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7"/>
  </p:notesMasterIdLst>
  <p:sldIdLst>
    <p:sldId id="8151" r:id="rId2"/>
    <p:sldId id="8152" r:id="rId3"/>
    <p:sldId id="11812" r:id="rId4"/>
    <p:sldId id="12215" r:id="rId5"/>
    <p:sldId id="908" r:id="rId6"/>
    <p:sldId id="8154" r:id="rId7"/>
    <p:sldId id="257" r:id="rId8"/>
    <p:sldId id="843" r:id="rId9"/>
    <p:sldId id="543" r:id="rId10"/>
    <p:sldId id="347" r:id="rId11"/>
    <p:sldId id="10606" r:id="rId12"/>
    <p:sldId id="11816" r:id="rId13"/>
    <p:sldId id="11818" r:id="rId14"/>
    <p:sldId id="11817" r:id="rId15"/>
    <p:sldId id="11819" r:id="rId16"/>
    <p:sldId id="11820" r:id="rId17"/>
    <p:sldId id="11813" r:id="rId18"/>
    <p:sldId id="8140" r:id="rId19"/>
    <p:sldId id="8740" r:id="rId20"/>
    <p:sldId id="1973" r:id="rId21"/>
    <p:sldId id="1968" r:id="rId22"/>
    <p:sldId id="12536" r:id="rId23"/>
    <p:sldId id="531" r:id="rId24"/>
    <p:sldId id="1972" r:id="rId25"/>
    <p:sldId id="1512" r:id="rId26"/>
    <p:sldId id="882" r:id="rId27"/>
    <p:sldId id="881" r:id="rId28"/>
    <p:sldId id="863" r:id="rId29"/>
    <p:sldId id="866" r:id="rId30"/>
    <p:sldId id="868" r:id="rId31"/>
    <p:sldId id="870" r:id="rId32"/>
    <p:sldId id="871" r:id="rId33"/>
    <p:sldId id="873" r:id="rId34"/>
    <p:sldId id="874" r:id="rId35"/>
    <p:sldId id="876" r:id="rId36"/>
    <p:sldId id="877" r:id="rId37"/>
    <p:sldId id="11687" r:id="rId38"/>
    <p:sldId id="1953" r:id="rId39"/>
    <p:sldId id="906" r:id="rId40"/>
    <p:sldId id="595" r:id="rId41"/>
    <p:sldId id="5946" r:id="rId42"/>
    <p:sldId id="8165" r:id="rId43"/>
    <p:sldId id="12208" r:id="rId44"/>
    <p:sldId id="6609" r:id="rId45"/>
    <p:sldId id="8136" r:id="rId46"/>
    <p:sldId id="8138" r:id="rId47"/>
    <p:sldId id="7195" r:id="rId48"/>
    <p:sldId id="7196" r:id="rId49"/>
    <p:sldId id="12521" r:id="rId50"/>
    <p:sldId id="12529" r:id="rId51"/>
    <p:sldId id="12516" r:id="rId52"/>
    <p:sldId id="10773" r:id="rId53"/>
    <p:sldId id="12531" r:id="rId54"/>
    <p:sldId id="12532" r:id="rId55"/>
    <p:sldId id="12533" r:id="rId56"/>
    <p:sldId id="12534" r:id="rId57"/>
    <p:sldId id="12535" r:id="rId58"/>
    <p:sldId id="12545" r:id="rId59"/>
    <p:sldId id="12546" r:id="rId60"/>
    <p:sldId id="12547" r:id="rId61"/>
    <p:sldId id="12549" r:id="rId62"/>
    <p:sldId id="12550" r:id="rId63"/>
    <p:sldId id="12551" r:id="rId64"/>
    <p:sldId id="12527" r:id="rId65"/>
    <p:sldId id="12511" r:id="rId6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2C2F56F2-0E3B-4A1A-B13F-239A765D45C0}">
          <p14:sldIdLst>
            <p14:sldId id="8151"/>
            <p14:sldId id="8152"/>
            <p14:sldId id="11812"/>
            <p14:sldId id="12215"/>
            <p14:sldId id="908"/>
            <p14:sldId id="8154"/>
            <p14:sldId id="257"/>
            <p14:sldId id="843"/>
            <p14:sldId id="543"/>
            <p14:sldId id="347"/>
            <p14:sldId id="10606"/>
            <p14:sldId id="11816"/>
            <p14:sldId id="11818"/>
            <p14:sldId id="11817"/>
            <p14:sldId id="11819"/>
            <p14:sldId id="11820"/>
            <p14:sldId id="11813"/>
            <p14:sldId id="8140"/>
            <p14:sldId id="8740"/>
            <p14:sldId id="1973"/>
            <p14:sldId id="1968"/>
            <p14:sldId id="12536"/>
            <p14:sldId id="531"/>
            <p14:sldId id="1972"/>
            <p14:sldId id="1512"/>
            <p14:sldId id="882"/>
            <p14:sldId id="881"/>
            <p14:sldId id="863"/>
            <p14:sldId id="866"/>
            <p14:sldId id="868"/>
            <p14:sldId id="870"/>
            <p14:sldId id="871"/>
            <p14:sldId id="873"/>
            <p14:sldId id="874"/>
            <p14:sldId id="876"/>
            <p14:sldId id="877"/>
            <p14:sldId id="11687"/>
            <p14:sldId id="1953"/>
            <p14:sldId id="906"/>
            <p14:sldId id="595"/>
            <p14:sldId id="5946"/>
            <p14:sldId id="8165"/>
            <p14:sldId id="12208"/>
            <p14:sldId id="6609"/>
            <p14:sldId id="8136"/>
            <p14:sldId id="8138"/>
            <p14:sldId id="7195"/>
            <p14:sldId id="7196"/>
            <p14:sldId id="12521"/>
            <p14:sldId id="12529"/>
            <p14:sldId id="12516"/>
            <p14:sldId id="10773"/>
            <p14:sldId id="12531"/>
            <p14:sldId id="12532"/>
            <p14:sldId id="12533"/>
          </p14:sldIdLst>
        </p14:section>
        <p14:section name="Untitled Section" id="{D22989D0-B96C-4AE6-B7E4-D413407587AC}">
          <p14:sldIdLst>
            <p14:sldId id="12534"/>
            <p14:sldId id="12535"/>
            <p14:sldId id="12545"/>
            <p14:sldId id="12546"/>
            <p14:sldId id="12547"/>
            <p14:sldId id="12549"/>
            <p14:sldId id="12550"/>
            <p14:sldId id="12551"/>
            <p14:sldId id="12527"/>
            <p14:sldId id="12511"/>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277" autoAdjust="0"/>
    <p:restoredTop sz="94660"/>
  </p:normalViewPr>
  <p:slideViewPr>
    <p:cSldViewPr snapToGrid="0">
      <p:cViewPr varScale="1">
        <p:scale>
          <a:sx n="91" d="100"/>
          <a:sy n="91" d="100"/>
        </p:scale>
        <p:origin x="80" y="348"/>
      </p:cViewPr>
      <p:guideLst/>
    </p:cSldViewPr>
  </p:slideViewPr>
  <p:notesTextViewPr>
    <p:cViewPr>
      <p:scale>
        <a:sx n="1" d="1"/>
        <a:sy n="1" d="1"/>
      </p:scale>
      <p:origin x="0" y="0"/>
    </p:cViewPr>
  </p:notesTextViewPr>
  <p:sorterViewPr>
    <p:cViewPr>
      <p:scale>
        <a:sx n="100" d="100"/>
        <a:sy n="100" d="100"/>
      </p:scale>
      <p:origin x="0" y="-216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5788942-E7DC-47E7-AC94-55CD6A743777}" type="datetimeFigureOut">
              <a:rPr lang="en-US" smtClean="0"/>
              <a:t>9/28/2025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4EED785-E3BC-4B06-B065-A302072664EB}" type="slidenum">
              <a:rPr lang="en-US" smtClean="0"/>
              <a:t>‹#›</a:t>
            </a:fld>
            <a:endParaRPr lang="en-US"/>
          </a:p>
        </p:txBody>
      </p:sp>
    </p:spTree>
    <p:extLst>
      <p:ext uri="{BB962C8B-B14F-4D97-AF65-F5344CB8AC3E}">
        <p14:creationId xmlns:p14="http://schemas.microsoft.com/office/powerpoint/2010/main" val="29921428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846C02-E6CC-48D7-9554-2785A5C5D4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18127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619CDB-BA85-5117-9318-7056257761D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6D146A-F2C5-B9F6-71C7-0560738DB66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EF061E1-9A68-D69A-9226-AA25D25022B0}"/>
              </a:ext>
            </a:extLst>
          </p:cNvPr>
          <p:cNvSpPr>
            <a:spLocks noGrp="1"/>
          </p:cNvSpPr>
          <p:nvPr>
            <p:ph type="body" idx="1"/>
          </p:nvPr>
        </p:nvSpPr>
        <p:spPr/>
        <p:txBody>
          <a:bodyPr/>
          <a:lstStyle/>
          <a:p>
            <a:r>
              <a:rPr lang="en-US" dirty="0"/>
              <a:t>Figure 4. Coronary Function Versus Anatomy With Diffuse Coronary Artery Disease and Remodeling</a:t>
            </a:r>
          </a:p>
          <a:p>
            <a:r>
              <a:rPr lang="en-US" dirty="0"/>
              <a:t>(A) Schematic illustrating limitations of anatomic measures of stenosis severity by arteriogram (</a:t>
            </a:r>
            <a:r>
              <a:rPr lang="en-US" dirty="0" err="1"/>
              <a:t>Artgm</a:t>
            </a:r>
            <a:r>
              <a:rPr lang="en-US" dirty="0"/>
              <a:t>) or intravascular ultrasound (IVUS) due to diffuse disease with and without remodeling compared to coronary flow reserve. (B) For the schematic arteries illustrated in </a:t>
            </a:r>
            <a:r>
              <a:rPr lang="en-US" dirty="0" err="1"/>
              <a:t>A,a</a:t>
            </a:r>
            <a:r>
              <a:rPr lang="en-US" dirty="0"/>
              <a:t> scatter plot of coronary flow reserve (CFR) versus percent diameter stenosis (%DS) by arteriogram (brown diamonds) and by IVUS (</a:t>
            </a:r>
            <a:r>
              <a:rPr lang="en-US" dirty="0" err="1"/>
              <a:t>yel</a:t>
            </a:r>
            <a:r>
              <a:rPr lang="en-US" dirty="0"/>
              <a:t>- low circles). The numbers beside each point of the scatter gram correspond to the numbered schematic examples of A.</a:t>
            </a:r>
          </a:p>
          <a:p>
            <a:r>
              <a:rPr lang="en-US" dirty="0"/>
              <a:t>Although</a:t>
            </a:r>
          </a:p>
        </p:txBody>
      </p:sp>
      <p:sp>
        <p:nvSpPr>
          <p:cNvPr id="4" name="Slide Number Placeholder 3">
            <a:extLst>
              <a:ext uri="{FF2B5EF4-FFF2-40B4-BE49-F238E27FC236}">
                <a16:creationId xmlns:a16="http://schemas.microsoft.com/office/drawing/2014/main" id="{AF31B449-52AC-CF93-5EC3-C662B01EA734}"/>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F7D18F-9F40-48E3-9848-87666EAA7B5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01177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2BD71A-3EB0-8426-8C90-2DE605D1E12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E27E807-1AD9-9F51-77BE-F68A344023B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C19A316-7EE4-8098-9C04-9D75BF5CD16C}"/>
              </a:ext>
            </a:extLst>
          </p:cNvPr>
          <p:cNvSpPr>
            <a:spLocks noGrp="1"/>
          </p:cNvSpPr>
          <p:nvPr>
            <p:ph type="body" idx="1"/>
          </p:nvPr>
        </p:nvSpPr>
        <p:spPr/>
        <p:txBody>
          <a:bodyPr/>
          <a:lstStyle/>
          <a:p>
            <a:r>
              <a:rPr lang="en-US" dirty="0"/>
              <a:t>Figure 4. Coronary Function Versus Anatomy With Diffuse Coronary Artery Disease and Remodeling</a:t>
            </a:r>
          </a:p>
          <a:p>
            <a:r>
              <a:rPr lang="en-US" dirty="0"/>
              <a:t>(A) Schematic illustrating limitations of anatomic measures of stenosis severity by arteriogram (</a:t>
            </a:r>
            <a:r>
              <a:rPr lang="en-US" dirty="0" err="1"/>
              <a:t>Artgm</a:t>
            </a:r>
            <a:r>
              <a:rPr lang="en-US" dirty="0"/>
              <a:t>) or intravascular ultrasound (IVUS) due to diffuse disease with and without remodeling compared to coronary flow reserve. (B) For the schematic arteries illustrated in </a:t>
            </a:r>
            <a:r>
              <a:rPr lang="en-US" dirty="0" err="1"/>
              <a:t>A,a</a:t>
            </a:r>
            <a:r>
              <a:rPr lang="en-US" dirty="0"/>
              <a:t> scatter plot of coronary flow reserve (CFR) versus percent diameter stenosis (%DS) by arteriogram (brown diamonds) and by IVUS (</a:t>
            </a:r>
            <a:r>
              <a:rPr lang="en-US" dirty="0" err="1"/>
              <a:t>yel</a:t>
            </a:r>
            <a:r>
              <a:rPr lang="en-US" dirty="0"/>
              <a:t>- low circles). The numbers beside each point of the scatter gram correspond to the numbered schematic examples of A.</a:t>
            </a:r>
          </a:p>
          <a:p>
            <a:r>
              <a:rPr lang="en-US" dirty="0"/>
              <a:t>Although</a:t>
            </a:r>
          </a:p>
        </p:txBody>
      </p:sp>
      <p:sp>
        <p:nvSpPr>
          <p:cNvPr id="4" name="Slide Number Placeholder 3">
            <a:extLst>
              <a:ext uri="{FF2B5EF4-FFF2-40B4-BE49-F238E27FC236}">
                <a16:creationId xmlns:a16="http://schemas.microsoft.com/office/drawing/2014/main" id="{6711F206-E64F-99D6-D76A-9CB4BF73CC4C}"/>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F7D18F-9F40-48E3-9848-87666EAA7B5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12630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BDD2AC-93C7-17AA-60D5-E031895B510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106C26-A368-B09D-61EC-2AFF0291198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B1FF17F-8E60-3B6A-7A7F-E80F0C3329A4}"/>
              </a:ext>
            </a:extLst>
          </p:cNvPr>
          <p:cNvSpPr>
            <a:spLocks noGrp="1"/>
          </p:cNvSpPr>
          <p:nvPr>
            <p:ph type="body" idx="1"/>
          </p:nvPr>
        </p:nvSpPr>
        <p:spPr/>
        <p:txBody>
          <a:bodyPr/>
          <a:lstStyle/>
          <a:p>
            <a:r>
              <a:rPr lang="en-US" dirty="0"/>
              <a:t>Figure 4. Coronary Function Versus Anatomy With Diffuse Coronary Artery Disease and Remodeling</a:t>
            </a:r>
          </a:p>
          <a:p>
            <a:r>
              <a:rPr lang="en-US" dirty="0"/>
              <a:t>(A) Schematic illustrating limitations of anatomic measures of stenosis severity by arteriogram (</a:t>
            </a:r>
            <a:r>
              <a:rPr lang="en-US" dirty="0" err="1"/>
              <a:t>Artgm</a:t>
            </a:r>
            <a:r>
              <a:rPr lang="en-US" dirty="0"/>
              <a:t>) or intravascular ultrasound (IVUS) due to diffuse disease with and without remodeling compared to coronary flow reserve. (B) For the schematic arteries illustrated in </a:t>
            </a:r>
            <a:r>
              <a:rPr lang="en-US" dirty="0" err="1"/>
              <a:t>A,a</a:t>
            </a:r>
            <a:r>
              <a:rPr lang="en-US" dirty="0"/>
              <a:t> scatter plot of coronary flow reserve (CFR) versus percent diameter stenosis (%DS) by arteriogram (brown diamonds) and by IVUS (</a:t>
            </a:r>
            <a:r>
              <a:rPr lang="en-US" dirty="0" err="1"/>
              <a:t>yel</a:t>
            </a:r>
            <a:r>
              <a:rPr lang="en-US" dirty="0"/>
              <a:t>- low circles). The numbers beside each point of the scatter gram correspond to the numbered schematic examples of A.</a:t>
            </a:r>
          </a:p>
          <a:p>
            <a:r>
              <a:rPr lang="en-US" dirty="0"/>
              <a:t>Although</a:t>
            </a:r>
          </a:p>
        </p:txBody>
      </p:sp>
      <p:sp>
        <p:nvSpPr>
          <p:cNvPr id="4" name="Slide Number Placeholder 3">
            <a:extLst>
              <a:ext uri="{FF2B5EF4-FFF2-40B4-BE49-F238E27FC236}">
                <a16:creationId xmlns:a16="http://schemas.microsoft.com/office/drawing/2014/main" id="{A31D773C-1160-5411-63CA-B4721A253A4F}"/>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F7D18F-9F40-48E3-9848-87666EAA7B5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62720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23C30A-080C-41C6-259C-B1FCC87463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A32D596-AD32-0B38-FCE3-6EDC580E06E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8CACC59-B8A1-E961-A003-62C392868A13}"/>
              </a:ext>
            </a:extLst>
          </p:cNvPr>
          <p:cNvSpPr>
            <a:spLocks noGrp="1"/>
          </p:cNvSpPr>
          <p:nvPr>
            <p:ph type="body" idx="1"/>
          </p:nvPr>
        </p:nvSpPr>
        <p:spPr/>
        <p:txBody>
          <a:bodyPr/>
          <a:lstStyle/>
          <a:p>
            <a:r>
              <a:rPr lang="en-US" dirty="0"/>
              <a:t>Figure 4. Coronary Function Versus Anatomy With Diffuse Coronary Artery Disease and Remodeling</a:t>
            </a:r>
          </a:p>
          <a:p>
            <a:r>
              <a:rPr lang="en-US" dirty="0"/>
              <a:t>(A) Schematic illustrating limitations of anatomic measures of stenosis severity by arteriogram (</a:t>
            </a:r>
            <a:r>
              <a:rPr lang="en-US" dirty="0" err="1"/>
              <a:t>Artgm</a:t>
            </a:r>
            <a:r>
              <a:rPr lang="en-US" dirty="0"/>
              <a:t>) or intravascular ultrasound (IVUS) due to diffuse disease with and without remodeling compared to coronary flow reserve. (B) For the schematic arteries illustrated in </a:t>
            </a:r>
            <a:r>
              <a:rPr lang="en-US" dirty="0" err="1"/>
              <a:t>A,a</a:t>
            </a:r>
            <a:r>
              <a:rPr lang="en-US" dirty="0"/>
              <a:t> scatter plot of coronary flow reserve (CFR) versus percent diameter stenosis (%DS) by arteriogram (brown diamonds) and by IVUS (</a:t>
            </a:r>
            <a:r>
              <a:rPr lang="en-US" dirty="0" err="1"/>
              <a:t>yel</a:t>
            </a:r>
            <a:r>
              <a:rPr lang="en-US" dirty="0"/>
              <a:t>- low circles). The numbers beside each point of the scatter gram correspond to the numbered schematic examples of A.</a:t>
            </a:r>
          </a:p>
          <a:p>
            <a:r>
              <a:rPr lang="en-US" dirty="0"/>
              <a:t>Although</a:t>
            </a:r>
          </a:p>
        </p:txBody>
      </p:sp>
      <p:sp>
        <p:nvSpPr>
          <p:cNvPr id="4" name="Slide Number Placeholder 3">
            <a:extLst>
              <a:ext uri="{FF2B5EF4-FFF2-40B4-BE49-F238E27FC236}">
                <a16:creationId xmlns:a16="http://schemas.microsoft.com/office/drawing/2014/main" id="{99728BDC-EE09-C319-470A-0D74C3D91AED}"/>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F7D18F-9F40-48E3-9848-87666EAA7B5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0279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4E3F61-9460-3D72-7826-62A2634223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2D0F8FA-C0CA-5332-2543-71194BE7CBA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086F6D8-1B7A-C23B-6CB5-55BEDC8909B5}"/>
              </a:ext>
            </a:extLst>
          </p:cNvPr>
          <p:cNvSpPr>
            <a:spLocks noGrp="1"/>
          </p:cNvSpPr>
          <p:nvPr>
            <p:ph type="body" idx="1"/>
          </p:nvPr>
        </p:nvSpPr>
        <p:spPr/>
        <p:txBody>
          <a:bodyPr/>
          <a:lstStyle/>
          <a:p>
            <a:r>
              <a:rPr lang="en-US" dirty="0"/>
              <a:t>Figure 4. Coronary Function Versus Anatomy With Diffuse Coronary Artery Disease and Remodeling</a:t>
            </a:r>
          </a:p>
          <a:p>
            <a:r>
              <a:rPr lang="en-US" dirty="0"/>
              <a:t>(A) Schematic illustrating limitations of anatomic measures of stenosis severity by arteriogram (</a:t>
            </a:r>
            <a:r>
              <a:rPr lang="en-US" dirty="0" err="1"/>
              <a:t>Artgm</a:t>
            </a:r>
            <a:r>
              <a:rPr lang="en-US" dirty="0"/>
              <a:t>) or intravascular ultrasound (IVUS) due to diffuse disease with and without remodeling compared to coronary flow reserve. (B) For the schematic arteries illustrated in </a:t>
            </a:r>
            <a:r>
              <a:rPr lang="en-US" dirty="0" err="1"/>
              <a:t>A,a</a:t>
            </a:r>
            <a:r>
              <a:rPr lang="en-US" dirty="0"/>
              <a:t> scatter plot of coronary flow reserve (CFR) versus percent diameter stenosis (%DS) by arteriogram (brown diamonds) and by IVUS (</a:t>
            </a:r>
            <a:r>
              <a:rPr lang="en-US" dirty="0" err="1"/>
              <a:t>yel</a:t>
            </a:r>
            <a:r>
              <a:rPr lang="en-US" dirty="0"/>
              <a:t>- low circles). The numbers beside each point of the scatter gram correspond to the numbered schematic examples of A.</a:t>
            </a:r>
          </a:p>
          <a:p>
            <a:r>
              <a:rPr lang="en-US" dirty="0"/>
              <a:t>Although</a:t>
            </a:r>
          </a:p>
        </p:txBody>
      </p:sp>
      <p:sp>
        <p:nvSpPr>
          <p:cNvPr id="4" name="Slide Number Placeholder 3">
            <a:extLst>
              <a:ext uri="{FF2B5EF4-FFF2-40B4-BE49-F238E27FC236}">
                <a16:creationId xmlns:a16="http://schemas.microsoft.com/office/drawing/2014/main" id="{E3D7D309-F8F4-D591-FA64-D14B8481113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F7D18F-9F40-48E3-9848-87666EAA7B5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97332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49478" rtl="0" eaLnBrk="1" fontAlgn="auto" latinLnBrk="0" hangingPunct="1">
              <a:lnSpc>
                <a:spcPct val="100000"/>
              </a:lnSpc>
              <a:spcBef>
                <a:spcPts val="0"/>
              </a:spcBef>
              <a:spcAft>
                <a:spcPts val="0"/>
              </a:spcAft>
              <a:buClrTx/>
              <a:buSzTx/>
              <a:buFontTx/>
              <a:buNone/>
              <a:tabLst/>
              <a:defRPr/>
            </a:pPr>
            <a:fld id="{D35482CC-949F-4458-BD2F-CA35D66259B3}"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49478"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51164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pitchFamily="18" charset="0"/>
              </a:defRPr>
            </a:lvl1pPr>
            <a:lvl2pPr marL="742877" indent="-285722" eaLnBrk="0" hangingPunct="0">
              <a:defRPr sz="2800">
                <a:solidFill>
                  <a:schemeClr val="tx1"/>
                </a:solidFill>
                <a:latin typeface="Times New Roman" pitchFamily="18" charset="0"/>
              </a:defRPr>
            </a:lvl2pPr>
            <a:lvl3pPr marL="1142889" indent="-228578" eaLnBrk="0" hangingPunct="0">
              <a:defRPr sz="2800">
                <a:solidFill>
                  <a:schemeClr val="tx1"/>
                </a:solidFill>
                <a:latin typeface="Times New Roman" pitchFamily="18" charset="0"/>
              </a:defRPr>
            </a:lvl3pPr>
            <a:lvl4pPr marL="1600045" indent="-228578" eaLnBrk="0" hangingPunct="0">
              <a:defRPr sz="2800">
                <a:solidFill>
                  <a:schemeClr val="tx1"/>
                </a:solidFill>
                <a:latin typeface="Times New Roman" pitchFamily="18" charset="0"/>
              </a:defRPr>
            </a:lvl4pPr>
            <a:lvl5pPr marL="2057200" indent="-228578" eaLnBrk="0" hangingPunct="0">
              <a:defRPr sz="2800">
                <a:solidFill>
                  <a:schemeClr val="tx1"/>
                </a:solidFill>
                <a:latin typeface="Times New Roman" pitchFamily="18" charset="0"/>
              </a:defRPr>
            </a:lvl5pPr>
            <a:lvl6pPr marL="2514356" indent="-228578" eaLnBrk="0" fontAlgn="base" hangingPunct="0">
              <a:spcBef>
                <a:spcPct val="0"/>
              </a:spcBef>
              <a:spcAft>
                <a:spcPct val="0"/>
              </a:spcAft>
              <a:defRPr sz="2800">
                <a:solidFill>
                  <a:schemeClr val="tx1"/>
                </a:solidFill>
                <a:latin typeface="Times New Roman" pitchFamily="18" charset="0"/>
              </a:defRPr>
            </a:lvl6pPr>
            <a:lvl7pPr marL="2971511" indent="-228578" eaLnBrk="0" fontAlgn="base" hangingPunct="0">
              <a:spcBef>
                <a:spcPct val="0"/>
              </a:spcBef>
              <a:spcAft>
                <a:spcPct val="0"/>
              </a:spcAft>
              <a:defRPr sz="2800">
                <a:solidFill>
                  <a:schemeClr val="tx1"/>
                </a:solidFill>
                <a:latin typeface="Times New Roman" pitchFamily="18" charset="0"/>
              </a:defRPr>
            </a:lvl7pPr>
            <a:lvl8pPr marL="3428667" indent="-228578" eaLnBrk="0" fontAlgn="base" hangingPunct="0">
              <a:spcBef>
                <a:spcPct val="0"/>
              </a:spcBef>
              <a:spcAft>
                <a:spcPct val="0"/>
              </a:spcAft>
              <a:defRPr sz="2800">
                <a:solidFill>
                  <a:schemeClr val="tx1"/>
                </a:solidFill>
                <a:latin typeface="Times New Roman" pitchFamily="18" charset="0"/>
              </a:defRPr>
            </a:lvl8pPr>
            <a:lvl9pPr marL="3885823" indent="-228578" eaLnBrk="0" fontAlgn="base" hangingPunct="0">
              <a:spcBef>
                <a:spcPct val="0"/>
              </a:spcBef>
              <a:spcAft>
                <a:spcPct val="0"/>
              </a:spcAft>
              <a:defRPr sz="2800">
                <a:solidFill>
                  <a:schemeClr val="tx1"/>
                </a:solidFill>
                <a:latin typeface="Times New Roman" pitchFamily="18"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FED5457-8C85-4DAC-8EDD-C09FCE1C97E1}" type="slidenum">
              <a:rPr kumimoji="0" lang="en-US" sz="1200" b="0" i="0" u="none" strike="noStrike" kern="1200" cap="none" spc="0" normalizeH="0" baseline="0" noProof="0">
                <a:ln>
                  <a:noFill/>
                </a:ln>
                <a:solidFill>
                  <a:prstClr val="black"/>
                </a:solidFill>
                <a:effectLst/>
                <a:uLnTx/>
                <a:uFillTx/>
                <a:latin typeface="Times New Roman"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129027" name="Rectangle 2"/>
          <p:cNvSpPr>
            <a:spLocks noGrp="1" noRot="1" noChangeAspect="1" noChangeArrowheads="1" noTextEdit="1"/>
          </p:cNvSpPr>
          <p:nvPr>
            <p:ph type="sldImg"/>
          </p:nvPr>
        </p:nvSpPr>
        <p:spPr>
          <a:ln/>
        </p:spPr>
      </p:sp>
      <p:sp>
        <p:nvSpPr>
          <p:cNvPr id="1290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16200979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FD932E-70A9-7DB2-2082-A5D0192AE22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C3AFF2-5F73-BFC2-B816-CCC210783EB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40BC1C7-CF25-5189-BAD9-030DA4B42CE9}"/>
              </a:ext>
            </a:extLst>
          </p:cNvPr>
          <p:cNvSpPr>
            <a:spLocks noGrp="1"/>
          </p:cNvSpPr>
          <p:nvPr>
            <p:ph type="body" idx="1"/>
          </p:nvPr>
        </p:nvSpPr>
        <p:spPr/>
        <p:txBody>
          <a:bodyPr/>
          <a:lstStyle/>
          <a:p>
            <a:r>
              <a:rPr lang="en-US" dirty="0"/>
              <a:t>Laying down Silt vs. plaque</a:t>
            </a:r>
          </a:p>
        </p:txBody>
      </p:sp>
      <p:sp>
        <p:nvSpPr>
          <p:cNvPr id="4" name="Slide Number Placeholder 3">
            <a:extLst>
              <a:ext uri="{FF2B5EF4-FFF2-40B4-BE49-F238E27FC236}">
                <a16:creationId xmlns:a16="http://schemas.microsoft.com/office/drawing/2014/main" id="{C910B0C3-381D-CED4-2648-E17E87FEE85E}"/>
              </a:ext>
            </a:extLst>
          </p:cNvPr>
          <p:cNvSpPr>
            <a:spLocks noGrp="1"/>
          </p:cNvSpPr>
          <p:nvPr>
            <p:ph type="sldNum" sz="quarter" idx="5"/>
          </p:nvPr>
        </p:nvSpPr>
        <p:spPr/>
        <p:txBody>
          <a:bodyPr/>
          <a:lstStyle/>
          <a:p>
            <a:fld id="{84EED785-E3BC-4B06-B065-A302072664EB}" type="slidenum">
              <a:rPr lang="en-US" smtClean="0"/>
              <a:t>22</a:t>
            </a:fld>
            <a:endParaRPr lang="en-US"/>
          </a:p>
        </p:txBody>
      </p:sp>
    </p:spTree>
    <p:extLst>
      <p:ext uri="{BB962C8B-B14F-4D97-AF65-F5344CB8AC3E}">
        <p14:creationId xmlns:p14="http://schemas.microsoft.com/office/powerpoint/2010/main" val="34485727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846C02-E6CC-48D7-9554-2785A5C5D4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87941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4EED785-E3BC-4B06-B065-A302072664EB}" type="slidenum">
              <a:rPr lang="en-US" smtClean="0"/>
              <a:t>37</a:t>
            </a:fld>
            <a:endParaRPr lang="en-US"/>
          </a:p>
        </p:txBody>
      </p:sp>
    </p:spTree>
    <p:extLst>
      <p:ext uri="{BB962C8B-B14F-4D97-AF65-F5344CB8AC3E}">
        <p14:creationId xmlns:p14="http://schemas.microsoft.com/office/powerpoint/2010/main" val="34194955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4EED785-E3BC-4B06-B065-A302072664EB}" type="slidenum">
              <a:rPr lang="en-US" smtClean="0"/>
              <a:t>2</a:t>
            </a:fld>
            <a:endParaRPr lang="en-US"/>
          </a:p>
        </p:txBody>
      </p:sp>
    </p:spTree>
    <p:extLst>
      <p:ext uri="{BB962C8B-B14F-4D97-AF65-F5344CB8AC3E}">
        <p14:creationId xmlns:p14="http://schemas.microsoft.com/office/powerpoint/2010/main" val="18883986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PM--</a:t>
            </a:r>
            <a:r>
              <a:rPr lang="en-US" dirty="0" err="1"/>
              <a:t>rx</a:t>
            </a:r>
            <a:r>
              <a:rPr lang="en-US" dirty="0"/>
              <a:t> for many years---abrupt stop of CAC</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5482CC-949F-4458-BD2F-CA35D66259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74786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781BB6-3338-46F7-8999-7DAD6FA40EE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81102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DCFED1-3AC9-4DED-845D-90705133601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8419" name="Rectangle 2"/>
          <p:cNvSpPr>
            <a:spLocks noGrp="1" noRot="1" noChangeAspect="1" noChangeArrowheads="1" noTextEdit="1"/>
          </p:cNvSpPr>
          <p:nvPr>
            <p:ph type="sldImg"/>
          </p:nvPr>
        </p:nvSpPr>
        <p:spPr>
          <a:ln/>
        </p:spPr>
      </p:sp>
      <p:sp>
        <p:nvSpPr>
          <p:cNvPr id="188420" name="Rectangle 3"/>
          <p:cNvSpPr>
            <a:spLocks noGrp="1" noChangeArrowheads="1"/>
          </p:cNvSpPr>
          <p:nvPr>
            <p:ph type="body" idx="1"/>
          </p:nvPr>
        </p:nvSpPr>
        <p:spPr>
          <a:noFill/>
          <a:ln/>
        </p:spPr>
        <p:txBody>
          <a:bodyPr/>
          <a:lstStyle/>
          <a:p>
            <a:pPr eaLnBrk="1" hangingPunct="1"/>
            <a:r>
              <a:rPr lang="en-US" dirty="0"/>
              <a:t>This slide illustrated the natural </a:t>
            </a:r>
            <a:r>
              <a:rPr lang="en-US" dirty="0" err="1"/>
              <a:t>hx</a:t>
            </a:r>
            <a:r>
              <a:rPr lang="en-US" dirty="0"/>
              <a:t> of calcified plaque</a:t>
            </a:r>
          </a:p>
        </p:txBody>
      </p:sp>
    </p:spTree>
    <p:extLst>
      <p:ext uri="{BB962C8B-B14F-4D97-AF65-F5344CB8AC3E}">
        <p14:creationId xmlns:p14="http://schemas.microsoft.com/office/powerpoint/2010/main" val="20253224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Amir Gold—young-FH only and lesion progression—for aggressive </a:t>
            </a:r>
            <a:r>
              <a:rPr lang="en-US" dirty="0" err="1"/>
              <a:t>rx</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5482CC-949F-4458-BD2F-CA35D66259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60232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DCFED1-3AC9-4DED-845D-90705133601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8419" name="Rectangle 2"/>
          <p:cNvSpPr>
            <a:spLocks noGrp="1" noRot="1" noChangeAspect="1" noChangeArrowheads="1" noTextEdit="1"/>
          </p:cNvSpPr>
          <p:nvPr>
            <p:ph type="sldImg"/>
          </p:nvPr>
        </p:nvSpPr>
        <p:spPr>
          <a:ln/>
        </p:spPr>
      </p:sp>
      <p:sp>
        <p:nvSpPr>
          <p:cNvPr id="188420" name="Rectangle 3"/>
          <p:cNvSpPr>
            <a:spLocks noGrp="1" noChangeArrowheads="1"/>
          </p:cNvSpPr>
          <p:nvPr>
            <p:ph type="body" idx="1"/>
          </p:nvPr>
        </p:nvSpPr>
        <p:spPr>
          <a:noFill/>
          <a:ln/>
        </p:spPr>
        <p:txBody>
          <a:bodyPr/>
          <a:lstStyle/>
          <a:p>
            <a:pPr eaLnBrk="1" hangingPunct="1"/>
            <a:r>
              <a:rPr lang="en-US" dirty="0"/>
              <a:t>This slide illustrated the natural </a:t>
            </a:r>
            <a:r>
              <a:rPr lang="en-US" dirty="0" err="1"/>
              <a:t>hx</a:t>
            </a:r>
            <a:r>
              <a:rPr lang="en-US" dirty="0"/>
              <a:t> of calcified plaque</a:t>
            </a:r>
          </a:p>
        </p:txBody>
      </p:sp>
    </p:spTree>
    <p:extLst>
      <p:ext uri="{BB962C8B-B14F-4D97-AF65-F5344CB8AC3E}">
        <p14:creationId xmlns:p14="http://schemas.microsoft.com/office/powerpoint/2010/main" val="134895062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F846C02-E6CC-48D7-9554-2785A5C5D475}" type="slidenum">
              <a:rPr lang="en-US" smtClean="0"/>
              <a:t>45</a:t>
            </a:fld>
            <a:endParaRPr lang="en-US"/>
          </a:p>
        </p:txBody>
      </p:sp>
    </p:spTree>
    <p:extLst>
      <p:ext uri="{BB962C8B-B14F-4D97-AF65-F5344CB8AC3E}">
        <p14:creationId xmlns:p14="http://schemas.microsoft.com/office/powerpoint/2010/main" val="28692119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49478" rtl="0" eaLnBrk="1" fontAlgn="auto" latinLnBrk="0" hangingPunct="1">
              <a:lnSpc>
                <a:spcPct val="100000"/>
              </a:lnSpc>
              <a:spcBef>
                <a:spcPts val="0"/>
              </a:spcBef>
              <a:spcAft>
                <a:spcPts val="0"/>
              </a:spcAft>
              <a:buClrTx/>
              <a:buSzTx/>
              <a:buFontTx/>
              <a:buNone/>
              <a:tabLst/>
              <a:defRPr/>
            </a:pPr>
            <a:fld id="{D35482CC-949F-4458-BD2F-CA35D66259B3}"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49478"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79337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JH=no fat, less scar, calcification</a:t>
            </a:r>
          </a:p>
        </p:txBody>
      </p:sp>
      <p:sp>
        <p:nvSpPr>
          <p:cNvPr id="4" name="Slide Number Placeholder 3"/>
          <p:cNvSpPr>
            <a:spLocks noGrp="1"/>
          </p:cNvSpPr>
          <p:nvPr>
            <p:ph type="sldNum" sz="quarter" idx="5"/>
          </p:nvPr>
        </p:nvSpPr>
        <p:spPr/>
        <p:txBody>
          <a:bodyPr/>
          <a:lstStyle/>
          <a:p>
            <a:pPr marL="0" marR="0" lvl="0" indent="0" algn="r" defTabSz="949478" rtl="0" eaLnBrk="1" fontAlgn="auto" latinLnBrk="0" hangingPunct="1">
              <a:lnSpc>
                <a:spcPct val="100000"/>
              </a:lnSpc>
              <a:spcBef>
                <a:spcPts val="0"/>
              </a:spcBef>
              <a:spcAft>
                <a:spcPts val="0"/>
              </a:spcAft>
              <a:buClrTx/>
              <a:buSzTx/>
              <a:buFontTx/>
              <a:buNone/>
              <a:tabLst/>
              <a:defRPr/>
            </a:pPr>
            <a:fld id="{D35482CC-949F-4458-BD2F-CA35D66259B3}"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49478"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493273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Joseph</a:t>
            </a:r>
          </a:p>
        </p:txBody>
      </p:sp>
      <p:sp>
        <p:nvSpPr>
          <p:cNvPr id="4" name="Slide Number Placeholder 3"/>
          <p:cNvSpPr>
            <a:spLocks noGrp="1"/>
          </p:cNvSpPr>
          <p:nvPr>
            <p:ph type="sldNum" sz="quarter" idx="5"/>
          </p:nvPr>
        </p:nvSpPr>
        <p:spPr/>
        <p:txBody>
          <a:bodyPr/>
          <a:lstStyle/>
          <a:p>
            <a:fld id="{3F846C02-E6CC-48D7-9554-2785A5C5D475}" type="slidenum">
              <a:rPr lang="en-US" smtClean="0"/>
              <a:t>48</a:t>
            </a:fld>
            <a:endParaRPr lang="en-US"/>
          </a:p>
        </p:txBody>
      </p:sp>
    </p:spTree>
    <p:extLst>
      <p:ext uri="{BB962C8B-B14F-4D97-AF65-F5344CB8AC3E}">
        <p14:creationId xmlns:p14="http://schemas.microsoft.com/office/powerpoint/2010/main" val="365670908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4EED785-E3BC-4B06-B065-A302072664EB}" type="slidenum">
              <a:rPr lang="en-US" smtClean="0"/>
              <a:t>49</a:t>
            </a:fld>
            <a:endParaRPr lang="en-US"/>
          </a:p>
        </p:txBody>
      </p:sp>
    </p:spTree>
    <p:extLst>
      <p:ext uri="{BB962C8B-B14F-4D97-AF65-F5344CB8AC3E}">
        <p14:creationId xmlns:p14="http://schemas.microsoft.com/office/powerpoint/2010/main" val="11817917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Fossils</a:t>
            </a:r>
          </a:p>
        </p:txBody>
      </p:sp>
      <p:sp>
        <p:nvSpPr>
          <p:cNvPr id="4" name="Slide Number Placeholder 3"/>
          <p:cNvSpPr>
            <a:spLocks noGrp="1"/>
          </p:cNvSpPr>
          <p:nvPr>
            <p:ph type="sldNum" sz="quarter" idx="5"/>
          </p:nvPr>
        </p:nvSpPr>
        <p:spPr/>
        <p:txBody>
          <a:bodyPr/>
          <a:lstStyle/>
          <a:p>
            <a:fld id="{84EED785-E3BC-4B06-B065-A302072664EB}" type="slidenum">
              <a:rPr lang="en-US" smtClean="0"/>
              <a:t>3</a:t>
            </a:fld>
            <a:endParaRPr lang="en-US"/>
          </a:p>
        </p:txBody>
      </p:sp>
    </p:spTree>
    <p:extLst>
      <p:ext uri="{BB962C8B-B14F-4D97-AF65-F5344CB8AC3E}">
        <p14:creationId xmlns:p14="http://schemas.microsoft.com/office/powerpoint/2010/main" val="191211909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46B907-5C4F-22FD-3EAE-93CBE12EF04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B817709-D80B-9D35-BDFF-3E199467BD0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C9821E6-69F4-4E40-C561-B5E595CCD2AD}"/>
              </a:ext>
            </a:extLst>
          </p:cNvPr>
          <p:cNvSpPr>
            <a:spLocks noGrp="1"/>
          </p:cNvSpPr>
          <p:nvPr>
            <p:ph type="body" idx="1"/>
          </p:nvPr>
        </p:nvSpPr>
        <p:spPr/>
        <p:txBody>
          <a:bodyPr/>
          <a:lstStyle/>
          <a:p>
            <a:r>
              <a:rPr lang="en-US" dirty="0"/>
              <a:t>OS 53</a:t>
            </a:r>
          </a:p>
        </p:txBody>
      </p:sp>
      <p:sp>
        <p:nvSpPr>
          <p:cNvPr id="4" name="Slide Number Placeholder 3">
            <a:extLst>
              <a:ext uri="{FF2B5EF4-FFF2-40B4-BE49-F238E27FC236}">
                <a16:creationId xmlns:a16="http://schemas.microsoft.com/office/drawing/2014/main" id="{E219BFD1-EBA9-AA2B-EB32-29561D2B8F5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846C02-E6CC-48D7-9554-2785A5C5D4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49312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9131EB-58D8-2237-732D-DD0B35898D5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E8FFD81-9D66-77E7-58F3-2B070701030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342D473-7641-1D43-8C8C-D833DE2AB63C}"/>
              </a:ext>
            </a:extLst>
          </p:cNvPr>
          <p:cNvSpPr>
            <a:spLocks noGrp="1"/>
          </p:cNvSpPr>
          <p:nvPr>
            <p:ph type="body" idx="1"/>
          </p:nvPr>
        </p:nvSpPr>
        <p:spPr/>
        <p:txBody>
          <a:bodyPr/>
          <a:lstStyle/>
          <a:p>
            <a:r>
              <a:rPr lang="en-US" dirty="0"/>
              <a:t>RK-CACS=740 3/28/19, (excluding stents in prox. LAD, L circ, </a:t>
            </a:r>
            <a:r>
              <a:rPr lang="en-US" dirty="0" err="1"/>
              <a:t>RCAlow</a:t>
            </a:r>
            <a:r>
              <a:rPr lang="en-US" dirty="0"/>
              <a:t> HDL, TC never &gt;220 mg/dl; sent to lipid specialist Dr. Jeffrey </a:t>
            </a:r>
            <a:r>
              <a:rPr lang="en-US" dirty="0" err="1"/>
              <a:t>Boord</a:t>
            </a:r>
            <a:r>
              <a:rPr lang="en-US" dirty="0"/>
              <a:t> at Vanderbilt 2006, 615-322-2318, d/</a:t>
            </a:r>
            <a:r>
              <a:rPr lang="en-US" dirty="0" err="1"/>
              <a:t>c'd</a:t>
            </a:r>
            <a:r>
              <a:rPr lang="en-US" dirty="0"/>
              <a:t> Zetia replaced with Niaspan 1,500 mg., cont. Lipitor 20 mg., also followed by Dr. A. Sabharwal at UM&gt;9/08 changed from Lipitor to Crestor 10 mg. and inc. Niaspan to 3 Gm., added </a:t>
            </a:r>
            <a:r>
              <a:rPr lang="en-US" dirty="0" err="1"/>
              <a:t>WelChol</a:t>
            </a:r>
            <a:r>
              <a:rPr lang="en-US" dirty="0"/>
              <a:t>.  KIF6 neg., 9p21 homozygous; </a:t>
            </a:r>
            <a:r>
              <a:rPr lang="en-US" dirty="0" err="1"/>
              <a:t>Lp</a:t>
            </a:r>
            <a:r>
              <a:rPr lang="en-US" dirty="0"/>
              <a:t>(a)-329 off niacin, </a:t>
            </a:r>
            <a:r>
              <a:rPr lang="en-US" dirty="0" err="1"/>
              <a:t>ApoE</a:t>
            </a:r>
            <a:r>
              <a:rPr lang="en-US" dirty="0"/>
              <a:t>=3/3</a:t>
            </a:r>
          </a:p>
        </p:txBody>
      </p:sp>
      <p:sp>
        <p:nvSpPr>
          <p:cNvPr id="4" name="Slide Number Placeholder 3">
            <a:extLst>
              <a:ext uri="{FF2B5EF4-FFF2-40B4-BE49-F238E27FC236}">
                <a16:creationId xmlns:a16="http://schemas.microsoft.com/office/drawing/2014/main" id="{54CDECBF-0D88-9ED3-2358-7E8EFD769750}"/>
              </a:ext>
            </a:extLst>
          </p:cNvPr>
          <p:cNvSpPr>
            <a:spLocks noGrp="1"/>
          </p:cNvSpPr>
          <p:nvPr>
            <p:ph type="sldNum" sz="quarter" idx="5"/>
          </p:nvPr>
        </p:nvSpPr>
        <p:spPr/>
        <p:txBody>
          <a:bodyPr/>
          <a:lstStyle/>
          <a:p>
            <a:fld id="{09BEBF5A-AB64-49E2-8CC9-D2BFD4F6127C}" type="slidenum">
              <a:rPr lang="en-US" smtClean="0"/>
              <a:t>52</a:t>
            </a:fld>
            <a:endParaRPr lang="en-US"/>
          </a:p>
        </p:txBody>
      </p:sp>
    </p:spTree>
    <p:extLst>
      <p:ext uri="{BB962C8B-B14F-4D97-AF65-F5344CB8AC3E}">
        <p14:creationId xmlns:p14="http://schemas.microsoft.com/office/powerpoint/2010/main" val="327817798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Rick Keister-CACS=740 3/28/19, (excluding stents in prox. LAD, L circ, </a:t>
            </a:r>
            <a:r>
              <a:rPr lang="en-US" dirty="0" err="1"/>
              <a:t>RCAlow</a:t>
            </a:r>
            <a:r>
              <a:rPr lang="en-US" dirty="0"/>
              <a:t> HDL, TC never &gt;220 mg/dl; sent to lipid specialist Dr. Jeffrey </a:t>
            </a:r>
            <a:r>
              <a:rPr lang="en-US" dirty="0" err="1"/>
              <a:t>Boord</a:t>
            </a:r>
            <a:r>
              <a:rPr lang="en-US" dirty="0"/>
              <a:t> at Vanderbilt 2006, 615-322-2318, d/</a:t>
            </a:r>
            <a:r>
              <a:rPr lang="en-US" dirty="0" err="1"/>
              <a:t>c'd</a:t>
            </a:r>
            <a:r>
              <a:rPr lang="en-US" dirty="0"/>
              <a:t> Zetia replaced with Niaspan 1,500 mg., cont. Lipitor 20 mg., also followed by Dr. A. Sabharwal at UM&gt;9/08 changed from Lipitor to Crestor 10 mg. and inc. Niaspan to 3 Gm., added </a:t>
            </a:r>
            <a:r>
              <a:rPr lang="en-US" dirty="0" err="1"/>
              <a:t>WelChol</a:t>
            </a:r>
            <a:r>
              <a:rPr lang="en-US" dirty="0"/>
              <a:t>.  KIF6 neg., 9p21 homozygous; </a:t>
            </a:r>
            <a:r>
              <a:rPr lang="en-US" dirty="0" err="1"/>
              <a:t>Lp</a:t>
            </a:r>
            <a:r>
              <a:rPr lang="en-US" dirty="0"/>
              <a:t>(a)-329 off niacin, </a:t>
            </a:r>
            <a:r>
              <a:rPr lang="en-US" dirty="0" err="1"/>
              <a:t>ApoE</a:t>
            </a:r>
            <a:r>
              <a:rPr lang="en-US" dirty="0"/>
              <a:t>=3/3</a:t>
            </a:r>
          </a:p>
        </p:txBody>
      </p:sp>
      <p:sp>
        <p:nvSpPr>
          <p:cNvPr id="4" name="Slide Number Placeholder 3"/>
          <p:cNvSpPr>
            <a:spLocks noGrp="1"/>
          </p:cNvSpPr>
          <p:nvPr>
            <p:ph type="sldNum" sz="quarter" idx="5"/>
          </p:nvPr>
        </p:nvSpPr>
        <p:spPr/>
        <p:txBody>
          <a:bodyPr/>
          <a:lstStyle/>
          <a:p>
            <a:fld id="{09BEBF5A-AB64-49E2-8CC9-D2BFD4F6127C}" type="slidenum">
              <a:rPr lang="en-US" smtClean="0"/>
              <a:t>53</a:t>
            </a:fld>
            <a:endParaRPr lang="en-US"/>
          </a:p>
        </p:txBody>
      </p:sp>
    </p:spTree>
    <p:extLst>
      <p:ext uri="{BB962C8B-B14F-4D97-AF65-F5344CB8AC3E}">
        <p14:creationId xmlns:p14="http://schemas.microsoft.com/office/powerpoint/2010/main" val="427368362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CACS=740 3/28/19, (excluding stents in prox. LAD, L circ, </a:t>
            </a:r>
            <a:r>
              <a:rPr lang="en-US" dirty="0" err="1"/>
              <a:t>RCAlow</a:t>
            </a:r>
            <a:r>
              <a:rPr lang="en-US" dirty="0"/>
              <a:t> HDL, TC never &gt;220 mg/dl; sent to lipid specialist Dr. Jeffrey </a:t>
            </a:r>
            <a:r>
              <a:rPr lang="en-US" dirty="0" err="1"/>
              <a:t>Boord</a:t>
            </a:r>
            <a:r>
              <a:rPr lang="en-US" dirty="0"/>
              <a:t> at Vanderbilt 2006, 615-322-2318, d/</a:t>
            </a:r>
            <a:r>
              <a:rPr lang="en-US" dirty="0" err="1"/>
              <a:t>c'd</a:t>
            </a:r>
            <a:r>
              <a:rPr lang="en-US" dirty="0"/>
              <a:t> Zetia replaced with Niaspan 1,500 mg., cont. Lipitor 20 mg., also followed by Dr. A. Sabharwal at UM&gt;9/08 changed from Lipitor to Crestor 10 mg. and inc. Niaspan to 3 Gm., added </a:t>
            </a:r>
            <a:r>
              <a:rPr lang="en-US" dirty="0" err="1"/>
              <a:t>WelChol</a:t>
            </a:r>
            <a:r>
              <a:rPr lang="en-US" dirty="0"/>
              <a:t>.  KIF6 neg., 9p21 homozygous; </a:t>
            </a:r>
            <a:r>
              <a:rPr lang="en-US" dirty="0" err="1"/>
              <a:t>Lp</a:t>
            </a:r>
            <a:r>
              <a:rPr lang="en-US" dirty="0"/>
              <a:t>(a)-329 off niacin, </a:t>
            </a:r>
            <a:r>
              <a:rPr lang="en-US" dirty="0" err="1"/>
              <a:t>ApoE</a:t>
            </a:r>
            <a:r>
              <a:rPr lang="en-US" dirty="0"/>
              <a:t>=3/3</a:t>
            </a:r>
          </a:p>
        </p:txBody>
      </p:sp>
      <p:sp>
        <p:nvSpPr>
          <p:cNvPr id="4" name="Slide Number Placeholder 3"/>
          <p:cNvSpPr>
            <a:spLocks noGrp="1"/>
          </p:cNvSpPr>
          <p:nvPr>
            <p:ph type="sldNum" sz="quarter" idx="5"/>
          </p:nvPr>
        </p:nvSpPr>
        <p:spPr/>
        <p:txBody>
          <a:bodyPr/>
          <a:lstStyle/>
          <a:p>
            <a:fld id="{09BEBF5A-AB64-49E2-8CC9-D2BFD4F6127C}" type="slidenum">
              <a:rPr lang="en-US" smtClean="0"/>
              <a:t>54</a:t>
            </a:fld>
            <a:endParaRPr lang="en-US"/>
          </a:p>
        </p:txBody>
      </p:sp>
    </p:spTree>
    <p:extLst>
      <p:ext uri="{BB962C8B-B14F-4D97-AF65-F5344CB8AC3E}">
        <p14:creationId xmlns:p14="http://schemas.microsoft.com/office/powerpoint/2010/main" val="205535637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49478" rtl="0" eaLnBrk="1" fontAlgn="auto" latinLnBrk="0" hangingPunct="1">
              <a:lnSpc>
                <a:spcPct val="100000"/>
              </a:lnSpc>
              <a:spcBef>
                <a:spcPts val="0"/>
              </a:spcBef>
              <a:spcAft>
                <a:spcPts val="0"/>
              </a:spcAft>
              <a:buClrTx/>
              <a:buSzTx/>
              <a:buFontTx/>
              <a:buNone/>
              <a:tabLst/>
              <a:defRPr/>
            </a:pPr>
            <a:fld id="{D35482CC-949F-4458-BD2F-CA35D66259B3}"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49478"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603314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49478" rtl="0" eaLnBrk="1" fontAlgn="auto" latinLnBrk="0" hangingPunct="1">
              <a:lnSpc>
                <a:spcPct val="100000"/>
              </a:lnSpc>
              <a:spcBef>
                <a:spcPts val="0"/>
              </a:spcBef>
              <a:spcAft>
                <a:spcPts val="0"/>
              </a:spcAft>
              <a:buClrTx/>
              <a:buSzTx/>
              <a:buFontTx/>
              <a:buNone/>
              <a:tabLst/>
              <a:defRPr/>
            </a:pPr>
            <a:fld id="{D35482CC-949F-4458-BD2F-CA35D66259B3}"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49478"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484316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DCFED1-3AC9-4DED-845D-90705133601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8419" name="Rectangle 2"/>
          <p:cNvSpPr>
            <a:spLocks noGrp="1" noRot="1" noChangeAspect="1" noChangeArrowheads="1" noTextEdit="1"/>
          </p:cNvSpPr>
          <p:nvPr>
            <p:ph type="sldImg"/>
          </p:nvPr>
        </p:nvSpPr>
        <p:spPr>
          <a:ln/>
        </p:spPr>
      </p:sp>
      <p:sp>
        <p:nvSpPr>
          <p:cNvPr id="188420" name="Rectangle 3"/>
          <p:cNvSpPr>
            <a:spLocks noGrp="1" noChangeArrowheads="1"/>
          </p:cNvSpPr>
          <p:nvPr>
            <p:ph type="body" idx="1"/>
          </p:nvPr>
        </p:nvSpPr>
        <p:spPr>
          <a:noFill/>
          <a:ln/>
        </p:spPr>
        <p:txBody>
          <a:bodyPr/>
          <a:lstStyle/>
          <a:p>
            <a:pPr eaLnBrk="1" hangingPunct="1"/>
            <a:r>
              <a:rPr lang="en-US" dirty="0"/>
              <a:t>Rick Keister f/u</a:t>
            </a:r>
          </a:p>
        </p:txBody>
      </p:sp>
    </p:spTree>
    <p:extLst>
      <p:ext uri="{BB962C8B-B14F-4D97-AF65-F5344CB8AC3E}">
        <p14:creationId xmlns:p14="http://schemas.microsoft.com/office/powerpoint/2010/main" val="67697672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6E3EDC-CCA8-72C3-130B-BEE923764B2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9DD3E4E-7A63-1DB5-6F3E-295896F197B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8220546-126C-B1D8-1CBE-A83F3787CDE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60BA631-D2CC-4DCB-8699-6C9F6655E04B}"/>
              </a:ext>
            </a:extLst>
          </p:cNvPr>
          <p:cNvSpPr>
            <a:spLocks noGrp="1"/>
          </p:cNvSpPr>
          <p:nvPr>
            <p:ph type="sldNum" sz="quarter" idx="5"/>
          </p:nvPr>
        </p:nvSpPr>
        <p:spPr/>
        <p:txBody>
          <a:bodyPr/>
          <a:lstStyle/>
          <a:p>
            <a:fld id="{1E7D9F2B-941C-4AD5-9AE7-DDC896224F73}" type="slidenum">
              <a:rPr lang="en-US" smtClean="0"/>
              <a:t>60</a:t>
            </a:fld>
            <a:endParaRPr lang="en-US"/>
          </a:p>
        </p:txBody>
      </p:sp>
    </p:spTree>
    <p:extLst>
      <p:ext uri="{BB962C8B-B14F-4D97-AF65-F5344CB8AC3E}">
        <p14:creationId xmlns:p14="http://schemas.microsoft.com/office/powerpoint/2010/main" val="301395735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9D9AFA-037A-8084-DFDD-9E83B4F6388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236640E-1836-137A-D20B-DD708411B4B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458B60F-CCBD-C025-EC1D-75F5BA65877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F190733-06DB-9414-C8A0-9F81729499F8}"/>
              </a:ext>
            </a:extLst>
          </p:cNvPr>
          <p:cNvSpPr>
            <a:spLocks noGrp="1"/>
          </p:cNvSpPr>
          <p:nvPr>
            <p:ph type="sldNum" sz="quarter" idx="5"/>
          </p:nvPr>
        </p:nvSpPr>
        <p:spPr/>
        <p:txBody>
          <a:bodyPr/>
          <a:lstStyle/>
          <a:p>
            <a:fld id="{1E7D9F2B-941C-4AD5-9AE7-DDC896224F73}" type="slidenum">
              <a:rPr lang="en-US" smtClean="0"/>
              <a:t>61</a:t>
            </a:fld>
            <a:endParaRPr lang="en-US"/>
          </a:p>
        </p:txBody>
      </p:sp>
    </p:spTree>
    <p:extLst>
      <p:ext uri="{BB962C8B-B14F-4D97-AF65-F5344CB8AC3E}">
        <p14:creationId xmlns:p14="http://schemas.microsoft.com/office/powerpoint/2010/main" val="364101937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EF05C9-AEF1-3901-144B-033DB2771198}"/>
            </a:ext>
          </a:extLst>
        </p:cNvPr>
        <p:cNvGrpSpPr/>
        <p:nvPr/>
      </p:nvGrpSpPr>
      <p:grpSpPr>
        <a:xfrm>
          <a:off x="0" y="0"/>
          <a:ext cx="0" cy="0"/>
          <a:chOff x="0" y="0"/>
          <a:chExt cx="0" cy="0"/>
        </a:xfrm>
      </p:grpSpPr>
      <p:sp>
        <p:nvSpPr>
          <p:cNvPr id="188418" name="Rectangle 7">
            <a:extLst>
              <a:ext uri="{FF2B5EF4-FFF2-40B4-BE49-F238E27FC236}">
                <a16:creationId xmlns:a16="http://schemas.microsoft.com/office/drawing/2014/main" id="{4C898B75-A268-5E4B-29F3-29318C775FE7}"/>
              </a:ext>
            </a:extLst>
          </p:cNvPr>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DCFED1-3AC9-4DED-845D-90705133601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8419" name="Rectangle 2">
            <a:extLst>
              <a:ext uri="{FF2B5EF4-FFF2-40B4-BE49-F238E27FC236}">
                <a16:creationId xmlns:a16="http://schemas.microsoft.com/office/drawing/2014/main" id="{67EA3507-C64B-CB0E-1048-CEB92D08E9AD}"/>
              </a:ext>
            </a:extLst>
          </p:cNvPr>
          <p:cNvSpPr>
            <a:spLocks noGrp="1" noRot="1" noChangeAspect="1" noChangeArrowheads="1" noTextEdit="1"/>
          </p:cNvSpPr>
          <p:nvPr>
            <p:ph type="sldImg"/>
          </p:nvPr>
        </p:nvSpPr>
        <p:spPr>
          <a:ln/>
        </p:spPr>
      </p:sp>
      <p:sp>
        <p:nvSpPr>
          <p:cNvPr id="188420" name="Rectangle 3">
            <a:extLst>
              <a:ext uri="{FF2B5EF4-FFF2-40B4-BE49-F238E27FC236}">
                <a16:creationId xmlns:a16="http://schemas.microsoft.com/office/drawing/2014/main" id="{F494D121-9605-B363-4435-D2566D7BA613}"/>
              </a:ext>
            </a:extLst>
          </p:cNvPr>
          <p:cNvSpPr>
            <a:spLocks noGrp="1" noChangeArrowheads="1"/>
          </p:cNvSpPr>
          <p:nvPr>
            <p:ph type="body" idx="1"/>
          </p:nvPr>
        </p:nvSpPr>
        <p:spPr>
          <a:noFill/>
          <a:ln/>
        </p:spPr>
        <p:txBody>
          <a:bodyPr/>
          <a:lstStyle/>
          <a:p>
            <a:pPr eaLnBrk="1" hangingPunct="1"/>
            <a:r>
              <a:rPr lang="en-US" dirty="0"/>
              <a:t>Rick Keister f/u</a:t>
            </a:r>
          </a:p>
        </p:txBody>
      </p:sp>
    </p:spTree>
    <p:extLst>
      <p:ext uri="{BB962C8B-B14F-4D97-AF65-F5344CB8AC3E}">
        <p14:creationId xmlns:p14="http://schemas.microsoft.com/office/powerpoint/2010/main" val="26448679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519161-8090-4F9D-E956-F2AC35613E9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457AC12-1217-27D3-3872-00D5F7B7959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F354B73-E053-858B-ABBE-0CED63D07A6B}"/>
              </a:ext>
            </a:extLst>
          </p:cNvPr>
          <p:cNvSpPr>
            <a:spLocks noGrp="1"/>
          </p:cNvSpPr>
          <p:nvPr>
            <p:ph type="body" idx="1"/>
          </p:nvPr>
        </p:nvSpPr>
        <p:spPr/>
        <p:txBody>
          <a:bodyPr/>
          <a:lstStyle/>
          <a:p>
            <a:r>
              <a:rPr lang="en-US" dirty="0"/>
              <a:t>Joseph</a:t>
            </a:r>
          </a:p>
        </p:txBody>
      </p:sp>
      <p:sp>
        <p:nvSpPr>
          <p:cNvPr id="4" name="Slide Number Placeholder 3">
            <a:extLst>
              <a:ext uri="{FF2B5EF4-FFF2-40B4-BE49-F238E27FC236}">
                <a16:creationId xmlns:a16="http://schemas.microsoft.com/office/drawing/2014/main" id="{C0DD71BC-AAE9-1FE8-CE7F-A95D3CB975B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846C02-E6CC-48D7-9554-2785A5C5D4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62059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p:cNvSpPr>
            <a:spLocks noGrp="1" noRot="1" noChangeAspect="1" noChangeArrowheads="1" noTextEdit="1"/>
          </p:cNvSpPr>
          <p:nvPr>
            <p:ph type="sldImg"/>
          </p:nvPr>
        </p:nvSpPr>
        <p:spPr>
          <a:ln/>
        </p:spPr>
      </p:sp>
      <p:sp>
        <p:nvSpPr>
          <p:cNvPr id="179203"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29482449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Really interested in lifetime risk—not 5 or 10 </a:t>
            </a:r>
            <a:r>
              <a:rPr lang="en-US" dirty="0" err="1"/>
              <a:t>yr</a:t>
            </a:r>
            <a:r>
              <a:rPr lang="en-US" dirty="0"/>
              <a:t>—Big problem in decisions re early </a:t>
            </a:r>
            <a:r>
              <a:rPr lang="en-US" dirty="0" err="1"/>
              <a:t>rx</a:t>
            </a:r>
            <a:r>
              <a:rPr lang="en-US" dirty="0"/>
              <a:t> due to lack of </a:t>
            </a:r>
            <a:r>
              <a:rPr lang="en-US" dirty="0" err="1"/>
              <a:t>longterm</a:t>
            </a:r>
            <a:r>
              <a:rPr lang="en-US" dirty="0"/>
              <a:t> clinical trials---must use a risk benefit ratio—example of </a:t>
            </a:r>
            <a:r>
              <a:rPr lang="en-US" dirty="0" err="1"/>
              <a:t>Defranzo</a:t>
            </a:r>
            <a:r>
              <a:rPr lang="en-US" dirty="0"/>
              <a:t>—triple therapy vs. insulin in EPIC trial on beta cell function and insulin sensitivity—EPIC trial—on Diabetics—great results but can’t do such a trial on pre prediabetics—not responsive to diet and exercise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587BD6-34BB-4CD5-8FAF-E958D6CDEEF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4466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Figure 2. Experimental Versus Clinical Stenosis Severity</a:t>
            </a:r>
          </a:p>
          <a:p>
            <a:r>
              <a:rPr lang="en-US" dirty="0"/>
              <a:t>(A) Coronary flow reserve versus </a:t>
            </a:r>
            <a:r>
              <a:rPr lang="en-US" dirty="0" err="1"/>
              <a:t>arteriographic</a:t>
            </a:r>
            <a:r>
              <a:rPr lang="en-US" dirty="0"/>
              <a:t> percent diameter stenosis in canine experimental model. Adapted, with permission, from Gould et al. (1). (B) Coronary flow reserve in open-chest humans at bypass surgery versus </a:t>
            </a:r>
            <a:r>
              <a:rPr lang="en-US" dirty="0" err="1"/>
              <a:t>arteriographic</a:t>
            </a:r>
            <a:r>
              <a:rPr lang="en-US" dirty="0"/>
              <a:t> percent diameter stenosis. Solid or open circles or squares indicate different coronary arteries. Reproduced, with permission, from White et al. (12). RCA ? right coronary artery;</a:t>
            </a:r>
          </a:p>
          <a:p>
            <a:endParaRPr lang="en-US" dirty="0"/>
          </a:p>
          <a:p>
            <a:endParaRPr lang="en-US" dirty="0"/>
          </a:p>
          <a:p>
            <a:r>
              <a:rPr lang="en-US" dirty="0"/>
              <a:t>Quantitative hemodynamic assessment of coronary stenosis has not been previously reported. Resting coronary blood flow and its regional distribution are insensitive indexes for determining critical stenosis, but flow response to a hyperemic stimulus quantifies restrictions on maximal flow due to coronary arterial lesions. Coronary flow responses to temporary occlusion and to selective main coronary arterial injection of sodium </a:t>
            </a:r>
            <a:r>
              <a:rPr lang="en-US" dirty="0" err="1"/>
              <a:t>diatrizoate</a:t>
            </a:r>
            <a:r>
              <a:rPr lang="en-US" dirty="0"/>
              <a:t> (</a:t>
            </a:r>
            <a:r>
              <a:rPr lang="en-US" dirty="0" err="1"/>
              <a:t>Hypaque</a:t>
            </a:r>
            <a:r>
              <a:rPr lang="en-US" dirty="0"/>
              <a:t>-M 75 percent) were studied in 12 consecutive dogs with a surgically implanted electromagnetic flowmeter and separate micrometer constrictor on the left circumflex coronary artery. Selective </a:t>
            </a:r>
            <a:r>
              <a:rPr lang="en-US" dirty="0" err="1"/>
              <a:t>Hypaque</a:t>
            </a:r>
            <a:r>
              <a:rPr lang="en-US" dirty="0"/>
              <a:t> injection adequate for coronary </a:t>
            </a:r>
            <a:r>
              <a:rPr lang="en-US" dirty="0" err="1"/>
              <a:t>cineangiography</a:t>
            </a:r>
            <a:r>
              <a:rPr lang="en-US" dirty="0"/>
              <a:t> increased coronary flow to four times the resting base-line value, peaking at 6 seconds and lasting 3 minutes, a response equivalent to hyperemia after 10 seconds of circumflex arterial occlusion. With progressive micrometer constriction, resting flow measurements did not decrease until there was 65 percent stenosis. Hyperemia after intracoronary injection of </a:t>
            </a:r>
            <a:r>
              <a:rPr lang="en-US" dirty="0" err="1"/>
              <a:t>Hypaque</a:t>
            </a:r>
            <a:r>
              <a:rPr lang="en-US" dirty="0"/>
              <a:t> decreased when there was 30 to 45 percent stenosis and disappeared when there was 66 to 93 percent stenosis. Myocardial images obtained by gamma camera after left atrial injection of 131iodine-macroaggregated albumin demonstrated uniform regional distribution of resting flow in spite of severe constriction. However, 6 seconds after selective </a:t>
            </a:r>
            <a:r>
              <a:rPr lang="en-US" dirty="0" err="1"/>
              <a:t>Hypaque</a:t>
            </a:r>
            <a:r>
              <a:rPr lang="en-US" dirty="0"/>
              <a:t> injection, left atrial injection of </a:t>
            </a:r>
            <a:r>
              <a:rPr lang="en-US" dirty="0" err="1"/>
              <a:t>ggmtechnetium</a:t>
            </a:r>
            <a:r>
              <a:rPr lang="en-US" dirty="0"/>
              <a:t> </a:t>
            </a:r>
            <a:r>
              <a:rPr lang="en-US" dirty="0" err="1"/>
              <a:t>macroaggregates</a:t>
            </a:r>
            <a:r>
              <a:rPr lang="en-US" dirty="0"/>
              <a:t> demonstrated distinct perfusion abnormalities in the region of circumflex stenosis. Thus, flow distribution with a severe lesion was normal at rest but showed marked differences due to restricted circumflex versus normal anterior descending hyperemic response after injection of </a:t>
            </a:r>
            <a:r>
              <a:rPr lang="en-US" dirty="0" err="1"/>
              <a:t>Hypaque</a:t>
            </a:r>
            <a:r>
              <a:rPr lang="en-US" dirty="0"/>
              <a:t>. Flow response and </a:t>
            </a:r>
            <a:r>
              <a:rPr lang="en-US" dirty="0" err="1"/>
              <a:t>regfonal</a:t>
            </a:r>
            <a:r>
              <a:rPr lang="en-US" dirty="0"/>
              <a:t> distribution during coronary hyperemia caused by </a:t>
            </a:r>
            <a:r>
              <a:rPr lang="en-US" dirty="0" err="1"/>
              <a:t>Hypaque</a:t>
            </a:r>
            <a:r>
              <a:rPr lang="en-US" dirty="0"/>
              <a:t> are quantitative measures for physiologically assessing critical coronary stenosis and flow reserve with potential applicability to patients. </a:t>
            </a:r>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F7D18F-9F40-48E3-9848-87666EAA7B5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63576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7394" name="Rectangle 7"/>
          <p:cNvSpPr txBox="1">
            <a:spLocks noGrp="1" noChangeArrowheads="1"/>
          </p:cNvSpPr>
          <p:nvPr/>
        </p:nvSpPr>
        <p:spPr bwMode="auto">
          <a:xfrm>
            <a:off x="3886200" y="8687039"/>
            <a:ext cx="2971800" cy="456961"/>
          </a:xfrm>
          <a:prstGeom prst="rect">
            <a:avLst/>
          </a:prstGeom>
          <a:noFill/>
          <a:ln w="9525">
            <a:noFill/>
            <a:miter lim="800000"/>
            <a:headEnd/>
            <a:tailEnd/>
          </a:ln>
        </p:spPr>
        <p:txBody>
          <a:bodyPr lIns="91583" tIns="45791" rIns="91583" bIns="45791" anchor="b"/>
          <a:lstStyle/>
          <a:p>
            <a:pPr marL="0" marR="0" lvl="0" indent="0" algn="r" defTabSz="914400" rtl="0" eaLnBrk="1" fontAlgn="base" latinLnBrk="0" hangingPunct="1">
              <a:lnSpc>
                <a:spcPct val="100000"/>
              </a:lnSpc>
              <a:spcBef>
                <a:spcPct val="0"/>
              </a:spcBef>
              <a:spcAft>
                <a:spcPct val="0"/>
              </a:spcAft>
              <a:buClrTx/>
              <a:buSzTx/>
              <a:buFontTx/>
              <a:buNone/>
              <a:tabLst/>
              <a:defRPr/>
            </a:pPr>
            <a:fld id="{4AF2488A-7B63-4D6B-8CAC-8943B5F82199}" type="slidenum">
              <a:rPr kumimoji="0" 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
        <p:nvSpPr>
          <p:cNvPr id="187395" name="Rectangle 2"/>
          <p:cNvSpPr>
            <a:spLocks noGrp="1" noRot="1" noChangeAspect="1" noChangeArrowheads="1" noTextEdit="1"/>
          </p:cNvSpPr>
          <p:nvPr>
            <p:ph type="sldImg"/>
          </p:nvPr>
        </p:nvSpPr>
        <p:spPr>
          <a:xfrm>
            <a:off x="644525" y="915988"/>
            <a:ext cx="5568950" cy="3133725"/>
          </a:xfrm>
          <a:solidFill>
            <a:srgbClr val="FFFFFF"/>
          </a:solidFill>
          <a:ln/>
        </p:spPr>
      </p:sp>
      <p:sp>
        <p:nvSpPr>
          <p:cNvPr id="187396" name="Text Box 3"/>
          <p:cNvSpPr>
            <a:spLocks noGrp="1" noChangeArrowheads="1"/>
          </p:cNvSpPr>
          <p:nvPr>
            <p:ph type="body" idx="1"/>
          </p:nvPr>
        </p:nvSpPr>
        <p:spPr>
          <a:xfrm>
            <a:off x="1046163" y="4353074"/>
            <a:ext cx="4770437" cy="3343864"/>
          </a:xfrm>
          <a:noFill/>
          <a:ln/>
        </p:spPr>
        <p:txBody>
          <a:bodyPr lIns="0" tIns="0" rIns="0" bIns="0">
            <a:spAutoFit/>
          </a:bodyPr>
          <a:lstStyle/>
          <a:p>
            <a:pPr marL="216238" indent="-216238" defTabSz="457915">
              <a:lnSpc>
                <a:spcPct val="97000"/>
              </a:lnSpc>
              <a:spcBef>
                <a:spcPct val="0"/>
              </a:spcBef>
              <a:buSzPct val="45000"/>
              <a:tabLst>
                <a:tab pos="725033" algn="l"/>
                <a:tab pos="1450066" algn="l"/>
                <a:tab pos="2175099" algn="l"/>
                <a:tab pos="2900133" algn="l"/>
                <a:tab pos="3625165" algn="l"/>
                <a:tab pos="4350198" algn="l"/>
                <a:tab pos="5075232" algn="l"/>
              </a:tabLst>
            </a:pPr>
            <a:r>
              <a:rPr lang="en-GB" sz="1600">
                <a:ea typeface="Lucida Sans Unicode" pitchFamily="34" charset="0"/>
                <a:cs typeface="Lucida Sans Unicode" pitchFamily="34" charset="0"/>
              </a:rPr>
              <a:t>Figure 2. Kaplan-Meier Survival Curves. In Panel A, the estimated 4.6-year rate of the composite primary outcome of death from any cause and nonfatal myocardial infarction was 19.0% in the PCI group and 18.5% in the medical-therapy group. In Panel B, the estimated 4.6-year rate of death from any cause was 7.6% in the PCI group and 8.3% in the medical-therapy group. In Panel C, the estimated 4.6-year rate of hospitalization for acute coronary syndrome (ACS) was 12.4% in the PCI group and 11.8% in the medical-therapy group. In Panel D, the estimated 4.6-year rate of acute myocardial infarction was 13.2% in the PCI group and 12.3% in the medical-therapy group.</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Figure 4. Coronary Function Versus Anatomy With Diffuse Coronary Artery Disease and Remodeling</a:t>
            </a:r>
          </a:p>
          <a:p>
            <a:r>
              <a:rPr lang="en-US" dirty="0"/>
              <a:t>(A) Schematic illustrating limitations of anatomic measures of stenosis severity by arteriogram (</a:t>
            </a:r>
            <a:r>
              <a:rPr lang="en-US" dirty="0" err="1"/>
              <a:t>Artgm</a:t>
            </a:r>
            <a:r>
              <a:rPr lang="en-US" dirty="0"/>
              <a:t>) or intravascular ultrasound (IVUS) due to diffuse disease with and without remodeling compared to coronary flow reserve. (B) For the schematic arteries illustrated in </a:t>
            </a:r>
            <a:r>
              <a:rPr lang="en-US" dirty="0" err="1"/>
              <a:t>A,a</a:t>
            </a:r>
            <a:r>
              <a:rPr lang="en-US" dirty="0"/>
              <a:t> scatter plot of coronary flow reserve (CFR) versus percent diameter stenosis (%DS) by arteriogram (brown diamonds) and by IVUS (</a:t>
            </a:r>
            <a:r>
              <a:rPr lang="en-US" dirty="0" err="1"/>
              <a:t>yel</a:t>
            </a:r>
            <a:r>
              <a:rPr lang="en-US" dirty="0"/>
              <a:t>- low circles). The numbers beside each point of the scatter gram correspond to the numbered schematic examples of A.</a:t>
            </a:r>
          </a:p>
          <a:p>
            <a:r>
              <a:rPr lang="en-US" dirty="0"/>
              <a:t>Although</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F7D18F-9F40-48E3-9848-87666EAA7B5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86830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lvl1pPr>
              <a:defRPr>
                <a:solidFill>
                  <a:srgbClr val="FFFF00"/>
                </a:solidFill>
              </a:defRPr>
            </a:lvl1p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bg1"/>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xfrm>
            <a:off x="609600" y="6245225"/>
            <a:ext cx="2844800" cy="476250"/>
          </a:xfrm>
          <a:prstGeom prst="rect">
            <a:avLst/>
          </a:prstGeom>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C7DEB8C-85F7-41B6-8CA0-DC9C6FD5046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137310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09600" y="6245225"/>
            <a:ext cx="2844800" cy="476250"/>
          </a:xfrm>
          <a:prstGeom prst="rect">
            <a:avLst/>
          </a:prstGeom>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788AB49-8061-485E-A6BA-9202783840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908082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09600" y="6245225"/>
            <a:ext cx="2844800" cy="476250"/>
          </a:xfrm>
          <a:prstGeom prst="rect">
            <a:avLst/>
          </a:prstGeom>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5FC2C70-4988-4CE1-ACDC-3227F4C4AB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779643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able Placeholder 2"/>
          <p:cNvSpPr>
            <a:spLocks noGrp="1"/>
          </p:cNvSpPr>
          <p:nvPr>
            <p:ph type="tbl" idx="1"/>
          </p:nvPr>
        </p:nvSpPr>
        <p:spPr>
          <a:xfrm>
            <a:off x="609600" y="1600201"/>
            <a:ext cx="10972800" cy="4525963"/>
          </a:xfrm>
        </p:spPr>
        <p:txBody>
          <a:bodyPr/>
          <a:lstStyle/>
          <a:p>
            <a:pPr lvl="0"/>
            <a:endParaRPr lang="en-US" noProof="0"/>
          </a:p>
        </p:txBody>
      </p:sp>
      <p:sp>
        <p:nvSpPr>
          <p:cNvPr id="4" name="Rectangle 4"/>
          <p:cNvSpPr>
            <a:spLocks noGrp="1" noChangeArrowheads="1"/>
          </p:cNvSpPr>
          <p:nvPr>
            <p:ph type="dt" sz="half" idx="10"/>
          </p:nvPr>
        </p:nvSpPr>
        <p:spPr>
          <a:xfrm>
            <a:off x="609600" y="6245225"/>
            <a:ext cx="2844800" cy="476250"/>
          </a:xfrm>
          <a:prstGeom prst="rect">
            <a:avLst/>
          </a:prstGeom>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80EF142-CE8F-4362-923A-01A55DD57D2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316468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09600" y="6245225"/>
            <a:ext cx="2844800" cy="476250"/>
          </a:xfrm>
          <a:prstGeom prst="rect">
            <a:avLst/>
          </a:prstGeom>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solidFill>
                  <a:schemeClr val="bg1"/>
                </a:solidFill>
              </a:defRPr>
            </a:lvl1pPr>
          </a:lstStyle>
          <a:p>
            <a:pPr>
              <a:defRPr/>
            </a:pPr>
            <a:endParaRPr lang="en-US" dirty="0">
              <a:solidFill>
                <a:schemeClr val="bg1"/>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C76543D-1DFC-453D-A886-E28A64D5884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358882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xfrm>
            <a:off x="609600" y="6245225"/>
            <a:ext cx="2844800" cy="476250"/>
          </a:xfrm>
          <a:prstGeom prst="rect">
            <a:avLst/>
          </a:prstGeom>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23FD758-B8D7-4847-A235-6140D0B3A3A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826640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609600" y="6245225"/>
            <a:ext cx="2844800" cy="476250"/>
          </a:xfrm>
          <a:prstGeom prst="rect">
            <a:avLst/>
          </a:prstGeom>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3984245-724C-4310-8C2B-AFE2579E4D1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498938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xfrm>
            <a:off x="609600" y="6245225"/>
            <a:ext cx="2844800" cy="476250"/>
          </a:xfrm>
          <a:prstGeom prst="rect">
            <a:avLst/>
          </a:prstGeom>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5F17F6A-597A-4EE8-B41B-86EB1CB8A0F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949446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xfrm>
            <a:off x="609600" y="6245225"/>
            <a:ext cx="2844800" cy="476250"/>
          </a:xfrm>
          <a:prstGeom prst="rect">
            <a:avLst/>
          </a:prstGeom>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7681B305-1AB7-4019-801C-688F1265A15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733885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25"/>
            <a:ext cx="2844800" cy="476250"/>
          </a:xfrm>
          <a:prstGeom prst="rect">
            <a:avLst/>
          </a:prstGeom>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06A7297-0C43-4EC3-AD14-A717F60E380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522070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609600" y="6245225"/>
            <a:ext cx="2844800" cy="476250"/>
          </a:xfrm>
          <a:prstGeom prst="rect">
            <a:avLst/>
          </a:prstGeom>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1565B60-F9BD-4784-B482-D100599911F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178711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609600" y="6245225"/>
            <a:ext cx="2844800" cy="476250"/>
          </a:xfrm>
          <a:prstGeom prst="rect">
            <a:avLst/>
          </a:prstGeom>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1ED6BB5-6FCB-4C87-9C31-1955B93ACD5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711946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accent2"/>
            </a:gs>
            <a:gs pos="100000">
              <a:schemeClr val="accent2">
                <a:gamma/>
                <a:shade val="46275"/>
                <a:invGamma/>
              </a:schemeClr>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2000">
                <a:solidFill>
                  <a:schemeClr val="tx1"/>
                </a:solidFill>
              </a:defRPr>
            </a:lvl1pPr>
          </a:lstStyle>
          <a:p>
            <a:pPr fontAlgn="base">
              <a:spcBef>
                <a:spcPct val="0"/>
              </a:spcBef>
              <a:spcAft>
                <a:spcPct val="0"/>
              </a:spcAft>
              <a:defRPr/>
            </a:pPr>
            <a:endParaRPr lang="en-US" dirty="0">
              <a:solidFill>
                <a:schemeClr val="tx1"/>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tx1"/>
                </a:solidFill>
              </a:defRPr>
            </a:lvl1pPr>
          </a:lstStyle>
          <a:p>
            <a:pPr fontAlgn="base">
              <a:spcBef>
                <a:spcPct val="0"/>
              </a:spcBef>
              <a:spcAft>
                <a:spcPct val="0"/>
              </a:spcAft>
              <a:defRPr/>
            </a:pPr>
            <a:fld id="{58A6ABB5-4B04-4B9C-8A4B-BE12EDB511D0}" type="slidenum">
              <a:rPr lang="en-US" smtClean="0"/>
              <a:pPr fontAlgn="base">
                <a:spcBef>
                  <a:spcPct val="0"/>
                </a:spcBef>
                <a:spcAft>
                  <a:spcPct val="0"/>
                </a:spcAft>
                <a:defRPr/>
              </a:pPr>
              <a:t>‹#›</a:t>
            </a:fld>
            <a:endParaRPr lang="en-US"/>
          </a:p>
        </p:txBody>
      </p:sp>
    </p:spTree>
    <p:extLst>
      <p:ext uri="{BB962C8B-B14F-4D97-AF65-F5344CB8AC3E}">
        <p14:creationId xmlns:p14="http://schemas.microsoft.com/office/powerpoint/2010/main" val="6718274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rtl="0" eaLnBrk="0" fontAlgn="base" hangingPunct="0">
        <a:spcBef>
          <a:spcPct val="0"/>
        </a:spcBef>
        <a:spcAft>
          <a:spcPct val="0"/>
        </a:spcAft>
        <a:defRPr sz="4400">
          <a:solidFill>
            <a:srgbClr val="FFFF00"/>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000">
          <a:solidFill>
            <a:schemeClr val="bg1"/>
          </a:solidFill>
          <a:latin typeface="+mn-lt"/>
        </a:defRPr>
      </a:lvl4pPr>
      <a:lvl5pPr marL="2057400" indent="-228600" algn="l" rtl="0" eaLnBrk="0" fontAlgn="base" hangingPunct="0">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image" Target="../media/image16.png"/><Relationship Id="rId7"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microsoft.com/office/2007/relationships/hdphoto" Target="../media/hdphoto8.wdp"/><Relationship Id="rId5" Type="http://schemas.openxmlformats.org/officeDocument/2006/relationships/image" Target="../media/image18.png"/><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microsoft.com/office/2007/relationships/hdphoto" Target="../media/hdphoto10.wdp"/></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6.xml"/><Relationship Id="rId5" Type="http://schemas.openxmlformats.org/officeDocument/2006/relationships/image" Target="../media/image29.png"/><Relationship Id="rId4" Type="http://schemas.microsoft.com/office/2007/relationships/hdphoto" Target="../media/hdphoto11.wdp"/></Relationships>
</file>

<file path=ppt/slides/_rels/slide26.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microsoft.com/office/2007/relationships/hdphoto" Target="../media/hdphoto12.wdp"/></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microsoft.com/office/2007/relationships/hdphoto" Target="../media/hdphoto13.wdp"/></Relationships>
</file>

<file path=ppt/slides/_rels/slide4.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5.png"/><Relationship Id="rId7"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6.png"/><Relationship Id="rId4" Type="http://schemas.microsoft.com/office/2007/relationships/hdphoto" Target="../media/hdphoto1.wdp"/></Relationships>
</file>

<file path=ppt/slides/_rels/slide4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8" Type="http://schemas.microsoft.com/office/2007/relationships/hdphoto" Target="../media/hdphoto16.wdp"/><Relationship Id="rId13"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6.png"/><Relationship Id="rId12" Type="http://schemas.microsoft.com/office/2007/relationships/hdphoto" Target="../media/hdphoto18.wdp"/><Relationship Id="rId2" Type="http://schemas.openxmlformats.org/officeDocument/2006/relationships/notesSlide" Target="../notesSlides/notesSlide22.xml"/><Relationship Id="rId16" Type="http://schemas.microsoft.com/office/2007/relationships/hdphoto" Target="../media/hdphoto20.wdp"/><Relationship Id="rId1" Type="http://schemas.openxmlformats.org/officeDocument/2006/relationships/slideLayout" Target="../slideLayouts/slideLayout6.xml"/><Relationship Id="rId6" Type="http://schemas.microsoft.com/office/2007/relationships/hdphoto" Target="../media/hdphoto15.wdp"/><Relationship Id="rId11" Type="http://schemas.openxmlformats.org/officeDocument/2006/relationships/image" Target="../media/image38.png"/><Relationship Id="rId5" Type="http://schemas.openxmlformats.org/officeDocument/2006/relationships/image" Target="../media/image35.png"/><Relationship Id="rId15" Type="http://schemas.openxmlformats.org/officeDocument/2006/relationships/image" Target="../media/image40.png"/><Relationship Id="rId10" Type="http://schemas.microsoft.com/office/2007/relationships/hdphoto" Target="../media/hdphoto17.wdp"/><Relationship Id="rId4" Type="http://schemas.microsoft.com/office/2007/relationships/hdphoto" Target="../media/hdphoto14.wdp"/><Relationship Id="rId9" Type="http://schemas.openxmlformats.org/officeDocument/2006/relationships/image" Target="../media/image37.png"/><Relationship Id="rId14" Type="http://schemas.microsoft.com/office/2007/relationships/hdphoto" Target="../media/hdphoto19.wdp"/></Relationships>
</file>

<file path=ppt/slides/_rels/slide4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3.xml"/><Relationship Id="rId1" Type="http://schemas.openxmlformats.org/officeDocument/2006/relationships/slideLayout" Target="../slideLayouts/slideLayout6.xml"/><Relationship Id="rId5" Type="http://schemas.openxmlformats.org/officeDocument/2006/relationships/image" Target="../media/image43.png"/><Relationship Id="rId4" Type="http://schemas.openxmlformats.org/officeDocument/2006/relationships/image" Target="../media/image42.png"/></Relationships>
</file>

<file path=ppt/slides/_rels/slide44.xml.rels><?xml version="1.0" encoding="UTF-8" standalone="yes"?>
<Relationships xmlns="http://schemas.openxmlformats.org/package/2006/relationships"><Relationship Id="rId8" Type="http://schemas.microsoft.com/office/2007/relationships/hdphoto" Target="../media/hdphoto16.wdp"/><Relationship Id="rId3" Type="http://schemas.openxmlformats.org/officeDocument/2006/relationships/image" Target="../media/image34.png"/><Relationship Id="rId7" Type="http://schemas.openxmlformats.org/officeDocument/2006/relationships/image" Target="../media/image36.png"/><Relationship Id="rId12" Type="http://schemas.microsoft.com/office/2007/relationships/hdphoto" Target="../media/hdphoto18.wdp"/><Relationship Id="rId2" Type="http://schemas.openxmlformats.org/officeDocument/2006/relationships/notesSlide" Target="../notesSlides/notesSlide24.xml"/><Relationship Id="rId1" Type="http://schemas.openxmlformats.org/officeDocument/2006/relationships/slideLayout" Target="../slideLayouts/slideLayout6.xml"/><Relationship Id="rId6" Type="http://schemas.microsoft.com/office/2007/relationships/hdphoto" Target="../media/hdphoto15.wdp"/><Relationship Id="rId11" Type="http://schemas.openxmlformats.org/officeDocument/2006/relationships/image" Target="../media/image38.png"/><Relationship Id="rId5" Type="http://schemas.openxmlformats.org/officeDocument/2006/relationships/image" Target="../media/image35.png"/><Relationship Id="rId10" Type="http://schemas.microsoft.com/office/2007/relationships/hdphoto" Target="../media/hdphoto17.wdp"/><Relationship Id="rId4" Type="http://schemas.microsoft.com/office/2007/relationships/hdphoto" Target="../media/hdphoto14.wdp"/><Relationship Id="rId9" Type="http://schemas.openxmlformats.org/officeDocument/2006/relationships/image" Target="../media/image37.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44.png"/><Relationship Id="rId7" Type="http://schemas.microsoft.com/office/2007/relationships/hdphoto" Target="../media/hdphoto21.wdp"/><Relationship Id="rId2" Type="http://schemas.openxmlformats.org/officeDocument/2006/relationships/notesSlide" Target="../notesSlides/notesSlide26.xml"/><Relationship Id="rId1" Type="http://schemas.openxmlformats.org/officeDocument/2006/relationships/slideLayout" Target="../slideLayouts/slideLayout6.xml"/><Relationship Id="rId6" Type="http://schemas.openxmlformats.org/officeDocument/2006/relationships/image" Target="../media/image45.png"/><Relationship Id="rId5" Type="http://schemas.microsoft.com/office/2007/relationships/hdphoto" Target="../media/hdphoto2.wdp"/><Relationship Id="rId4" Type="http://schemas.openxmlformats.org/officeDocument/2006/relationships/image" Target="../media/image6.png"/></Relationships>
</file>

<file path=ppt/slides/_rels/slide47.xml.rels><?xml version="1.0" encoding="UTF-8" standalone="yes"?>
<Relationships xmlns="http://schemas.openxmlformats.org/package/2006/relationships"><Relationship Id="rId3" Type="http://schemas.openxmlformats.org/officeDocument/2006/relationships/image" Target="../media/image46.png"/><Relationship Id="rId7" Type="http://schemas.microsoft.com/office/2007/relationships/hdphoto" Target="../media/hdphoto1.wdp"/><Relationship Id="rId2" Type="http://schemas.openxmlformats.org/officeDocument/2006/relationships/notesSlide" Target="../notesSlides/notesSlide27.xml"/><Relationship Id="rId1" Type="http://schemas.openxmlformats.org/officeDocument/2006/relationships/slideLayout" Target="../slideLayouts/slideLayout6.xml"/><Relationship Id="rId6" Type="http://schemas.openxmlformats.org/officeDocument/2006/relationships/image" Target="../media/image5.png"/><Relationship Id="rId5" Type="http://schemas.microsoft.com/office/2007/relationships/hdphoto" Target="../media/hdphoto2.wdp"/><Relationship Id="rId4" Type="http://schemas.openxmlformats.org/officeDocument/2006/relationships/image" Target="../media/image6.png"/></Relationships>
</file>

<file path=ppt/slides/_rels/slide4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6.png"/><Relationship Id="rId4" Type="http://schemas.microsoft.com/office/2007/relationships/hdphoto" Target="../media/hdphoto1.wdp"/></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microsoft.com/office/2007/relationships/hdphoto" Target="../media/hdphoto22.wdp"/><Relationship Id="rId4" Type="http://schemas.openxmlformats.org/officeDocument/2006/relationships/image" Target="../media/image48.png"/></Relationships>
</file>

<file path=ppt/slides/_rels/slide51.xml.rels><?xml version="1.0" encoding="UTF-8" standalone="yes"?>
<Relationships xmlns="http://schemas.openxmlformats.org/package/2006/relationships"><Relationship Id="rId3" Type="http://schemas.microsoft.com/office/2007/relationships/hdphoto" Target="../media/hdphoto23.wdp"/><Relationship Id="rId7" Type="http://schemas.microsoft.com/office/2007/relationships/hdphoto" Target="../media/hdphoto25.wdp"/><Relationship Id="rId2" Type="http://schemas.openxmlformats.org/officeDocument/2006/relationships/image" Target="../media/image49.png"/><Relationship Id="rId1" Type="http://schemas.openxmlformats.org/officeDocument/2006/relationships/slideLayout" Target="../slideLayouts/slideLayout2.xml"/><Relationship Id="rId6" Type="http://schemas.openxmlformats.org/officeDocument/2006/relationships/image" Target="../media/image51.png"/><Relationship Id="rId5" Type="http://schemas.microsoft.com/office/2007/relationships/hdphoto" Target="../media/hdphoto24.wdp"/><Relationship Id="rId4" Type="http://schemas.openxmlformats.org/officeDocument/2006/relationships/image" Target="../media/image50.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55.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60.png"/><Relationship Id="rId3" Type="http://schemas.openxmlformats.org/officeDocument/2006/relationships/image" Target="../media/image55.png"/><Relationship Id="rId7" Type="http://schemas.microsoft.com/office/2007/relationships/hdphoto" Target="../media/hdphoto3.wdp"/><Relationship Id="rId12" Type="http://schemas.microsoft.com/office/2007/relationships/hdphoto" Target="../media/hdphoto28.wdp"/><Relationship Id="rId2" Type="http://schemas.openxmlformats.org/officeDocument/2006/relationships/notesSlide" Target="../notesSlides/notesSlide34.xml"/><Relationship Id="rId16" Type="http://schemas.microsoft.com/office/2007/relationships/hdphoto" Target="../media/hdphoto18.wdp"/><Relationship Id="rId1" Type="http://schemas.openxmlformats.org/officeDocument/2006/relationships/slideLayout" Target="../slideLayouts/slideLayout6.xml"/><Relationship Id="rId6" Type="http://schemas.openxmlformats.org/officeDocument/2006/relationships/image" Target="../media/image7.png"/><Relationship Id="rId11" Type="http://schemas.openxmlformats.org/officeDocument/2006/relationships/image" Target="../media/image59.png"/><Relationship Id="rId5" Type="http://schemas.microsoft.com/office/2007/relationships/hdphoto" Target="../media/hdphoto26.wdp"/><Relationship Id="rId15" Type="http://schemas.openxmlformats.org/officeDocument/2006/relationships/image" Target="../media/image38.png"/><Relationship Id="rId10" Type="http://schemas.openxmlformats.org/officeDocument/2006/relationships/image" Target="../media/image58.png"/><Relationship Id="rId4" Type="http://schemas.openxmlformats.org/officeDocument/2006/relationships/image" Target="../media/image56.png"/><Relationship Id="rId9" Type="http://schemas.microsoft.com/office/2007/relationships/hdphoto" Target="../media/hdphoto27.wdp"/><Relationship Id="rId14" Type="http://schemas.microsoft.com/office/2007/relationships/hdphoto" Target="../media/hdphoto29.wdp"/></Relationships>
</file>

<file path=ppt/slides/_rels/slide5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8" Type="http://schemas.microsoft.com/office/2007/relationships/hdphoto" Target="../media/hdphoto16.wdp"/><Relationship Id="rId3" Type="http://schemas.openxmlformats.org/officeDocument/2006/relationships/image" Target="../media/image34.png"/><Relationship Id="rId7" Type="http://schemas.openxmlformats.org/officeDocument/2006/relationships/image" Target="../media/image36.png"/><Relationship Id="rId12" Type="http://schemas.microsoft.com/office/2007/relationships/hdphoto" Target="../media/hdphoto18.wdp"/><Relationship Id="rId2" Type="http://schemas.openxmlformats.org/officeDocument/2006/relationships/notesSlide" Target="../notesSlides/notesSlide36.xml"/><Relationship Id="rId1" Type="http://schemas.openxmlformats.org/officeDocument/2006/relationships/slideLayout" Target="../slideLayouts/slideLayout6.xml"/><Relationship Id="rId6" Type="http://schemas.microsoft.com/office/2007/relationships/hdphoto" Target="../media/hdphoto15.wdp"/><Relationship Id="rId11" Type="http://schemas.openxmlformats.org/officeDocument/2006/relationships/image" Target="../media/image38.png"/><Relationship Id="rId5" Type="http://schemas.openxmlformats.org/officeDocument/2006/relationships/image" Target="../media/image35.png"/><Relationship Id="rId10" Type="http://schemas.microsoft.com/office/2007/relationships/hdphoto" Target="../media/hdphoto17.wdp"/><Relationship Id="rId4" Type="http://schemas.microsoft.com/office/2007/relationships/hdphoto" Target="../media/hdphoto14.wdp"/><Relationship Id="rId9" Type="http://schemas.openxmlformats.org/officeDocument/2006/relationships/image" Target="../media/image37.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63.png"/><Relationship Id="rId7" Type="http://schemas.microsoft.com/office/2007/relationships/hdphoto" Target="../media/hdphoto31.wdp"/><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65.png"/><Relationship Id="rId5" Type="http://schemas.microsoft.com/office/2007/relationships/hdphoto" Target="../media/hdphoto30.wdp"/><Relationship Id="rId4" Type="http://schemas.openxmlformats.org/officeDocument/2006/relationships/image" Target="../media/image64.png"/></Relationships>
</file>

<file path=ppt/slides/_rels/slide61.xml.rels><?xml version="1.0" encoding="UTF-8" standalone="yes"?>
<Relationships xmlns="http://schemas.openxmlformats.org/package/2006/relationships"><Relationship Id="rId3" Type="http://schemas.openxmlformats.org/officeDocument/2006/relationships/image" Target="../media/image66.png"/><Relationship Id="rId7" Type="http://schemas.microsoft.com/office/2007/relationships/hdphoto" Target="../media/hdphoto33.wdp"/><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68.png"/><Relationship Id="rId5" Type="http://schemas.microsoft.com/office/2007/relationships/hdphoto" Target="../media/hdphoto32.wdp"/><Relationship Id="rId4" Type="http://schemas.openxmlformats.org/officeDocument/2006/relationships/image" Target="../media/image67.png"/></Relationships>
</file>

<file path=ppt/slides/_rels/slide62.xml.rels><?xml version="1.0" encoding="UTF-8" standalone="yes"?>
<Relationships xmlns="http://schemas.openxmlformats.org/package/2006/relationships"><Relationship Id="rId8" Type="http://schemas.microsoft.com/office/2007/relationships/hdphoto" Target="../media/hdphoto16.wdp"/><Relationship Id="rId13" Type="http://schemas.openxmlformats.org/officeDocument/2006/relationships/image" Target="../media/image64.png"/><Relationship Id="rId3" Type="http://schemas.openxmlformats.org/officeDocument/2006/relationships/image" Target="../media/image34.png"/><Relationship Id="rId7" Type="http://schemas.openxmlformats.org/officeDocument/2006/relationships/image" Target="../media/image36.png"/><Relationship Id="rId12" Type="http://schemas.microsoft.com/office/2007/relationships/hdphoto" Target="../media/hdphoto18.wdp"/><Relationship Id="rId2" Type="http://schemas.openxmlformats.org/officeDocument/2006/relationships/notesSlide" Target="../notesSlides/notesSlide39.xml"/><Relationship Id="rId1" Type="http://schemas.openxmlformats.org/officeDocument/2006/relationships/slideLayout" Target="../slideLayouts/slideLayout6.xml"/><Relationship Id="rId6" Type="http://schemas.microsoft.com/office/2007/relationships/hdphoto" Target="../media/hdphoto15.wdp"/><Relationship Id="rId11" Type="http://schemas.openxmlformats.org/officeDocument/2006/relationships/image" Target="../media/image38.png"/><Relationship Id="rId5" Type="http://schemas.openxmlformats.org/officeDocument/2006/relationships/image" Target="../media/image35.png"/><Relationship Id="rId10" Type="http://schemas.microsoft.com/office/2007/relationships/hdphoto" Target="../media/hdphoto17.wdp"/><Relationship Id="rId4" Type="http://schemas.microsoft.com/office/2007/relationships/hdphoto" Target="../media/hdphoto14.wdp"/><Relationship Id="rId9" Type="http://schemas.openxmlformats.org/officeDocument/2006/relationships/image" Target="../media/image37.png"/><Relationship Id="rId14" Type="http://schemas.microsoft.com/office/2007/relationships/hdphoto" Target="../media/hdphoto30.wdp"/></Relationships>
</file>

<file path=ppt/slides/_rels/slide63.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8" Type="http://schemas.microsoft.com/office/2007/relationships/hdphoto" Target="../media/hdphoto6.wdp"/><Relationship Id="rId3" Type="http://schemas.microsoft.com/office/2007/relationships/hdphoto" Target="../media/hdphoto4.wdp"/><Relationship Id="rId7" Type="http://schemas.openxmlformats.org/officeDocument/2006/relationships/image" Target="../media/image13.png"/><Relationship Id="rId2" Type="http://schemas.openxmlformats.org/officeDocument/2006/relationships/image" Target="../media/image10.png"/><Relationship Id="rId1" Type="http://schemas.openxmlformats.org/officeDocument/2006/relationships/slideLayout" Target="../slideLayouts/slideLayout6.xml"/><Relationship Id="rId6" Type="http://schemas.microsoft.com/office/2007/relationships/hdphoto" Target="../media/hdphoto5.wdp"/><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7" Type="http://schemas.microsoft.com/office/2007/relationships/hdphoto" Target="../media/hdphoto7.wdp"/><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15.png"/><Relationship Id="rId5" Type="http://schemas.microsoft.com/office/2007/relationships/hdphoto" Target="../media/hdphoto6.wdp"/><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373F63-2C72-C384-2EF8-5664D2D6BD6F}"/>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7AE7D37A-BDE4-EFDE-1C0A-61732780B5C8}"/>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73CA2623-1E43-D466-9972-DA93A37E4224}"/>
              </a:ext>
            </a:extLst>
          </p:cNvPr>
          <p:cNvPicPr>
            <a:picLocks noChangeAspect="1"/>
          </p:cNvPicPr>
          <p:nvPr/>
        </p:nvPicPr>
        <p:blipFill>
          <a:blip r:embed="rId3"/>
          <a:stretch>
            <a:fillRect/>
          </a:stretch>
        </p:blipFill>
        <p:spPr>
          <a:xfrm>
            <a:off x="0" y="20678"/>
            <a:ext cx="12192000" cy="6816643"/>
          </a:xfrm>
          <a:prstGeom prst="rect">
            <a:avLst/>
          </a:prstGeom>
        </p:spPr>
      </p:pic>
    </p:spTree>
    <p:extLst>
      <p:ext uri="{BB962C8B-B14F-4D97-AF65-F5344CB8AC3E}">
        <p14:creationId xmlns:p14="http://schemas.microsoft.com/office/powerpoint/2010/main" val="4263347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3" cstate="print"/>
          <a:srcRect/>
          <a:stretch>
            <a:fillRect/>
          </a:stretch>
        </p:blipFill>
        <p:spPr bwMode="auto">
          <a:xfrm>
            <a:off x="7832725" y="6275388"/>
            <a:ext cx="2630488" cy="438150"/>
          </a:xfrm>
          <a:prstGeom prst="rect">
            <a:avLst/>
          </a:prstGeom>
          <a:noFill/>
          <a:ln w="9525">
            <a:noFill/>
            <a:miter lim="800000"/>
            <a:headEnd/>
            <a:tailEnd/>
          </a:ln>
        </p:spPr>
      </p:pic>
      <p:sp>
        <p:nvSpPr>
          <p:cNvPr id="15364" name="Text Box 4"/>
          <p:cNvSpPr txBox="1">
            <a:spLocks noChangeArrowheads="1"/>
          </p:cNvSpPr>
          <p:nvPr/>
        </p:nvSpPr>
        <p:spPr bwMode="auto">
          <a:xfrm>
            <a:off x="2790825" y="5924550"/>
            <a:ext cx="6611938" cy="222250"/>
          </a:xfrm>
          <a:prstGeom prst="rect">
            <a:avLst/>
          </a:prstGeom>
          <a:noFill/>
          <a:ln w="9525">
            <a:noFill/>
            <a:miter lim="800000"/>
            <a:headEnd/>
            <a:tailEnd/>
          </a:ln>
        </p:spPr>
        <p:txBody>
          <a:bodyPr lIns="0" tIns="0" rIns="0" bIns="0">
            <a:spAutoFit/>
          </a:bodyPr>
          <a:lstStyle/>
          <a:p>
            <a:pPr marL="0" marR="0" lvl="0" indent="0" algn="l" defTabSz="828675" rtl="0" eaLnBrk="1" fontAlgn="base" latinLnBrk="0" hangingPunct="0">
              <a:lnSpc>
                <a:spcPct val="97000"/>
              </a:lnSpc>
              <a:spcBef>
                <a:spcPct val="0"/>
              </a:spcBef>
              <a:spcAft>
                <a:spcPct val="0"/>
              </a:spcAft>
              <a:buClr>
                <a:srgbClr val="FFFFFF"/>
              </a:buClr>
              <a:buSzPct val="45000"/>
              <a:buFontTx/>
              <a:buNone/>
              <a:tabLst>
                <a:tab pos="657225" algn="l"/>
                <a:tab pos="1312863" algn="l"/>
                <a:tab pos="1970088" algn="l"/>
                <a:tab pos="2627313" algn="l"/>
                <a:tab pos="3282950" algn="l"/>
                <a:tab pos="3940175" algn="l"/>
                <a:tab pos="4595813" algn="l"/>
                <a:tab pos="5253038" algn="l"/>
                <a:tab pos="5910263" algn="l"/>
                <a:tab pos="6565900" algn="l"/>
              </a:tabLst>
              <a:defRPr/>
            </a:pPr>
            <a:r>
              <a:rPr kumimoji="0" lang="en-GB" sz="1500" b="1" i="0" u="none" strike="noStrike" kern="1200" cap="none" spc="0" normalizeH="0" baseline="0" noProof="0">
                <a:ln>
                  <a:noFill/>
                </a:ln>
                <a:solidFill>
                  <a:srgbClr val="FFFFFF"/>
                </a:solidFill>
                <a:effectLst/>
                <a:uLnTx/>
                <a:uFillTx/>
                <a:latin typeface="Arial"/>
                <a:ea typeface="+mn-ea"/>
                <a:cs typeface="+mn-cs"/>
              </a:rPr>
              <a:t>Boden W et al. N Engl J Med 2007;0:NEJMoa070829v1-1</a:t>
            </a:r>
          </a:p>
        </p:txBody>
      </p:sp>
      <p:sp>
        <p:nvSpPr>
          <p:cNvPr id="15365" name="Text Box 5"/>
          <p:cNvSpPr txBox="1">
            <a:spLocks noChangeArrowheads="1"/>
          </p:cNvSpPr>
          <p:nvPr/>
        </p:nvSpPr>
        <p:spPr bwMode="auto">
          <a:xfrm>
            <a:off x="1600201" y="304800"/>
            <a:ext cx="8816975" cy="895630"/>
          </a:xfrm>
          <a:prstGeom prst="rect">
            <a:avLst/>
          </a:prstGeom>
          <a:noFill/>
          <a:ln w="9525">
            <a:noFill/>
            <a:miter lim="800000"/>
            <a:headEnd/>
            <a:tailEnd/>
          </a:ln>
        </p:spPr>
        <p:txBody>
          <a:bodyPr lIns="0" tIns="0" rIns="0" bIns="0" anchor="ctr" anchorCtr="1">
            <a:spAutoFit/>
          </a:bodyPr>
          <a:lstStyle/>
          <a:p>
            <a:pPr marL="0" marR="0" lvl="0" indent="0" algn="l" defTabSz="828675" rtl="0" eaLnBrk="1" fontAlgn="base" latinLnBrk="0" hangingPunct="0">
              <a:lnSpc>
                <a:spcPct val="97000"/>
              </a:lnSpc>
              <a:spcBef>
                <a:spcPct val="0"/>
              </a:spcBef>
              <a:spcAft>
                <a:spcPct val="0"/>
              </a:spcAft>
              <a:buClr>
                <a:srgbClr val="FFFFFF"/>
              </a:buClr>
              <a:buSzPct val="45000"/>
              <a:buFontTx/>
              <a:buNone/>
              <a:tabLst>
                <a:tab pos="657225" algn="l"/>
                <a:tab pos="1312863" algn="l"/>
                <a:tab pos="1970088" algn="l"/>
                <a:tab pos="2627313" algn="l"/>
                <a:tab pos="3282950" algn="l"/>
                <a:tab pos="3940175" algn="l"/>
                <a:tab pos="4595813" algn="l"/>
                <a:tab pos="5253038" algn="l"/>
                <a:tab pos="5910263" algn="l"/>
                <a:tab pos="6565900" algn="l"/>
                <a:tab pos="7223125" algn="l"/>
                <a:tab pos="7880350" algn="l"/>
                <a:tab pos="8535988" algn="l"/>
              </a:tabLst>
              <a:defRPr/>
            </a:pPr>
            <a:r>
              <a:rPr kumimoji="0" lang="en-GB" sz="3200" b="0" i="0" u="none" strike="noStrike" kern="1200" cap="none" spc="0" normalizeH="0" baseline="0" noProof="0" dirty="0">
                <a:ln>
                  <a:noFill/>
                </a:ln>
                <a:solidFill>
                  <a:srgbClr val="FFFF00"/>
                </a:solidFill>
                <a:effectLst/>
                <a:uLnTx/>
                <a:uFillTx/>
                <a:latin typeface="Arial"/>
                <a:ea typeface="+mn-ea"/>
                <a:cs typeface="+mn-cs"/>
              </a:rPr>
              <a:t>The Courage Trial-Stents vs. Medical Therapy</a:t>
            </a:r>
          </a:p>
          <a:p>
            <a:pPr marL="0" marR="0" lvl="0" indent="0" algn="l" defTabSz="828675" rtl="0" eaLnBrk="1" fontAlgn="base" latinLnBrk="0" hangingPunct="0">
              <a:lnSpc>
                <a:spcPct val="97000"/>
              </a:lnSpc>
              <a:spcBef>
                <a:spcPct val="0"/>
              </a:spcBef>
              <a:spcAft>
                <a:spcPct val="0"/>
              </a:spcAft>
              <a:buClr>
                <a:srgbClr val="FFFFFF"/>
              </a:buClr>
              <a:buSzPct val="45000"/>
              <a:buFontTx/>
              <a:buNone/>
              <a:tabLst>
                <a:tab pos="657225" algn="l"/>
                <a:tab pos="1312863" algn="l"/>
                <a:tab pos="1970088" algn="l"/>
                <a:tab pos="2627313" algn="l"/>
                <a:tab pos="3282950" algn="l"/>
                <a:tab pos="3940175" algn="l"/>
                <a:tab pos="4595813" algn="l"/>
                <a:tab pos="5253038" algn="l"/>
                <a:tab pos="5910263" algn="l"/>
                <a:tab pos="6565900" algn="l"/>
                <a:tab pos="7223125" algn="l"/>
                <a:tab pos="7880350" algn="l"/>
                <a:tab pos="8535988" algn="l"/>
              </a:tabLst>
              <a:defRPr/>
            </a:pPr>
            <a:endParaRPr kumimoji="0" lang="en-GB" sz="2800" b="1" i="0" u="none" strike="noStrike" kern="1200" cap="none" spc="0" normalizeH="0" baseline="0" noProof="0" dirty="0">
              <a:ln>
                <a:noFill/>
              </a:ln>
              <a:solidFill>
                <a:srgbClr val="FFFF00"/>
              </a:solidFill>
              <a:effectLst/>
              <a:uLnTx/>
              <a:uFillTx/>
              <a:latin typeface="Arial"/>
              <a:ea typeface="+mn-ea"/>
              <a:cs typeface="+mn-cs"/>
            </a:endParaRPr>
          </a:p>
        </p:txBody>
      </p:sp>
      <p:grpSp>
        <p:nvGrpSpPr>
          <p:cNvPr id="6" name="Group 5"/>
          <p:cNvGrpSpPr/>
          <p:nvPr/>
        </p:nvGrpSpPr>
        <p:grpSpPr>
          <a:xfrm>
            <a:off x="2895600" y="1143001"/>
            <a:ext cx="6477000" cy="4541837"/>
            <a:chOff x="1371600" y="1143000"/>
            <a:chExt cx="6477000" cy="4541837"/>
          </a:xfrm>
        </p:grpSpPr>
        <p:pic>
          <p:nvPicPr>
            <p:cNvPr id="15363" name="Picture 3"/>
            <p:cNvPicPr>
              <a:picLocks noChangeAspect="1" noChangeArrowheads="1"/>
            </p:cNvPicPr>
            <p:nvPr/>
          </p:nvPicPr>
          <p:blipFill>
            <a:blip r:embed="rId4" cstate="print"/>
            <a:srcRect l="1874" t="50000" r="50012" b="3482"/>
            <a:stretch>
              <a:fillRect/>
            </a:stretch>
          </p:blipFill>
          <p:spPr bwMode="auto">
            <a:xfrm>
              <a:off x="1371600" y="1143000"/>
              <a:ext cx="6477000" cy="4541837"/>
            </a:xfrm>
            <a:prstGeom prst="rect">
              <a:avLst/>
            </a:prstGeom>
            <a:noFill/>
            <a:ln w="9525">
              <a:noFill/>
              <a:miter lim="800000"/>
              <a:headEnd/>
              <a:tailEnd/>
            </a:ln>
          </p:spPr>
        </p:pic>
        <p:sp>
          <p:nvSpPr>
            <p:cNvPr id="15366" name="Rectangle 6"/>
            <p:cNvSpPr>
              <a:spLocks noChangeArrowheads="1"/>
            </p:cNvSpPr>
            <p:nvPr/>
          </p:nvSpPr>
          <p:spPr bwMode="auto">
            <a:xfrm>
              <a:off x="1993900" y="1181100"/>
              <a:ext cx="228600" cy="228600"/>
            </a:xfrm>
            <a:prstGeom prst="rect">
              <a:avLst/>
            </a:prstGeom>
            <a:solidFill>
              <a:schemeClr val="bg1"/>
            </a:solidFill>
            <a:ln w="9525">
              <a:solidFill>
                <a:schemeClr val="bg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grpSp>
      <p:sp>
        <p:nvSpPr>
          <p:cNvPr id="2" name="Oval 1"/>
          <p:cNvSpPr/>
          <p:nvPr/>
        </p:nvSpPr>
        <p:spPr>
          <a:xfrm>
            <a:off x="6008687" y="1655484"/>
            <a:ext cx="1485900" cy="325716"/>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pic>
        <p:nvPicPr>
          <p:cNvPr id="10" name="Picture 3"/>
          <p:cNvPicPr>
            <a:picLocks noChangeAspect="1" noChangeArrowheads="1"/>
          </p:cNvPicPr>
          <p:nvPr/>
        </p:nvPicPr>
        <p:blipFill rotWithShape="1">
          <a:blip r:embed="rId4" cstate="print"/>
          <a:srcRect l="44010" t="50000" r="50458" b="43212"/>
          <a:stretch/>
        </p:blipFill>
        <p:spPr bwMode="auto">
          <a:xfrm>
            <a:off x="4906964" y="1981200"/>
            <a:ext cx="744656" cy="662758"/>
          </a:xfrm>
          <a:prstGeom prst="rect">
            <a:avLst/>
          </a:prstGeom>
          <a:noFill/>
          <a:ln w="9525">
            <a:noFill/>
            <a:miter lim="800000"/>
            <a:headEnd/>
            <a:tailEnd/>
          </a:ln>
        </p:spPr>
      </p:pic>
      <p:sp>
        <p:nvSpPr>
          <p:cNvPr id="3" name="TextBox 2"/>
          <p:cNvSpPr txBox="1"/>
          <p:nvPr/>
        </p:nvSpPr>
        <p:spPr>
          <a:xfrm>
            <a:off x="5181601" y="2057400"/>
            <a:ext cx="697627"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a:ea typeface="+mn-ea"/>
                <a:cs typeface="+mn-cs"/>
              </a:rPr>
              <a:t>Stent</a:t>
            </a:r>
          </a:p>
        </p:txBody>
      </p:sp>
      <p:sp>
        <p:nvSpPr>
          <p:cNvPr id="8" name="Oval 7"/>
          <p:cNvSpPr/>
          <p:nvPr/>
        </p:nvSpPr>
        <p:spPr>
          <a:xfrm>
            <a:off x="5164992" y="2057401"/>
            <a:ext cx="778608" cy="38817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cxnSp>
        <p:nvCxnSpPr>
          <p:cNvPr id="9" name="Straight Arrow Connector 8"/>
          <p:cNvCxnSpPr/>
          <p:nvPr/>
        </p:nvCxnSpPr>
        <p:spPr>
          <a:xfrm flipH="1">
            <a:off x="5651621" y="1752600"/>
            <a:ext cx="357066" cy="1524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V="1">
            <a:off x="5943601" y="2057401"/>
            <a:ext cx="239713" cy="135523"/>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1026" name="Picture 2"/>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342" r="96838"/>
                    </a14:imgEffect>
                  </a14:imgLayer>
                </a14:imgProps>
              </a:ext>
              <a:ext uri="{28A0092B-C50C-407E-A947-70E740481C1C}">
                <a14:useLocalDpi xmlns:a14="http://schemas.microsoft.com/office/drawing/2010/main" val="0"/>
              </a:ext>
            </a:extLst>
          </a:blip>
          <a:srcRect/>
          <a:stretch>
            <a:fillRect/>
          </a:stretch>
        </p:blipFill>
        <p:spPr bwMode="auto">
          <a:xfrm>
            <a:off x="1809594" y="2107562"/>
            <a:ext cx="3416612" cy="32442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 name="Oval 23"/>
          <p:cNvSpPr/>
          <p:nvPr/>
        </p:nvSpPr>
        <p:spPr>
          <a:xfrm>
            <a:off x="7429500" y="2036484"/>
            <a:ext cx="1485900" cy="325716"/>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cxnSp>
        <p:nvCxnSpPr>
          <p:cNvPr id="17" name="Straight Arrow Connector 16"/>
          <p:cNvCxnSpPr>
            <a:cxnSpLocks/>
          </p:cNvCxnSpPr>
          <p:nvPr/>
        </p:nvCxnSpPr>
        <p:spPr>
          <a:xfrm flipV="1">
            <a:off x="8534400" y="2226678"/>
            <a:ext cx="0" cy="1997333"/>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7086600" y="4294293"/>
            <a:ext cx="237751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a:ea typeface="+mn-ea"/>
                <a:cs typeface="+mn-cs"/>
              </a:rPr>
              <a:t>No Difference</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6A7297-0C43-4EC3-AD14-A717F60E3805}" type="slidenum">
              <a:rPr kumimoji="0" lang="en-US" sz="14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7" name="TextBox 6"/>
          <p:cNvSpPr txBox="1"/>
          <p:nvPr/>
        </p:nvSpPr>
        <p:spPr>
          <a:xfrm>
            <a:off x="7620001" y="1600200"/>
            <a:ext cx="77457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Statin</a:t>
            </a:r>
          </a:p>
        </p:txBody>
      </p:sp>
      <p:pic>
        <p:nvPicPr>
          <p:cNvPr id="1027" name="Picture 3"/>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89914"/>
                    </a14:imgEffect>
                  </a14:imgLayer>
                </a14:imgProps>
              </a:ext>
              <a:ext uri="{28A0092B-C50C-407E-A947-70E740481C1C}">
                <a14:useLocalDpi xmlns:a14="http://schemas.microsoft.com/office/drawing/2010/main" val="0"/>
              </a:ext>
            </a:extLst>
          </a:blip>
          <a:srcRect/>
          <a:stretch>
            <a:fillRect/>
          </a:stretch>
        </p:blipFill>
        <p:spPr bwMode="auto">
          <a:xfrm>
            <a:off x="7391401" y="2087063"/>
            <a:ext cx="3657749" cy="32852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00590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1000" fill="hold"/>
                                        <p:tgtEl>
                                          <p:spTgt spid="1026"/>
                                        </p:tgtEl>
                                        <p:attrNameLst>
                                          <p:attrName>ppt_w</p:attrName>
                                        </p:attrNameLst>
                                      </p:cBhvr>
                                      <p:tavLst>
                                        <p:tav tm="0">
                                          <p:val>
                                            <p:fltVal val="0"/>
                                          </p:val>
                                        </p:tav>
                                        <p:tav tm="100000">
                                          <p:val>
                                            <p:strVal val="#ppt_w"/>
                                          </p:val>
                                        </p:tav>
                                      </p:tavLst>
                                    </p:anim>
                                    <p:anim calcmode="lin" valueType="num">
                                      <p:cBhvr>
                                        <p:cTn id="8" dur="1000" fill="hold"/>
                                        <p:tgtEl>
                                          <p:spTgt spid="1026"/>
                                        </p:tgtEl>
                                        <p:attrNameLst>
                                          <p:attrName>ppt_h</p:attrName>
                                        </p:attrNameLst>
                                      </p:cBhvr>
                                      <p:tavLst>
                                        <p:tav tm="0">
                                          <p:val>
                                            <p:fltVal val="0"/>
                                          </p:val>
                                        </p:tav>
                                        <p:tav tm="100000">
                                          <p:val>
                                            <p:strVal val="#ppt_h"/>
                                          </p:val>
                                        </p:tav>
                                      </p:tavLst>
                                    </p:anim>
                                    <p:anim calcmode="lin" valueType="num">
                                      <p:cBhvr>
                                        <p:cTn id="9" dur="1000" fill="hold"/>
                                        <p:tgtEl>
                                          <p:spTgt spid="1026"/>
                                        </p:tgtEl>
                                        <p:attrNameLst>
                                          <p:attrName>style.rotation</p:attrName>
                                        </p:attrNameLst>
                                      </p:cBhvr>
                                      <p:tavLst>
                                        <p:tav tm="0">
                                          <p:val>
                                            <p:fltVal val="90"/>
                                          </p:val>
                                        </p:tav>
                                        <p:tav tm="100000">
                                          <p:val>
                                            <p:fltVal val="0"/>
                                          </p:val>
                                        </p:tav>
                                      </p:tavLst>
                                    </p:anim>
                                    <p:animEffect transition="in" filter="fade">
                                      <p:cBhvr>
                                        <p:cTn id="10" dur="1000"/>
                                        <p:tgtEl>
                                          <p:spTgt spid="1026"/>
                                        </p:tgtEl>
                                      </p:cBhvr>
                                    </p:animEffect>
                                  </p:childTnLst>
                                </p:cTn>
                              </p:par>
                            </p:childTnLst>
                          </p:cTn>
                        </p:par>
                        <p:par>
                          <p:cTn id="11" fill="hold">
                            <p:stCondLst>
                              <p:cond delay="1000"/>
                            </p:stCondLst>
                            <p:childTnLst>
                              <p:par>
                                <p:cTn id="12" presetID="22" presetClass="entr" presetSubtype="4" fill="hold" grpId="0"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down)">
                                      <p:cBhvr>
                                        <p:cTn id="14" dur="500"/>
                                        <p:tgtEl>
                                          <p:spTgt spid="2"/>
                                        </p:tgtEl>
                                      </p:cBhvr>
                                    </p:animEffect>
                                  </p:childTnLst>
                                </p:cTn>
                              </p:par>
                            </p:childTnLst>
                          </p:cTn>
                        </p:par>
                        <p:par>
                          <p:cTn id="15" fill="hold">
                            <p:stCondLst>
                              <p:cond delay="1500"/>
                            </p:stCondLst>
                            <p:childTnLst>
                              <p:par>
                                <p:cTn id="16" presetID="22" presetClass="entr" presetSubtype="8"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left)">
                                      <p:cBhvr>
                                        <p:cTn id="18" dur="500"/>
                                        <p:tgtEl>
                                          <p:spTgt spid="7"/>
                                        </p:tgtEl>
                                      </p:cBhvr>
                                    </p:animEffect>
                                  </p:childTnLst>
                                </p:cTn>
                              </p:par>
                            </p:childTnLst>
                          </p:cTn>
                        </p:par>
                        <p:par>
                          <p:cTn id="19" fill="hold">
                            <p:stCondLst>
                              <p:cond delay="2000"/>
                            </p:stCondLst>
                            <p:childTnLst>
                              <p:par>
                                <p:cTn id="20" presetID="22" presetClass="entr" presetSubtype="2" fill="hold" nodeType="after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right)">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1026"/>
                                        </p:tgtEl>
                                      </p:cBhvr>
                                    </p:animEffect>
                                    <p:set>
                                      <p:cBhvr>
                                        <p:cTn id="27" dur="1" fill="hold">
                                          <p:stCondLst>
                                            <p:cond delay="499"/>
                                          </p:stCondLst>
                                        </p:cTn>
                                        <p:tgtEl>
                                          <p:spTgt spid="1026"/>
                                        </p:tgtEl>
                                        <p:attrNameLst>
                                          <p:attrName>style.visibility</p:attrName>
                                        </p:attrNameLst>
                                      </p:cBhvr>
                                      <p:to>
                                        <p:strVal val="hidden"/>
                                      </p:to>
                                    </p:set>
                                  </p:childTnLst>
                                </p:cTn>
                              </p:par>
                              <p:par>
                                <p:cTn id="28" presetID="31" presetClass="entr" presetSubtype="0" fill="hold" nodeType="withEffect">
                                  <p:stCondLst>
                                    <p:cond delay="0"/>
                                  </p:stCondLst>
                                  <p:childTnLst>
                                    <p:set>
                                      <p:cBhvr>
                                        <p:cTn id="29" dur="1" fill="hold">
                                          <p:stCondLst>
                                            <p:cond delay="0"/>
                                          </p:stCondLst>
                                        </p:cTn>
                                        <p:tgtEl>
                                          <p:spTgt spid="1027"/>
                                        </p:tgtEl>
                                        <p:attrNameLst>
                                          <p:attrName>style.visibility</p:attrName>
                                        </p:attrNameLst>
                                      </p:cBhvr>
                                      <p:to>
                                        <p:strVal val="visible"/>
                                      </p:to>
                                    </p:set>
                                    <p:anim calcmode="lin" valueType="num">
                                      <p:cBhvr>
                                        <p:cTn id="30" dur="1000" fill="hold"/>
                                        <p:tgtEl>
                                          <p:spTgt spid="1027"/>
                                        </p:tgtEl>
                                        <p:attrNameLst>
                                          <p:attrName>ppt_w</p:attrName>
                                        </p:attrNameLst>
                                      </p:cBhvr>
                                      <p:tavLst>
                                        <p:tav tm="0">
                                          <p:val>
                                            <p:fltVal val="0"/>
                                          </p:val>
                                        </p:tav>
                                        <p:tav tm="100000">
                                          <p:val>
                                            <p:strVal val="#ppt_w"/>
                                          </p:val>
                                        </p:tav>
                                      </p:tavLst>
                                    </p:anim>
                                    <p:anim calcmode="lin" valueType="num">
                                      <p:cBhvr>
                                        <p:cTn id="31" dur="1000" fill="hold"/>
                                        <p:tgtEl>
                                          <p:spTgt spid="1027"/>
                                        </p:tgtEl>
                                        <p:attrNameLst>
                                          <p:attrName>ppt_h</p:attrName>
                                        </p:attrNameLst>
                                      </p:cBhvr>
                                      <p:tavLst>
                                        <p:tav tm="0">
                                          <p:val>
                                            <p:fltVal val="0"/>
                                          </p:val>
                                        </p:tav>
                                        <p:tav tm="100000">
                                          <p:val>
                                            <p:strVal val="#ppt_h"/>
                                          </p:val>
                                        </p:tav>
                                      </p:tavLst>
                                    </p:anim>
                                    <p:anim calcmode="lin" valueType="num">
                                      <p:cBhvr>
                                        <p:cTn id="32" dur="1000" fill="hold"/>
                                        <p:tgtEl>
                                          <p:spTgt spid="1027"/>
                                        </p:tgtEl>
                                        <p:attrNameLst>
                                          <p:attrName>style.rotation</p:attrName>
                                        </p:attrNameLst>
                                      </p:cBhvr>
                                      <p:tavLst>
                                        <p:tav tm="0">
                                          <p:val>
                                            <p:fltVal val="90"/>
                                          </p:val>
                                        </p:tav>
                                        <p:tav tm="100000">
                                          <p:val>
                                            <p:fltVal val="0"/>
                                          </p:val>
                                        </p:tav>
                                      </p:tavLst>
                                    </p:anim>
                                    <p:animEffect transition="in" filter="fade">
                                      <p:cBhvr>
                                        <p:cTn id="33" dur="1000"/>
                                        <p:tgtEl>
                                          <p:spTgt spid="1027"/>
                                        </p:tgtEl>
                                      </p:cBhvr>
                                    </p:animEffect>
                                  </p:childTnLst>
                                </p:cTn>
                              </p:par>
                            </p:childTnLst>
                          </p:cTn>
                        </p:par>
                        <p:par>
                          <p:cTn id="34" fill="hold">
                            <p:stCondLst>
                              <p:cond delay="1000"/>
                            </p:stCondLst>
                            <p:childTnLst>
                              <p:par>
                                <p:cTn id="35" presetID="22" presetClass="entr" presetSubtype="4" fill="hold" grpId="0" nodeType="after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wipe(down)">
                                      <p:cBhvr>
                                        <p:cTn id="37" dur="500"/>
                                        <p:tgtEl>
                                          <p:spTgt spid="8"/>
                                        </p:tgtEl>
                                      </p:cBhvr>
                                    </p:animEffect>
                                  </p:childTnLst>
                                </p:cTn>
                              </p:par>
                            </p:childTnLst>
                          </p:cTn>
                        </p:par>
                        <p:par>
                          <p:cTn id="38" fill="hold">
                            <p:stCondLst>
                              <p:cond delay="1500"/>
                            </p:stCondLst>
                            <p:childTnLst>
                              <p:par>
                                <p:cTn id="39" presetID="22" presetClass="entr" presetSubtype="4" fill="hold" nodeType="after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wipe(down)">
                                      <p:cBhvr>
                                        <p:cTn id="41" dur="500"/>
                                        <p:tgtEl>
                                          <p:spTgt spid="20"/>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xit" presetSubtype="0" fill="hold" nodeType="clickEffect">
                                  <p:stCondLst>
                                    <p:cond delay="0"/>
                                  </p:stCondLst>
                                  <p:childTnLst>
                                    <p:animEffect transition="out" filter="fade">
                                      <p:cBhvr>
                                        <p:cTn id="45" dur="500"/>
                                        <p:tgtEl>
                                          <p:spTgt spid="1027"/>
                                        </p:tgtEl>
                                      </p:cBhvr>
                                    </p:animEffect>
                                    <p:set>
                                      <p:cBhvr>
                                        <p:cTn id="46" dur="1" fill="hold">
                                          <p:stCondLst>
                                            <p:cond delay="499"/>
                                          </p:stCondLst>
                                        </p:cTn>
                                        <p:tgtEl>
                                          <p:spTgt spid="1027"/>
                                        </p:tgtEl>
                                        <p:attrNameLst>
                                          <p:attrName>style.visibility</p:attrName>
                                        </p:attrNameLst>
                                      </p:cBhvr>
                                      <p:to>
                                        <p:strVal val="hidden"/>
                                      </p:to>
                                    </p:set>
                                  </p:childTnLst>
                                </p:cTn>
                              </p:par>
                            </p:childTnLst>
                          </p:cTn>
                        </p:par>
                        <p:par>
                          <p:cTn id="47" fill="hold">
                            <p:stCondLst>
                              <p:cond delay="500"/>
                            </p:stCondLst>
                            <p:childTnLst>
                              <p:par>
                                <p:cTn id="48" presetID="22" presetClass="entr" presetSubtype="4" fill="hold" nodeType="after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wipe(down)">
                                      <p:cBhvr>
                                        <p:cTn id="50" dur="500"/>
                                        <p:tgtEl>
                                          <p:spTgt spid="17"/>
                                        </p:tgtEl>
                                      </p:cBhvr>
                                    </p:animEffect>
                                  </p:childTnLst>
                                </p:cTn>
                              </p:par>
                              <p:par>
                                <p:cTn id="51" presetID="22" presetClass="entr" presetSubtype="4" fill="hold" grpId="0" nodeType="withEffect">
                                  <p:stCondLst>
                                    <p:cond delay="0"/>
                                  </p:stCondLst>
                                  <p:childTnLst>
                                    <p:set>
                                      <p:cBhvr>
                                        <p:cTn id="52" dur="1" fill="hold">
                                          <p:stCondLst>
                                            <p:cond delay="0"/>
                                          </p:stCondLst>
                                        </p:cTn>
                                        <p:tgtEl>
                                          <p:spTgt spid="24"/>
                                        </p:tgtEl>
                                        <p:attrNameLst>
                                          <p:attrName>style.visibility</p:attrName>
                                        </p:attrNameLst>
                                      </p:cBhvr>
                                      <p:to>
                                        <p:strVal val="visible"/>
                                      </p:to>
                                    </p:set>
                                    <p:animEffect transition="in" filter="wipe(down)">
                                      <p:cBhvr>
                                        <p:cTn id="53" dur="500"/>
                                        <p:tgtEl>
                                          <p:spTgt spid="24"/>
                                        </p:tgtEl>
                                      </p:cBhvr>
                                    </p:animEffect>
                                  </p:childTnLst>
                                </p:cTn>
                              </p:par>
                              <p:par>
                                <p:cTn id="54" presetID="22" presetClass="entr" presetSubtype="8" fill="hold" grpId="0" nodeType="withEffect">
                                  <p:stCondLst>
                                    <p:cond delay="0"/>
                                  </p:stCondLst>
                                  <p:childTnLst>
                                    <p:set>
                                      <p:cBhvr>
                                        <p:cTn id="55" dur="1" fill="hold">
                                          <p:stCondLst>
                                            <p:cond delay="0"/>
                                          </p:stCondLst>
                                        </p:cTn>
                                        <p:tgtEl>
                                          <p:spTgt spid="4"/>
                                        </p:tgtEl>
                                        <p:attrNameLst>
                                          <p:attrName>style.visibility</p:attrName>
                                        </p:attrNameLst>
                                      </p:cBhvr>
                                      <p:to>
                                        <p:strVal val="visible"/>
                                      </p:to>
                                    </p:set>
                                    <p:animEffect transition="in" filter="wipe(left)">
                                      <p:cBhvr>
                                        <p:cTn id="5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P spid="24" grpId="0" animBg="1"/>
      <p:bldP spid="4"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00288" y="1155515"/>
            <a:ext cx="7224712" cy="51309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 name="Straight Connector 4">
            <a:extLst>
              <a:ext uri="{FF2B5EF4-FFF2-40B4-BE49-F238E27FC236}">
                <a16:creationId xmlns:a16="http://schemas.microsoft.com/office/drawing/2014/main" id="{60888335-57BC-5CDE-07F3-883D1F2236A9}"/>
              </a:ext>
            </a:extLst>
          </p:cNvPr>
          <p:cNvCxnSpPr/>
          <p:nvPr/>
        </p:nvCxnSpPr>
        <p:spPr>
          <a:xfrm>
            <a:off x="7095744" y="2066544"/>
            <a:ext cx="1975104"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C73181FC-76BF-684B-BEE4-0B7F4D7A1CCA}"/>
              </a:ext>
            </a:extLst>
          </p:cNvPr>
          <p:cNvSpPr>
            <a:spLocks noGrp="1"/>
          </p:cNvSpPr>
          <p:nvPr>
            <p:ph type="title"/>
          </p:nvPr>
        </p:nvSpPr>
        <p:spPr>
          <a:xfrm>
            <a:off x="555413" y="0"/>
            <a:ext cx="10044854" cy="1143000"/>
          </a:xfrm>
        </p:spPr>
        <p:txBody>
          <a:bodyPr/>
          <a:lstStyle/>
          <a:p>
            <a:r>
              <a:rPr lang="en-US" sz="3200" dirty="0"/>
              <a:t>Coronary Function Versus Anatomy: </a:t>
            </a:r>
            <a:br>
              <a:rPr lang="en-US" sz="3200" dirty="0"/>
            </a:br>
            <a:r>
              <a:rPr lang="en-US" sz="3200" dirty="0"/>
              <a:t>With Diffuse Coronary Artery Disease and Remodeling</a:t>
            </a:r>
          </a:p>
        </p:txBody>
      </p:sp>
      <p:sp>
        <p:nvSpPr>
          <p:cNvPr id="7" name="TextBox 6">
            <a:extLst>
              <a:ext uri="{FF2B5EF4-FFF2-40B4-BE49-F238E27FC236}">
                <a16:creationId xmlns:a16="http://schemas.microsoft.com/office/drawing/2014/main" id="{35338EFD-E59E-DF3D-BCF8-7D78DAF2C1D5}"/>
              </a:ext>
            </a:extLst>
          </p:cNvPr>
          <p:cNvSpPr txBox="1"/>
          <p:nvPr/>
        </p:nvSpPr>
        <p:spPr>
          <a:xfrm>
            <a:off x="5504079" y="6219480"/>
            <a:ext cx="5339988"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bg1"/>
                </a:solidFill>
                <a:effectLst/>
                <a:uLnTx/>
                <a:uFillTx/>
                <a:latin typeface="Arial"/>
                <a:ea typeface="+mn-ea"/>
                <a:cs typeface="+mn-cs"/>
              </a:rPr>
              <a:t>K. Lance Gould J Am Coll </a:t>
            </a:r>
            <a:r>
              <a:rPr kumimoji="0" lang="en-US" sz="1800" b="0" i="0" u="none" strike="noStrike" kern="1200" cap="none" spc="0" normalizeH="0" baseline="0" noProof="0" dirty="0" err="1">
                <a:ln>
                  <a:noFill/>
                </a:ln>
                <a:solidFill>
                  <a:schemeClr val="bg1"/>
                </a:solidFill>
                <a:effectLst/>
                <a:uLnTx/>
                <a:uFillTx/>
                <a:latin typeface="Arial"/>
                <a:ea typeface="+mn-ea"/>
                <a:cs typeface="+mn-cs"/>
              </a:rPr>
              <a:t>Cardiol</a:t>
            </a:r>
            <a:r>
              <a:rPr kumimoji="0" lang="en-US" sz="1800" b="0" i="0" u="none" strike="noStrike" kern="1200" cap="none" spc="0" normalizeH="0" baseline="0" noProof="0" dirty="0">
                <a:ln>
                  <a:noFill/>
                </a:ln>
                <a:solidFill>
                  <a:schemeClr val="bg1"/>
                </a:solidFill>
                <a:effectLst/>
                <a:uLnTx/>
                <a:uFillTx/>
                <a:latin typeface="Arial"/>
                <a:ea typeface="+mn-ea"/>
                <a:cs typeface="+mn-cs"/>
              </a:rPr>
              <a:t> 2009;2:1009–23</a:t>
            </a:r>
          </a:p>
          <a:p>
            <a:pPr lvl="0">
              <a:defRPr/>
            </a:pPr>
            <a:r>
              <a:rPr lang="en-US" dirty="0" err="1">
                <a:solidFill>
                  <a:schemeClr val="bg1"/>
                </a:solidFill>
              </a:rPr>
              <a:t>Glagov</a:t>
            </a:r>
            <a:r>
              <a:rPr lang="en-US" dirty="0">
                <a:solidFill>
                  <a:schemeClr val="bg1"/>
                </a:solidFill>
              </a:rPr>
              <a:t> S, </a:t>
            </a:r>
            <a:r>
              <a:rPr lang="en-US" i="1" dirty="0">
                <a:solidFill>
                  <a:schemeClr val="bg1"/>
                </a:solidFill>
              </a:rPr>
              <a:t>N Engl J Med. </a:t>
            </a:r>
            <a:r>
              <a:rPr lang="en-US" dirty="0">
                <a:solidFill>
                  <a:schemeClr val="bg1"/>
                </a:solidFill>
              </a:rPr>
              <a:t>1987; </a:t>
            </a:r>
            <a:r>
              <a:rPr lang="en-US" i="1" dirty="0">
                <a:solidFill>
                  <a:schemeClr val="bg1"/>
                </a:solidFill>
              </a:rPr>
              <a:t>316</a:t>
            </a:r>
            <a:r>
              <a:rPr lang="en-US" dirty="0">
                <a:solidFill>
                  <a:schemeClr val="bg1"/>
                </a:solidFill>
              </a:rPr>
              <a:t>: 1371–1375.</a:t>
            </a:r>
            <a:endParaRPr kumimoji="0" lang="en-US" sz="1800" b="0" i="0" u="none" strike="noStrike" kern="1200" cap="none" spc="0" normalizeH="0" baseline="0" noProof="0" dirty="0">
              <a:ln>
                <a:noFill/>
              </a:ln>
              <a:solidFill>
                <a:schemeClr val="bg1"/>
              </a:solidFill>
              <a:effectLst/>
              <a:uLnTx/>
              <a:uFillTx/>
              <a:latin typeface="Arial"/>
              <a:ea typeface="+mn-ea"/>
              <a:cs typeface="+mn-cs"/>
            </a:endParaRPr>
          </a:p>
        </p:txBody>
      </p:sp>
    </p:spTree>
    <p:extLst>
      <p:ext uri="{BB962C8B-B14F-4D97-AF65-F5344CB8AC3E}">
        <p14:creationId xmlns:p14="http://schemas.microsoft.com/office/powerpoint/2010/main" val="1814702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6F69CC-F4CB-2EA9-A0C1-3FB07BB4651D}"/>
            </a:ext>
          </a:extLst>
        </p:cNvPr>
        <p:cNvGrpSpPr/>
        <p:nvPr/>
      </p:nvGrpSpPr>
      <p:grpSpPr>
        <a:xfrm>
          <a:off x="0" y="0"/>
          <a:ext cx="0" cy="0"/>
          <a:chOff x="0" y="0"/>
          <a:chExt cx="0" cy="0"/>
        </a:xfrm>
      </p:grpSpPr>
      <p:pic>
        <p:nvPicPr>
          <p:cNvPr id="3074" name="Picture 2">
            <a:extLst>
              <a:ext uri="{FF2B5EF4-FFF2-40B4-BE49-F238E27FC236}">
                <a16:creationId xmlns:a16="http://schemas.microsoft.com/office/drawing/2014/main" id="{78AA50AA-690A-27E0-59FD-5C05A5563E2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934" t="20996" r="3957" b="65120"/>
          <a:stretch>
            <a:fillRect/>
          </a:stretch>
        </p:blipFill>
        <p:spPr bwMode="auto">
          <a:xfrm>
            <a:off x="-1" y="2099930"/>
            <a:ext cx="12280605" cy="13290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lide Number Placeholder 3">
            <a:extLst>
              <a:ext uri="{FF2B5EF4-FFF2-40B4-BE49-F238E27FC236}">
                <a16:creationId xmlns:a16="http://schemas.microsoft.com/office/drawing/2014/main" id="{B0B0DF99-F3F2-102B-79C8-118D8902BBB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81B305-1AB7-4019-801C-688F1265A15D}" type="slidenum">
              <a:rPr kumimoji="0" lang="en-US" sz="14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TextBox 5">
            <a:extLst>
              <a:ext uri="{FF2B5EF4-FFF2-40B4-BE49-F238E27FC236}">
                <a16:creationId xmlns:a16="http://schemas.microsoft.com/office/drawing/2014/main" id="{7492A0A5-C179-6577-C6D7-D8235E34E52F}"/>
              </a:ext>
            </a:extLst>
          </p:cNvPr>
          <p:cNvSpPr txBox="1"/>
          <p:nvPr/>
        </p:nvSpPr>
        <p:spPr>
          <a:xfrm>
            <a:off x="4648200" y="6368018"/>
            <a:ext cx="533998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a:ea typeface="+mn-ea"/>
                <a:cs typeface="+mn-cs"/>
              </a:rPr>
              <a:t>K. Lance Gould J Am Coll </a:t>
            </a:r>
            <a:r>
              <a:rPr kumimoji="0" lang="en-US" sz="1800" b="0" i="0" u="none" strike="noStrike" kern="1200" cap="none" spc="0" normalizeH="0" baseline="0" noProof="0" dirty="0" err="1">
                <a:ln>
                  <a:noFill/>
                </a:ln>
                <a:solidFill>
                  <a:srgbClr val="FFFFFF"/>
                </a:solidFill>
                <a:effectLst/>
                <a:uLnTx/>
                <a:uFillTx/>
                <a:latin typeface="Arial"/>
                <a:ea typeface="+mn-ea"/>
                <a:cs typeface="+mn-cs"/>
              </a:rPr>
              <a:t>Cardiol</a:t>
            </a:r>
            <a:r>
              <a:rPr kumimoji="0" lang="en-US" sz="1800" b="0" i="0" u="none" strike="noStrike" kern="1200" cap="none" spc="0" normalizeH="0" baseline="0" noProof="0" dirty="0">
                <a:ln>
                  <a:noFill/>
                </a:ln>
                <a:solidFill>
                  <a:srgbClr val="FFFFFF"/>
                </a:solidFill>
                <a:effectLst/>
                <a:uLnTx/>
                <a:uFillTx/>
                <a:latin typeface="Arial"/>
                <a:ea typeface="+mn-ea"/>
                <a:cs typeface="+mn-cs"/>
              </a:rPr>
              <a:t> 2009;2:1009–23</a:t>
            </a:r>
          </a:p>
        </p:txBody>
      </p:sp>
      <p:cxnSp>
        <p:nvCxnSpPr>
          <p:cNvPr id="5" name="Straight Connector 4">
            <a:extLst>
              <a:ext uri="{FF2B5EF4-FFF2-40B4-BE49-F238E27FC236}">
                <a16:creationId xmlns:a16="http://schemas.microsoft.com/office/drawing/2014/main" id="{419BFD62-D6FA-0804-3A30-928CB6CB0363}"/>
              </a:ext>
            </a:extLst>
          </p:cNvPr>
          <p:cNvCxnSpPr/>
          <p:nvPr/>
        </p:nvCxnSpPr>
        <p:spPr>
          <a:xfrm>
            <a:off x="8240233" y="2998381"/>
            <a:ext cx="3668232"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D56AAD07-F78B-42A7-7686-E683A98FF650}"/>
              </a:ext>
            </a:extLst>
          </p:cNvPr>
          <p:cNvSpPr>
            <a:spLocks noGrp="1"/>
          </p:cNvSpPr>
          <p:nvPr>
            <p:ph type="title"/>
          </p:nvPr>
        </p:nvSpPr>
        <p:spPr>
          <a:xfrm>
            <a:off x="555413" y="0"/>
            <a:ext cx="10044854" cy="1143000"/>
          </a:xfrm>
        </p:spPr>
        <p:txBody>
          <a:bodyPr/>
          <a:lstStyle/>
          <a:p>
            <a:r>
              <a:rPr lang="en-US" sz="3200" dirty="0"/>
              <a:t>Coronary Function Versus Anatomy: </a:t>
            </a:r>
            <a:br>
              <a:rPr lang="en-US" sz="3200" dirty="0"/>
            </a:br>
            <a:r>
              <a:rPr lang="en-US" sz="3200" dirty="0"/>
              <a:t>With Diffuse Coronary Artery Disease and Remodeling</a:t>
            </a:r>
          </a:p>
        </p:txBody>
      </p:sp>
    </p:spTree>
    <p:extLst>
      <p:ext uri="{BB962C8B-B14F-4D97-AF65-F5344CB8AC3E}">
        <p14:creationId xmlns:p14="http://schemas.microsoft.com/office/powerpoint/2010/main" val="26825911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A0679F-508F-40A3-0B2F-F043FF289CD4}"/>
            </a:ext>
          </a:extLst>
        </p:cNvPr>
        <p:cNvGrpSpPr/>
        <p:nvPr/>
      </p:nvGrpSpPr>
      <p:grpSpPr>
        <a:xfrm>
          <a:off x="0" y="0"/>
          <a:ext cx="0" cy="0"/>
          <a:chOff x="0" y="0"/>
          <a:chExt cx="0" cy="0"/>
        </a:xfrm>
      </p:grpSpPr>
      <p:pic>
        <p:nvPicPr>
          <p:cNvPr id="3074" name="Picture 2">
            <a:extLst>
              <a:ext uri="{FF2B5EF4-FFF2-40B4-BE49-F238E27FC236}">
                <a16:creationId xmlns:a16="http://schemas.microsoft.com/office/drawing/2014/main" id="{A25E9CD3-F537-18C2-68E9-B28DFB3A6D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00288" y="1140885"/>
            <a:ext cx="7224712" cy="51309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lide Number Placeholder 3">
            <a:extLst>
              <a:ext uri="{FF2B5EF4-FFF2-40B4-BE49-F238E27FC236}">
                <a16:creationId xmlns:a16="http://schemas.microsoft.com/office/drawing/2014/main" id="{C1E522D2-1379-C157-957C-0B117572112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81B305-1AB7-4019-801C-688F1265A15D}" type="slidenum">
              <a:rPr kumimoji="0" lang="en-US" sz="14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TextBox 5">
            <a:extLst>
              <a:ext uri="{FF2B5EF4-FFF2-40B4-BE49-F238E27FC236}">
                <a16:creationId xmlns:a16="http://schemas.microsoft.com/office/drawing/2014/main" id="{898C1F03-6ABC-1A73-6336-984631CDAFC2}"/>
              </a:ext>
            </a:extLst>
          </p:cNvPr>
          <p:cNvSpPr txBox="1"/>
          <p:nvPr/>
        </p:nvSpPr>
        <p:spPr>
          <a:xfrm>
            <a:off x="5504079" y="6190220"/>
            <a:ext cx="5339988"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bg1"/>
                </a:solidFill>
                <a:effectLst/>
                <a:uLnTx/>
                <a:uFillTx/>
                <a:latin typeface="Arial"/>
                <a:ea typeface="+mn-ea"/>
                <a:cs typeface="+mn-cs"/>
              </a:rPr>
              <a:t>K. Lance Gould J Am Coll </a:t>
            </a:r>
            <a:r>
              <a:rPr kumimoji="0" lang="en-US" sz="1800" b="0" i="0" u="none" strike="noStrike" kern="1200" cap="none" spc="0" normalizeH="0" baseline="0" noProof="0" dirty="0" err="1">
                <a:ln>
                  <a:noFill/>
                </a:ln>
                <a:solidFill>
                  <a:schemeClr val="bg1"/>
                </a:solidFill>
                <a:effectLst/>
                <a:uLnTx/>
                <a:uFillTx/>
                <a:latin typeface="Arial"/>
                <a:ea typeface="+mn-ea"/>
                <a:cs typeface="+mn-cs"/>
              </a:rPr>
              <a:t>Cardiol</a:t>
            </a:r>
            <a:r>
              <a:rPr kumimoji="0" lang="en-US" sz="1800" b="0" i="0" u="none" strike="noStrike" kern="1200" cap="none" spc="0" normalizeH="0" baseline="0" noProof="0" dirty="0">
                <a:ln>
                  <a:noFill/>
                </a:ln>
                <a:solidFill>
                  <a:schemeClr val="bg1"/>
                </a:solidFill>
                <a:effectLst/>
                <a:uLnTx/>
                <a:uFillTx/>
                <a:latin typeface="Arial"/>
                <a:ea typeface="+mn-ea"/>
                <a:cs typeface="+mn-cs"/>
              </a:rPr>
              <a:t> 2009;2:1009–23</a:t>
            </a:r>
          </a:p>
          <a:p>
            <a:pPr lvl="0">
              <a:defRPr/>
            </a:pPr>
            <a:r>
              <a:rPr lang="en-US" dirty="0" err="1">
                <a:solidFill>
                  <a:schemeClr val="bg1"/>
                </a:solidFill>
              </a:rPr>
              <a:t>Glagov</a:t>
            </a:r>
            <a:r>
              <a:rPr lang="en-US" dirty="0">
                <a:solidFill>
                  <a:schemeClr val="bg1"/>
                </a:solidFill>
              </a:rPr>
              <a:t> S, </a:t>
            </a:r>
            <a:r>
              <a:rPr lang="en-US" i="1" dirty="0">
                <a:solidFill>
                  <a:schemeClr val="bg1"/>
                </a:solidFill>
              </a:rPr>
              <a:t>N Engl J Med. </a:t>
            </a:r>
            <a:r>
              <a:rPr lang="en-US" dirty="0">
                <a:solidFill>
                  <a:schemeClr val="bg1"/>
                </a:solidFill>
              </a:rPr>
              <a:t>1987; </a:t>
            </a:r>
            <a:r>
              <a:rPr lang="en-US" i="1" dirty="0">
                <a:solidFill>
                  <a:schemeClr val="bg1"/>
                </a:solidFill>
              </a:rPr>
              <a:t>316</a:t>
            </a:r>
            <a:r>
              <a:rPr lang="en-US" dirty="0">
                <a:solidFill>
                  <a:schemeClr val="bg1"/>
                </a:solidFill>
              </a:rPr>
              <a:t>: 1371–1375.</a:t>
            </a:r>
            <a:endParaRPr kumimoji="0" lang="en-US" sz="1800" b="0" i="0" u="none" strike="noStrike" kern="1200" cap="none" spc="0" normalizeH="0" baseline="0" noProof="0" dirty="0">
              <a:ln>
                <a:noFill/>
              </a:ln>
              <a:solidFill>
                <a:schemeClr val="bg1"/>
              </a:solidFill>
              <a:effectLst/>
              <a:uLnTx/>
              <a:uFillTx/>
              <a:latin typeface="Arial"/>
              <a:ea typeface="+mn-ea"/>
              <a:cs typeface="+mn-cs"/>
            </a:endParaRPr>
          </a:p>
        </p:txBody>
      </p:sp>
      <p:sp>
        <p:nvSpPr>
          <p:cNvPr id="7" name="Title 1">
            <a:extLst>
              <a:ext uri="{FF2B5EF4-FFF2-40B4-BE49-F238E27FC236}">
                <a16:creationId xmlns:a16="http://schemas.microsoft.com/office/drawing/2014/main" id="{2DBD2820-F77B-3123-7930-768FED6FA7C7}"/>
              </a:ext>
            </a:extLst>
          </p:cNvPr>
          <p:cNvSpPr>
            <a:spLocks noGrp="1"/>
          </p:cNvSpPr>
          <p:nvPr>
            <p:ph type="title"/>
          </p:nvPr>
        </p:nvSpPr>
        <p:spPr>
          <a:xfrm>
            <a:off x="555413" y="0"/>
            <a:ext cx="10044854" cy="1143000"/>
          </a:xfrm>
        </p:spPr>
        <p:txBody>
          <a:bodyPr/>
          <a:lstStyle/>
          <a:p>
            <a:r>
              <a:rPr lang="en-US" sz="3200" dirty="0"/>
              <a:t>Coronary Function Versus Anatomy: Dr. </a:t>
            </a:r>
            <a:r>
              <a:rPr lang="en-US" sz="3200" dirty="0" err="1"/>
              <a:t>Glagov</a:t>
            </a:r>
            <a:br>
              <a:rPr lang="en-US" sz="3200" dirty="0"/>
            </a:br>
            <a:r>
              <a:rPr lang="en-US" sz="3200" dirty="0"/>
              <a:t>With Diffuse Coronary Artery Disease and Remodeling</a:t>
            </a:r>
          </a:p>
        </p:txBody>
      </p:sp>
    </p:spTree>
    <p:extLst>
      <p:ext uri="{BB962C8B-B14F-4D97-AF65-F5344CB8AC3E}">
        <p14:creationId xmlns:p14="http://schemas.microsoft.com/office/powerpoint/2010/main" val="452946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03A121-133F-4250-B66F-89981DF524A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3DA2AA6-F4FA-9D5F-5326-96806F514E1B}"/>
              </a:ext>
            </a:extLst>
          </p:cNvPr>
          <p:cNvSpPr>
            <a:spLocks noGrp="1"/>
          </p:cNvSpPr>
          <p:nvPr>
            <p:ph type="title"/>
          </p:nvPr>
        </p:nvSpPr>
        <p:spPr>
          <a:xfrm>
            <a:off x="1981200" y="0"/>
            <a:ext cx="8229600" cy="1143000"/>
          </a:xfrm>
        </p:spPr>
        <p:txBody>
          <a:bodyPr/>
          <a:lstStyle/>
          <a:p>
            <a:r>
              <a:rPr lang="en-US" sz="2800" dirty="0"/>
              <a:t>Coronary Function Versus Anatomy With Diffuse Coronary Artery Disease and Remodeling</a:t>
            </a:r>
          </a:p>
        </p:txBody>
      </p:sp>
      <p:pic>
        <p:nvPicPr>
          <p:cNvPr id="3074" name="Picture 2">
            <a:extLst>
              <a:ext uri="{FF2B5EF4-FFF2-40B4-BE49-F238E27FC236}">
                <a16:creationId xmlns:a16="http://schemas.microsoft.com/office/drawing/2014/main" id="{DE0169B1-CEFA-84F5-C6A9-8B8C23A2491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8142" b="37145"/>
          <a:stretch>
            <a:fillRect/>
          </a:stretch>
        </p:blipFill>
        <p:spPr bwMode="auto">
          <a:xfrm>
            <a:off x="366912" y="3625701"/>
            <a:ext cx="11702000" cy="12227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lide Number Placeholder 3">
            <a:extLst>
              <a:ext uri="{FF2B5EF4-FFF2-40B4-BE49-F238E27FC236}">
                <a16:creationId xmlns:a16="http://schemas.microsoft.com/office/drawing/2014/main" id="{32EA8410-AF6D-973D-AD58-6F7E3C03AB6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81B305-1AB7-4019-801C-688F1265A15D}" type="slidenum">
              <a:rPr kumimoji="0" lang="en-US" sz="14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TextBox 5">
            <a:extLst>
              <a:ext uri="{FF2B5EF4-FFF2-40B4-BE49-F238E27FC236}">
                <a16:creationId xmlns:a16="http://schemas.microsoft.com/office/drawing/2014/main" id="{3BE827BF-7C53-66B9-03C8-F0CB8FEAAFDB}"/>
              </a:ext>
            </a:extLst>
          </p:cNvPr>
          <p:cNvSpPr txBox="1"/>
          <p:nvPr/>
        </p:nvSpPr>
        <p:spPr>
          <a:xfrm>
            <a:off x="4648200" y="6368018"/>
            <a:ext cx="533998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a:ea typeface="+mn-ea"/>
                <a:cs typeface="+mn-cs"/>
              </a:rPr>
              <a:t>K. Lance Gould J Am Coll </a:t>
            </a:r>
            <a:r>
              <a:rPr kumimoji="0" lang="en-US" sz="1800" b="0" i="0" u="none" strike="noStrike" kern="1200" cap="none" spc="0" normalizeH="0" baseline="0" noProof="0" dirty="0" err="1">
                <a:ln>
                  <a:noFill/>
                </a:ln>
                <a:solidFill>
                  <a:srgbClr val="FFFFFF"/>
                </a:solidFill>
                <a:effectLst/>
                <a:uLnTx/>
                <a:uFillTx/>
                <a:latin typeface="Arial"/>
                <a:ea typeface="+mn-ea"/>
                <a:cs typeface="+mn-cs"/>
              </a:rPr>
              <a:t>Cardiol</a:t>
            </a:r>
            <a:r>
              <a:rPr kumimoji="0" lang="en-US" sz="1800" b="0" i="0" u="none" strike="noStrike" kern="1200" cap="none" spc="0" normalizeH="0" baseline="0" noProof="0" dirty="0">
                <a:ln>
                  <a:noFill/>
                </a:ln>
                <a:solidFill>
                  <a:srgbClr val="FFFFFF"/>
                </a:solidFill>
                <a:effectLst/>
                <a:uLnTx/>
                <a:uFillTx/>
                <a:latin typeface="Arial"/>
                <a:ea typeface="+mn-ea"/>
                <a:cs typeface="+mn-cs"/>
              </a:rPr>
              <a:t> 2009;2:1009–23</a:t>
            </a:r>
          </a:p>
        </p:txBody>
      </p:sp>
      <p:cxnSp>
        <p:nvCxnSpPr>
          <p:cNvPr id="3" name="Straight Connector 2">
            <a:extLst>
              <a:ext uri="{FF2B5EF4-FFF2-40B4-BE49-F238E27FC236}">
                <a16:creationId xmlns:a16="http://schemas.microsoft.com/office/drawing/2014/main" id="{066E00C8-EBC2-8336-3ED5-C7781F595E7F}"/>
              </a:ext>
            </a:extLst>
          </p:cNvPr>
          <p:cNvCxnSpPr/>
          <p:nvPr/>
        </p:nvCxnSpPr>
        <p:spPr>
          <a:xfrm>
            <a:off x="7914168" y="4646427"/>
            <a:ext cx="3668232"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398457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3D9E45-16E0-B9D9-95E8-15DEC777887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0BF8F40-8E9A-3FDD-4210-2CA2451B44D1}"/>
              </a:ext>
            </a:extLst>
          </p:cNvPr>
          <p:cNvSpPr>
            <a:spLocks noGrp="1"/>
          </p:cNvSpPr>
          <p:nvPr>
            <p:ph type="title"/>
          </p:nvPr>
        </p:nvSpPr>
        <p:spPr>
          <a:xfrm>
            <a:off x="1981200" y="0"/>
            <a:ext cx="8229600" cy="1143000"/>
          </a:xfrm>
        </p:spPr>
        <p:txBody>
          <a:bodyPr/>
          <a:lstStyle/>
          <a:p>
            <a:r>
              <a:rPr lang="en-US" sz="2800" dirty="0"/>
              <a:t>Coronary Function Versus Anatomy With Diffuse Coronary Artery Disease and Remodeling</a:t>
            </a:r>
          </a:p>
        </p:txBody>
      </p:sp>
      <p:pic>
        <p:nvPicPr>
          <p:cNvPr id="3074" name="Picture 2">
            <a:extLst>
              <a:ext uri="{FF2B5EF4-FFF2-40B4-BE49-F238E27FC236}">
                <a16:creationId xmlns:a16="http://schemas.microsoft.com/office/drawing/2014/main" id="{AE57FEC5-24D4-8E0E-0D20-2E39963102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00288" y="1155515"/>
            <a:ext cx="7224712" cy="51309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lide Number Placeholder 3">
            <a:extLst>
              <a:ext uri="{FF2B5EF4-FFF2-40B4-BE49-F238E27FC236}">
                <a16:creationId xmlns:a16="http://schemas.microsoft.com/office/drawing/2014/main" id="{181100A8-EAFF-5EDD-A921-DF76B749B0C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81B305-1AB7-4019-801C-688F1265A15D}" type="slidenum">
              <a:rPr kumimoji="0" lang="en-US" sz="14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TextBox 5">
            <a:extLst>
              <a:ext uri="{FF2B5EF4-FFF2-40B4-BE49-F238E27FC236}">
                <a16:creationId xmlns:a16="http://schemas.microsoft.com/office/drawing/2014/main" id="{B22745F5-AEA1-BE91-D7C0-C28EE6B878AF}"/>
              </a:ext>
            </a:extLst>
          </p:cNvPr>
          <p:cNvSpPr txBox="1"/>
          <p:nvPr/>
        </p:nvSpPr>
        <p:spPr>
          <a:xfrm>
            <a:off x="4648200" y="6368018"/>
            <a:ext cx="533998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a:ea typeface="+mn-ea"/>
                <a:cs typeface="+mn-cs"/>
              </a:rPr>
              <a:t>K. Lance Gould J Am Coll </a:t>
            </a:r>
            <a:r>
              <a:rPr kumimoji="0" lang="en-US" sz="1800" b="0" i="0" u="none" strike="noStrike" kern="1200" cap="none" spc="0" normalizeH="0" baseline="0" noProof="0" dirty="0" err="1">
                <a:ln>
                  <a:noFill/>
                </a:ln>
                <a:solidFill>
                  <a:srgbClr val="FFFFFF"/>
                </a:solidFill>
                <a:effectLst/>
                <a:uLnTx/>
                <a:uFillTx/>
                <a:latin typeface="Arial"/>
                <a:ea typeface="+mn-ea"/>
                <a:cs typeface="+mn-cs"/>
              </a:rPr>
              <a:t>Cardiol</a:t>
            </a:r>
            <a:r>
              <a:rPr kumimoji="0" lang="en-US" sz="1800" b="0" i="0" u="none" strike="noStrike" kern="1200" cap="none" spc="0" normalizeH="0" baseline="0" noProof="0" dirty="0">
                <a:ln>
                  <a:noFill/>
                </a:ln>
                <a:solidFill>
                  <a:srgbClr val="FFFFFF"/>
                </a:solidFill>
                <a:effectLst/>
                <a:uLnTx/>
                <a:uFillTx/>
                <a:latin typeface="Arial"/>
                <a:ea typeface="+mn-ea"/>
                <a:cs typeface="+mn-cs"/>
              </a:rPr>
              <a:t> 2009;2:1009–23</a:t>
            </a:r>
          </a:p>
        </p:txBody>
      </p:sp>
    </p:spTree>
    <p:extLst>
      <p:ext uri="{BB962C8B-B14F-4D97-AF65-F5344CB8AC3E}">
        <p14:creationId xmlns:p14="http://schemas.microsoft.com/office/powerpoint/2010/main" val="2348118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F6C463-03EF-7C34-3615-C119DF685D1D}"/>
            </a:ext>
          </a:extLst>
        </p:cNvPr>
        <p:cNvGrpSpPr/>
        <p:nvPr/>
      </p:nvGrpSpPr>
      <p:grpSpPr>
        <a:xfrm>
          <a:off x="0" y="0"/>
          <a:ext cx="0" cy="0"/>
          <a:chOff x="0" y="0"/>
          <a:chExt cx="0" cy="0"/>
        </a:xfrm>
      </p:grpSpPr>
      <p:pic>
        <p:nvPicPr>
          <p:cNvPr id="3074" name="Picture 2">
            <a:extLst>
              <a:ext uri="{FF2B5EF4-FFF2-40B4-BE49-F238E27FC236}">
                <a16:creationId xmlns:a16="http://schemas.microsoft.com/office/drawing/2014/main" id="{29E4BBF1-82B4-E0CE-D423-B6CC36C1A4C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528" t="77408" r="-1051" b="316"/>
          <a:stretch>
            <a:fillRect/>
          </a:stretch>
        </p:blipFill>
        <p:spPr bwMode="auto">
          <a:xfrm>
            <a:off x="191386" y="4720856"/>
            <a:ext cx="12005076" cy="1988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lide Number Placeholder 3">
            <a:extLst>
              <a:ext uri="{FF2B5EF4-FFF2-40B4-BE49-F238E27FC236}">
                <a16:creationId xmlns:a16="http://schemas.microsoft.com/office/drawing/2014/main" id="{FCF6E604-100F-B365-4BCC-2A4C7583761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81B305-1AB7-4019-801C-688F1265A15D}" type="slidenum">
              <a:rPr kumimoji="0" lang="en-US" sz="14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TextBox 5">
            <a:extLst>
              <a:ext uri="{FF2B5EF4-FFF2-40B4-BE49-F238E27FC236}">
                <a16:creationId xmlns:a16="http://schemas.microsoft.com/office/drawing/2014/main" id="{BBC7C77F-2FE3-4319-3B71-DF1AE3CCC891}"/>
              </a:ext>
            </a:extLst>
          </p:cNvPr>
          <p:cNvSpPr txBox="1"/>
          <p:nvPr/>
        </p:nvSpPr>
        <p:spPr>
          <a:xfrm>
            <a:off x="4648200" y="6368018"/>
            <a:ext cx="533998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a:ea typeface="+mn-ea"/>
                <a:cs typeface="+mn-cs"/>
              </a:rPr>
              <a:t>K. Lance Gould J Am Coll </a:t>
            </a:r>
            <a:r>
              <a:rPr kumimoji="0" lang="en-US" sz="1800" b="0" i="0" u="none" strike="noStrike" kern="1200" cap="none" spc="0" normalizeH="0" baseline="0" noProof="0" dirty="0" err="1">
                <a:ln>
                  <a:noFill/>
                </a:ln>
                <a:solidFill>
                  <a:srgbClr val="FFFFFF"/>
                </a:solidFill>
                <a:effectLst/>
                <a:uLnTx/>
                <a:uFillTx/>
                <a:latin typeface="Arial"/>
                <a:ea typeface="+mn-ea"/>
                <a:cs typeface="+mn-cs"/>
              </a:rPr>
              <a:t>Cardiol</a:t>
            </a:r>
            <a:r>
              <a:rPr kumimoji="0" lang="en-US" sz="1800" b="0" i="0" u="none" strike="noStrike" kern="1200" cap="none" spc="0" normalizeH="0" baseline="0" noProof="0" dirty="0">
                <a:ln>
                  <a:noFill/>
                </a:ln>
                <a:solidFill>
                  <a:srgbClr val="FFFFFF"/>
                </a:solidFill>
                <a:effectLst/>
                <a:uLnTx/>
                <a:uFillTx/>
                <a:latin typeface="Arial"/>
                <a:ea typeface="+mn-ea"/>
                <a:cs typeface="+mn-cs"/>
              </a:rPr>
              <a:t> 2009;2:1009–23</a:t>
            </a:r>
          </a:p>
        </p:txBody>
      </p:sp>
      <p:cxnSp>
        <p:nvCxnSpPr>
          <p:cNvPr id="3" name="Straight Connector 2">
            <a:extLst>
              <a:ext uri="{FF2B5EF4-FFF2-40B4-BE49-F238E27FC236}">
                <a16:creationId xmlns:a16="http://schemas.microsoft.com/office/drawing/2014/main" id="{C7E4FB79-FD8B-D6BF-897B-1CB8F168769E}"/>
              </a:ext>
            </a:extLst>
          </p:cNvPr>
          <p:cNvCxnSpPr/>
          <p:nvPr/>
        </p:nvCxnSpPr>
        <p:spPr>
          <a:xfrm>
            <a:off x="7722782" y="6277124"/>
            <a:ext cx="3668232"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40B68D80-9C50-9DEA-08F2-D49BF0A195EC}"/>
              </a:ext>
            </a:extLst>
          </p:cNvPr>
          <p:cNvSpPr>
            <a:spLocks noGrp="1"/>
          </p:cNvSpPr>
          <p:nvPr>
            <p:ph type="title"/>
          </p:nvPr>
        </p:nvSpPr>
        <p:spPr>
          <a:xfrm>
            <a:off x="555413" y="0"/>
            <a:ext cx="10044854" cy="1143000"/>
          </a:xfrm>
        </p:spPr>
        <p:txBody>
          <a:bodyPr/>
          <a:lstStyle/>
          <a:p>
            <a:r>
              <a:rPr lang="en-US" sz="3200" dirty="0"/>
              <a:t>Coronary Function Versus Anatomy: </a:t>
            </a:r>
            <a:br>
              <a:rPr lang="en-US" sz="3200" dirty="0"/>
            </a:br>
            <a:r>
              <a:rPr lang="en-US" sz="3200" dirty="0"/>
              <a:t>With Diffuse Coronary Artery Disease and Remodeling</a:t>
            </a:r>
          </a:p>
        </p:txBody>
      </p:sp>
    </p:spTree>
    <p:extLst>
      <p:ext uri="{BB962C8B-B14F-4D97-AF65-F5344CB8AC3E}">
        <p14:creationId xmlns:p14="http://schemas.microsoft.com/office/powerpoint/2010/main" val="3136375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128BCD-F184-97F4-4ABE-F9FDAEAE24E3}"/>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EFB1DFA6-5A68-AEC8-136A-589604C6EC34}"/>
              </a:ext>
            </a:extLst>
          </p:cNvPr>
          <p:cNvPicPr>
            <a:picLocks noChangeAspect="1"/>
          </p:cNvPicPr>
          <p:nvPr/>
        </p:nvPicPr>
        <p:blipFill>
          <a:blip r:embed="rId2"/>
          <a:srcRect l="12267" t="33872" r="55238" b="4166"/>
          <a:stretch>
            <a:fillRect/>
          </a:stretch>
        </p:blipFill>
        <p:spPr>
          <a:xfrm>
            <a:off x="1462240" y="1137682"/>
            <a:ext cx="10055257" cy="5392517"/>
          </a:xfrm>
          <a:prstGeom prst="rect">
            <a:avLst/>
          </a:prstGeom>
        </p:spPr>
      </p:pic>
      <p:sp>
        <p:nvSpPr>
          <p:cNvPr id="2" name="Title 1">
            <a:extLst>
              <a:ext uri="{FF2B5EF4-FFF2-40B4-BE49-F238E27FC236}">
                <a16:creationId xmlns:a16="http://schemas.microsoft.com/office/drawing/2014/main" id="{895EF721-9C65-ECB5-8748-DC98D85C8C44}"/>
              </a:ext>
            </a:extLst>
          </p:cNvPr>
          <p:cNvSpPr>
            <a:spLocks noGrp="1"/>
          </p:cNvSpPr>
          <p:nvPr>
            <p:ph type="title"/>
          </p:nvPr>
        </p:nvSpPr>
        <p:spPr>
          <a:xfrm>
            <a:off x="609600" y="30089"/>
            <a:ext cx="10972800" cy="1143000"/>
          </a:xfrm>
        </p:spPr>
        <p:txBody>
          <a:bodyPr/>
          <a:lstStyle/>
          <a:p>
            <a:r>
              <a:rPr lang="en-US" dirty="0"/>
              <a:t>Collaterals Not Seen on Angiograms</a:t>
            </a:r>
          </a:p>
        </p:txBody>
      </p:sp>
      <p:sp>
        <p:nvSpPr>
          <p:cNvPr id="3" name="Oval 2">
            <a:extLst>
              <a:ext uri="{FF2B5EF4-FFF2-40B4-BE49-F238E27FC236}">
                <a16:creationId xmlns:a16="http://schemas.microsoft.com/office/drawing/2014/main" id="{27CC0E7E-76EA-7317-9724-6A6801C81A4A}"/>
              </a:ext>
            </a:extLst>
          </p:cNvPr>
          <p:cNvSpPr/>
          <p:nvPr/>
        </p:nvSpPr>
        <p:spPr>
          <a:xfrm>
            <a:off x="2052320" y="2546773"/>
            <a:ext cx="3705018" cy="3983426"/>
          </a:xfrm>
          <a:prstGeom prst="ellipse">
            <a:avLst/>
          </a:prstGeom>
          <a:no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79227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D9BD0A2-586D-4080-AFD7-DDF8DC5C7681}"/>
              </a:ext>
            </a:extLst>
          </p:cNvPr>
          <p:cNvSpPr>
            <a:spLocks noGrp="1"/>
          </p:cNvSpPr>
          <p:nvPr>
            <p:ph type="ctrTitle"/>
          </p:nvPr>
        </p:nvSpPr>
        <p:spPr>
          <a:xfrm>
            <a:off x="646386" y="2130426"/>
            <a:ext cx="10631214" cy="1470025"/>
          </a:xfrm>
        </p:spPr>
        <p:txBody>
          <a:bodyPr/>
          <a:lstStyle/>
          <a:p>
            <a:r>
              <a:rPr lang="en-US" sz="4800" dirty="0"/>
              <a:t>The Formation of a Coronary Plaque and its Evolution</a:t>
            </a:r>
          </a:p>
        </p:txBody>
      </p:sp>
      <p:sp>
        <p:nvSpPr>
          <p:cNvPr id="2" name="Subtitle 1">
            <a:extLst>
              <a:ext uri="{FF2B5EF4-FFF2-40B4-BE49-F238E27FC236}">
                <a16:creationId xmlns:a16="http://schemas.microsoft.com/office/drawing/2014/main" id="{C4070931-3B06-40AC-8D83-0C1EA4EB858A}"/>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4054548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194" name="Group 1026"/>
          <p:cNvGrpSpPr>
            <a:grpSpLocks/>
          </p:cNvGrpSpPr>
          <p:nvPr/>
        </p:nvGrpSpPr>
        <p:grpSpPr bwMode="auto">
          <a:xfrm>
            <a:off x="5486400" y="152400"/>
            <a:ext cx="1371600" cy="1219200"/>
            <a:chOff x="912" y="624"/>
            <a:chExt cx="864" cy="768"/>
          </a:xfrm>
        </p:grpSpPr>
        <p:sp>
          <p:nvSpPr>
            <p:cNvPr id="8275" name="Oval 1027"/>
            <p:cNvSpPr>
              <a:spLocks noChangeArrowheads="1"/>
            </p:cNvSpPr>
            <p:nvPr/>
          </p:nvSpPr>
          <p:spPr bwMode="auto">
            <a:xfrm>
              <a:off x="912" y="624"/>
              <a:ext cx="864" cy="768"/>
            </a:xfrm>
            <a:prstGeom prst="ellipse">
              <a:avLst/>
            </a:prstGeom>
            <a:solidFill>
              <a:schemeClr val="bg1"/>
            </a:solid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8276" name="Oval 1028"/>
            <p:cNvSpPr>
              <a:spLocks noChangeArrowheads="1"/>
            </p:cNvSpPr>
            <p:nvPr/>
          </p:nvSpPr>
          <p:spPr bwMode="auto">
            <a:xfrm>
              <a:off x="960" y="720"/>
              <a:ext cx="720" cy="628"/>
            </a:xfrm>
            <a:prstGeom prst="ellipse">
              <a:avLst/>
            </a:prstGeom>
            <a:solidFill>
              <a:srgbClr val="CC6600"/>
            </a:solid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 name="Group 1029"/>
          <p:cNvGrpSpPr>
            <a:grpSpLocks/>
          </p:cNvGrpSpPr>
          <p:nvPr/>
        </p:nvGrpSpPr>
        <p:grpSpPr bwMode="auto">
          <a:xfrm>
            <a:off x="5334000" y="1447800"/>
            <a:ext cx="1828800" cy="1600200"/>
            <a:chOff x="2352" y="912"/>
            <a:chExt cx="1152" cy="1008"/>
          </a:xfrm>
        </p:grpSpPr>
        <p:grpSp>
          <p:nvGrpSpPr>
            <p:cNvPr id="8270" name="Group 1030"/>
            <p:cNvGrpSpPr>
              <a:grpSpLocks/>
            </p:cNvGrpSpPr>
            <p:nvPr/>
          </p:nvGrpSpPr>
          <p:grpSpPr bwMode="auto">
            <a:xfrm>
              <a:off x="2352" y="1152"/>
              <a:ext cx="1152" cy="768"/>
              <a:chOff x="2352" y="1152"/>
              <a:chExt cx="1152" cy="768"/>
            </a:xfrm>
          </p:grpSpPr>
          <p:sp>
            <p:nvSpPr>
              <p:cNvPr id="8272" name="Oval 1031"/>
              <p:cNvSpPr>
                <a:spLocks noChangeArrowheads="1"/>
              </p:cNvSpPr>
              <p:nvPr/>
            </p:nvSpPr>
            <p:spPr bwMode="auto">
              <a:xfrm>
                <a:off x="2352" y="1152"/>
                <a:ext cx="1152" cy="768"/>
              </a:xfrm>
              <a:prstGeom prst="ellipse">
                <a:avLst/>
              </a:prstGeom>
              <a:solidFill>
                <a:schemeClr val="bg1"/>
              </a:solid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8273" name="Oval 1032"/>
              <p:cNvSpPr>
                <a:spLocks noChangeArrowheads="1"/>
              </p:cNvSpPr>
              <p:nvPr/>
            </p:nvSpPr>
            <p:spPr bwMode="auto">
              <a:xfrm>
                <a:off x="2460" y="1222"/>
                <a:ext cx="720" cy="628"/>
              </a:xfrm>
              <a:prstGeom prst="ellipse">
                <a:avLst/>
              </a:prstGeom>
              <a:solidFill>
                <a:srgbClr val="CC6600"/>
              </a:solid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8274" name="Freeform 1033"/>
              <p:cNvSpPr>
                <a:spLocks/>
              </p:cNvSpPr>
              <p:nvPr/>
            </p:nvSpPr>
            <p:spPr bwMode="auto">
              <a:xfrm>
                <a:off x="3102" y="1251"/>
                <a:ext cx="306" cy="547"/>
              </a:xfrm>
              <a:custGeom>
                <a:avLst/>
                <a:gdLst>
                  <a:gd name="T0" fmla="*/ 25 w 408"/>
                  <a:gd name="T1" fmla="*/ 21 h 752"/>
                  <a:gd name="T2" fmla="*/ 48 w 408"/>
                  <a:gd name="T3" fmla="*/ 50 h 752"/>
                  <a:gd name="T4" fmla="*/ 48 w 408"/>
                  <a:gd name="T5" fmla="*/ 70 h 752"/>
                  <a:gd name="T6" fmla="*/ 48 w 408"/>
                  <a:gd name="T7" fmla="*/ 100 h 752"/>
                  <a:gd name="T8" fmla="*/ 48 w 408"/>
                  <a:gd name="T9" fmla="*/ 119 h 752"/>
                  <a:gd name="T10" fmla="*/ 25 w 408"/>
                  <a:gd name="T11" fmla="*/ 148 h 752"/>
                  <a:gd name="T12" fmla="*/ 59 w 408"/>
                  <a:gd name="T13" fmla="*/ 148 h 752"/>
                  <a:gd name="T14" fmla="*/ 71 w 408"/>
                  <a:gd name="T15" fmla="*/ 129 h 752"/>
                  <a:gd name="T16" fmla="*/ 82 w 408"/>
                  <a:gd name="T17" fmla="*/ 110 h 752"/>
                  <a:gd name="T18" fmla="*/ 94 w 408"/>
                  <a:gd name="T19" fmla="*/ 70 h 752"/>
                  <a:gd name="T20" fmla="*/ 94 w 408"/>
                  <a:gd name="T21" fmla="*/ 40 h 752"/>
                  <a:gd name="T22" fmla="*/ 71 w 408"/>
                  <a:gd name="T23" fmla="*/ 31 h 752"/>
                  <a:gd name="T24" fmla="*/ 59 w 408"/>
                  <a:gd name="T25" fmla="*/ 12 h 752"/>
                  <a:gd name="T26" fmla="*/ 25 w 408"/>
                  <a:gd name="T27" fmla="*/ 1 h 752"/>
                  <a:gd name="T28" fmla="*/ 2 w 408"/>
                  <a:gd name="T29" fmla="*/ 1 h 752"/>
                  <a:gd name="T30" fmla="*/ 14 w 408"/>
                  <a:gd name="T31" fmla="*/ 12 h 752"/>
                  <a:gd name="T32" fmla="*/ 25 w 408"/>
                  <a:gd name="T33" fmla="*/ 21 h 75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08"/>
                  <a:gd name="T52" fmla="*/ 0 h 752"/>
                  <a:gd name="T53" fmla="*/ 408 w 408"/>
                  <a:gd name="T54" fmla="*/ 752 h 75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08" h="752">
                    <a:moveTo>
                      <a:pt x="104" y="104"/>
                    </a:moveTo>
                    <a:cubicBezTo>
                      <a:pt x="128" y="136"/>
                      <a:pt x="184" y="208"/>
                      <a:pt x="200" y="248"/>
                    </a:cubicBezTo>
                    <a:cubicBezTo>
                      <a:pt x="216" y="288"/>
                      <a:pt x="200" y="304"/>
                      <a:pt x="200" y="344"/>
                    </a:cubicBezTo>
                    <a:cubicBezTo>
                      <a:pt x="200" y="384"/>
                      <a:pt x="200" y="448"/>
                      <a:pt x="200" y="488"/>
                    </a:cubicBezTo>
                    <a:cubicBezTo>
                      <a:pt x="200" y="528"/>
                      <a:pt x="216" y="544"/>
                      <a:pt x="200" y="584"/>
                    </a:cubicBezTo>
                    <a:cubicBezTo>
                      <a:pt x="184" y="624"/>
                      <a:pt x="96" y="704"/>
                      <a:pt x="104" y="728"/>
                    </a:cubicBezTo>
                    <a:cubicBezTo>
                      <a:pt x="112" y="752"/>
                      <a:pt x="216" y="744"/>
                      <a:pt x="248" y="728"/>
                    </a:cubicBezTo>
                    <a:cubicBezTo>
                      <a:pt x="280" y="712"/>
                      <a:pt x="280" y="664"/>
                      <a:pt x="296" y="632"/>
                    </a:cubicBezTo>
                    <a:cubicBezTo>
                      <a:pt x="312" y="600"/>
                      <a:pt x="328" y="584"/>
                      <a:pt x="344" y="536"/>
                    </a:cubicBezTo>
                    <a:cubicBezTo>
                      <a:pt x="360" y="488"/>
                      <a:pt x="384" y="400"/>
                      <a:pt x="392" y="344"/>
                    </a:cubicBezTo>
                    <a:cubicBezTo>
                      <a:pt x="400" y="288"/>
                      <a:pt x="408" y="232"/>
                      <a:pt x="392" y="200"/>
                    </a:cubicBezTo>
                    <a:cubicBezTo>
                      <a:pt x="376" y="168"/>
                      <a:pt x="320" y="176"/>
                      <a:pt x="296" y="152"/>
                    </a:cubicBezTo>
                    <a:cubicBezTo>
                      <a:pt x="272" y="128"/>
                      <a:pt x="280" y="80"/>
                      <a:pt x="248" y="56"/>
                    </a:cubicBezTo>
                    <a:cubicBezTo>
                      <a:pt x="216" y="32"/>
                      <a:pt x="144" y="16"/>
                      <a:pt x="104" y="8"/>
                    </a:cubicBezTo>
                    <a:cubicBezTo>
                      <a:pt x="64" y="0"/>
                      <a:pt x="16" y="0"/>
                      <a:pt x="8" y="8"/>
                    </a:cubicBezTo>
                    <a:cubicBezTo>
                      <a:pt x="0" y="16"/>
                      <a:pt x="40" y="40"/>
                      <a:pt x="56" y="56"/>
                    </a:cubicBezTo>
                    <a:cubicBezTo>
                      <a:pt x="72" y="72"/>
                      <a:pt x="80" y="72"/>
                      <a:pt x="104" y="104"/>
                    </a:cubicBezTo>
                    <a:close/>
                  </a:path>
                </a:pathLst>
              </a:custGeom>
              <a:solidFill>
                <a:srgbClr val="FFFF00"/>
              </a:solidFill>
              <a:ln w="9525">
                <a:solidFill>
                  <a:srgbClr val="FFFF00"/>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grpSp>
        <p:sp>
          <p:nvSpPr>
            <p:cNvPr id="8271" name="Line 1034"/>
            <p:cNvSpPr>
              <a:spLocks noChangeShapeType="1"/>
            </p:cNvSpPr>
            <p:nvPr/>
          </p:nvSpPr>
          <p:spPr bwMode="auto">
            <a:xfrm>
              <a:off x="2940" y="912"/>
              <a:ext cx="0" cy="192"/>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5" name="Group 1036"/>
          <p:cNvGrpSpPr>
            <a:grpSpLocks/>
          </p:cNvGrpSpPr>
          <p:nvPr/>
        </p:nvGrpSpPr>
        <p:grpSpPr bwMode="auto">
          <a:xfrm>
            <a:off x="7591426" y="1752600"/>
            <a:ext cx="2466975" cy="1219200"/>
            <a:chOff x="3822" y="1104"/>
            <a:chExt cx="1554" cy="768"/>
          </a:xfrm>
        </p:grpSpPr>
        <p:sp>
          <p:nvSpPr>
            <p:cNvPr id="8265" name="Line 1037"/>
            <p:cNvSpPr>
              <a:spLocks noChangeShapeType="1"/>
            </p:cNvSpPr>
            <p:nvPr/>
          </p:nvSpPr>
          <p:spPr bwMode="auto">
            <a:xfrm rot="2755317" flipV="1">
              <a:off x="3830" y="1344"/>
              <a:ext cx="249" cy="265"/>
            </a:xfrm>
            <a:prstGeom prst="line">
              <a:avLst/>
            </a:prstGeom>
            <a:noFill/>
            <a:ln w="76200">
              <a:solidFill>
                <a:srgbClr val="FFFF00"/>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grpSp>
          <p:nvGrpSpPr>
            <p:cNvPr id="8266" name="Group 1038"/>
            <p:cNvGrpSpPr>
              <a:grpSpLocks/>
            </p:cNvGrpSpPr>
            <p:nvPr/>
          </p:nvGrpSpPr>
          <p:grpSpPr bwMode="auto">
            <a:xfrm>
              <a:off x="4224" y="1104"/>
              <a:ext cx="1152" cy="768"/>
              <a:chOff x="4224" y="1200"/>
              <a:chExt cx="1152" cy="768"/>
            </a:xfrm>
          </p:grpSpPr>
          <p:sp>
            <p:nvSpPr>
              <p:cNvPr id="8267" name="Oval 1039"/>
              <p:cNvSpPr>
                <a:spLocks noChangeArrowheads="1"/>
              </p:cNvSpPr>
              <p:nvPr/>
            </p:nvSpPr>
            <p:spPr bwMode="auto">
              <a:xfrm>
                <a:off x="4224" y="1200"/>
                <a:ext cx="1152" cy="768"/>
              </a:xfrm>
              <a:prstGeom prst="ellipse">
                <a:avLst/>
              </a:prstGeom>
              <a:solidFill>
                <a:schemeClr val="bg1"/>
              </a:solid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8268" name="Oval 1040"/>
              <p:cNvSpPr>
                <a:spLocks noChangeArrowheads="1"/>
              </p:cNvSpPr>
              <p:nvPr/>
            </p:nvSpPr>
            <p:spPr bwMode="auto">
              <a:xfrm>
                <a:off x="4320" y="1248"/>
                <a:ext cx="720" cy="628"/>
              </a:xfrm>
              <a:prstGeom prst="ellipse">
                <a:avLst/>
              </a:prstGeom>
              <a:solidFill>
                <a:srgbClr val="CC6600"/>
              </a:solid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8269" name="Freeform 1041"/>
              <p:cNvSpPr>
                <a:spLocks/>
              </p:cNvSpPr>
              <p:nvPr/>
            </p:nvSpPr>
            <p:spPr bwMode="auto">
              <a:xfrm>
                <a:off x="4992" y="1296"/>
                <a:ext cx="310" cy="593"/>
              </a:xfrm>
              <a:custGeom>
                <a:avLst/>
                <a:gdLst>
                  <a:gd name="T0" fmla="*/ 144 w 310"/>
                  <a:gd name="T1" fmla="*/ 17 h 593"/>
                  <a:gd name="T2" fmla="*/ 72 w 310"/>
                  <a:gd name="T3" fmla="*/ 206 h 593"/>
                  <a:gd name="T4" fmla="*/ 63 w 310"/>
                  <a:gd name="T5" fmla="*/ 251 h 593"/>
                  <a:gd name="T6" fmla="*/ 81 w 310"/>
                  <a:gd name="T7" fmla="*/ 305 h 593"/>
                  <a:gd name="T8" fmla="*/ 27 w 310"/>
                  <a:gd name="T9" fmla="*/ 494 h 593"/>
                  <a:gd name="T10" fmla="*/ 0 w 310"/>
                  <a:gd name="T11" fmla="*/ 548 h 593"/>
                  <a:gd name="T12" fmla="*/ 81 w 310"/>
                  <a:gd name="T13" fmla="*/ 584 h 593"/>
                  <a:gd name="T14" fmla="*/ 108 w 310"/>
                  <a:gd name="T15" fmla="*/ 593 h 593"/>
                  <a:gd name="T16" fmla="*/ 135 w 310"/>
                  <a:gd name="T17" fmla="*/ 575 h 593"/>
                  <a:gd name="T18" fmla="*/ 153 w 310"/>
                  <a:gd name="T19" fmla="*/ 548 h 593"/>
                  <a:gd name="T20" fmla="*/ 207 w 310"/>
                  <a:gd name="T21" fmla="*/ 512 h 593"/>
                  <a:gd name="T22" fmla="*/ 243 w 310"/>
                  <a:gd name="T23" fmla="*/ 431 h 593"/>
                  <a:gd name="T24" fmla="*/ 279 w 310"/>
                  <a:gd name="T25" fmla="*/ 377 h 593"/>
                  <a:gd name="T26" fmla="*/ 297 w 310"/>
                  <a:gd name="T27" fmla="*/ 350 h 593"/>
                  <a:gd name="T28" fmla="*/ 243 w 310"/>
                  <a:gd name="T29" fmla="*/ 161 h 593"/>
                  <a:gd name="T30" fmla="*/ 153 w 310"/>
                  <a:gd name="T31" fmla="*/ 35 h 593"/>
                  <a:gd name="T32" fmla="*/ 144 w 310"/>
                  <a:gd name="T33" fmla="*/ 17 h 59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10"/>
                  <a:gd name="T52" fmla="*/ 0 h 593"/>
                  <a:gd name="T53" fmla="*/ 310 w 310"/>
                  <a:gd name="T54" fmla="*/ 593 h 59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10" h="593">
                    <a:moveTo>
                      <a:pt x="144" y="17"/>
                    </a:moveTo>
                    <a:cubicBezTo>
                      <a:pt x="21" y="37"/>
                      <a:pt x="64" y="62"/>
                      <a:pt x="72" y="206"/>
                    </a:cubicBezTo>
                    <a:cubicBezTo>
                      <a:pt x="69" y="221"/>
                      <a:pt x="62" y="236"/>
                      <a:pt x="63" y="251"/>
                    </a:cubicBezTo>
                    <a:cubicBezTo>
                      <a:pt x="65" y="270"/>
                      <a:pt x="81" y="305"/>
                      <a:pt x="81" y="305"/>
                    </a:cubicBezTo>
                    <a:cubicBezTo>
                      <a:pt x="68" y="369"/>
                      <a:pt x="48" y="432"/>
                      <a:pt x="27" y="494"/>
                    </a:cubicBezTo>
                    <a:cubicBezTo>
                      <a:pt x="21" y="513"/>
                      <a:pt x="6" y="529"/>
                      <a:pt x="0" y="548"/>
                    </a:cubicBezTo>
                    <a:cubicBezTo>
                      <a:pt x="43" y="577"/>
                      <a:pt x="17" y="563"/>
                      <a:pt x="81" y="584"/>
                    </a:cubicBezTo>
                    <a:cubicBezTo>
                      <a:pt x="90" y="587"/>
                      <a:pt x="108" y="593"/>
                      <a:pt x="108" y="593"/>
                    </a:cubicBezTo>
                    <a:cubicBezTo>
                      <a:pt x="117" y="587"/>
                      <a:pt x="127" y="583"/>
                      <a:pt x="135" y="575"/>
                    </a:cubicBezTo>
                    <a:cubicBezTo>
                      <a:pt x="143" y="567"/>
                      <a:pt x="145" y="555"/>
                      <a:pt x="153" y="548"/>
                    </a:cubicBezTo>
                    <a:cubicBezTo>
                      <a:pt x="169" y="534"/>
                      <a:pt x="207" y="512"/>
                      <a:pt x="207" y="512"/>
                    </a:cubicBezTo>
                    <a:cubicBezTo>
                      <a:pt x="223" y="487"/>
                      <a:pt x="227" y="456"/>
                      <a:pt x="243" y="431"/>
                    </a:cubicBezTo>
                    <a:cubicBezTo>
                      <a:pt x="255" y="413"/>
                      <a:pt x="267" y="395"/>
                      <a:pt x="279" y="377"/>
                    </a:cubicBezTo>
                    <a:cubicBezTo>
                      <a:pt x="285" y="368"/>
                      <a:pt x="297" y="350"/>
                      <a:pt x="297" y="350"/>
                    </a:cubicBezTo>
                    <a:cubicBezTo>
                      <a:pt x="287" y="288"/>
                      <a:pt x="310" y="183"/>
                      <a:pt x="243" y="161"/>
                    </a:cubicBezTo>
                    <a:cubicBezTo>
                      <a:pt x="214" y="118"/>
                      <a:pt x="196" y="64"/>
                      <a:pt x="153" y="35"/>
                    </a:cubicBezTo>
                    <a:cubicBezTo>
                      <a:pt x="133" y="4"/>
                      <a:pt x="127" y="0"/>
                      <a:pt x="144" y="17"/>
                    </a:cubicBezTo>
                    <a:close/>
                  </a:path>
                </a:pathLst>
              </a:custGeom>
              <a:solidFill>
                <a:srgbClr val="FFFF00"/>
              </a:solidFill>
              <a:ln w="9525">
                <a:solidFill>
                  <a:srgbClr val="FFFF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grpSp>
      </p:grpSp>
      <p:grpSp>
        <p:nvGrpSpPr>
          <p:cNvPr id="7" name="Group 1042"/>
          <p:cNvGrpSpPr>
            <a:grpSpLocks/>
          </p:cNvGrpSpPr>
          <p:nvPr/>
        </p:nvGrpSpPr>
        <p:grpSpPr bwMode="auto">
          <a:xfrm>
            <a:off x="2819400" y="2971800"/>
            <a:ext cx="3352800" cy="1676400"/>
            <a:chOff x="816" y="1872"/>
            <a:chExt cx="2112" cy="1056"/>
          </a:xfrm>
        </p:grpSpPr>
        <p:sp>
          <p:nvSpPr>
            <p:cNvPr id="8256" name="Line 1043"/>
            <p:cNvSpPr>
              <a:spLocks noChangeShapeType="1"/>
            </p:cNvSpPr>
            <p:nvPr/>
          </p:nvSpPr>
          <p:spPr bwMode="auto">
            <a:xfrm rot="-2563514" flipH="1" flipV="1">
              <a:off x="2636" y="2324"/>
              <a:ext cx="292" cy="268"/>
            </a:xfrm>
            <a:prstGeom prst="line">
              <a:avLst/>
            </a:prstGeom>
            <a:noFill/>
            <a:ln w="76200">
              <a:solidFill>
                <a:srgbClr val="FFFF00"/>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8257" name="Text Box 1044"/>
            <p:cNvSpPr txBox="1">
              <a:spLocks noChangeArrowheads="1"/>
            </p:cNvSpPr>
            <p:nvPr/>
          </p:nvSpPr>
          <p:spPr bwMode="auto">
            <a:xfrm>
              <a:off x="816" y="1872"/>
              <a:ext cx="1153"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pitchFamily="18" charset="0"/>
                </a:defRPr>
              </a:lvl1pPr>
              <a:lvl2pPr marL="742950" indent="-285750" eaLnBrk="0" hangingPunct="0">
                <a:defRPr sz="2800">
                  <a:solidFill>
                    <a:schemeClr val="tx1"/>
                  </a:solidFill>
                  <a:latin typeface="Times New Roman" pitchFamily="18" charset="0"/>
                </a:defRPr>
              </a:lvl2pPr>
              <a:lvl3pPr marL="1143000" indent="-228600" eaLnBrk="0" hangingPunct="0">
                <a:defRPr sz="2800">
                  <a:solidFill>
                    <a:schemeClr val="tx1"/>
                  </a:solidFill>
                  <a:latin typeface="Times New Roman" pitchFamily="18" charset="0"/>
                </a:defRPr>
              </a:lvl3pPr>
              <a:lvl4pPr marL="1600200" indent="-228600" eaLnBrk="0" hangingPunct="0">
                <a:defRPr sz="2800">
                  <a:solidFill>
                    <a:schemeClr val="tx1"/>
                  </a:solidFill>
                  <a:latin typeface="Times New Roman" pitchFamily="18" charset="0"/>
                </a:defRPr>
              </a:lvl4pPr>
              <a:lvl5pPr marL="2057400" indent="-228600" eaLnBrk="0" hangingPunct="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Times New Roman" pitchFamily="18" charset="0"/>
                  <a:ea typeface="+mn-ea"/>
                  <a:cs typeface="+mn-cs"/>
                </a:rPr>
                <a:t>Blood Clot</a:t>
              </a:r>
              <a:endParaRPr kumimoji="0" lang="en-US" sz="2400" b="0" i="0" u="none" strike="noStrike" kern="1200" cap="none" spc="0" normalizeH="0" baseline="0" noProof="0" dirty="0">
                <a:ln>
                  <a:noFill/>
                </a:ln>
                <a:solidFill>
                  <a:srgbClr val="FFFFFF"/>
                </a:solidFill>
                <a:effectLst/>
                <a:uLnTx/>
                <a:uFillTx/>
                <a:latin typeface="Times New Roman" pitchFamily="18" charset="0"/>
                <a:ea typeface="+mn-ea"/>
                <a:cs typeface="+mn-cs"/>
              </a:endParaRPr>
            </a:p>
          </p:txBody>
        </p:sp>
        <p:grpSp>
          <p:nvGrpSpPr>
            <p:cNvPr id="8258" name="Group 1045"/>
            <p:cNvGrpSpPr>
              <a:grpSpLocks/>
            </p:cNvGrpSpPr>
            <p:nvPr/>
          </p:nvGrpSpPr>
          <p:grpSpPr bwMode="auto">
            <a:xfrm>
              <a:off x="1248" y="2160"/>
              <a:ext cx="1152" cy="768"/>
              <a:chOff x="1584" y="2160"/>
              <a:chExt cx="1152" cy="768"/>
            </a:xfrm>
          </p:grpSpPr>
          <p:sp>
            <p:nvSpPr>
              <p:cNvPr id="8259" name="Oval 1046"/>
              <p:cNvSpPr>
                <a:spLocks noChangeArrowheads="1"/>
              </p:cNvSpPr>
              <p:nvPr/>
            </p:nvSpPr>
            <p:spPr bwMode="auto">
              <a:xfrm>
                <a:off x="1584" y="2160"/>
                <a:ext cx="1152" cy="768"/>
              </a:xfrm>
              <a:prstGeom prst="ellipse">
                <a:avLst/>
              </a:prstGeom>
              <a:solidFill>
                <a:schemeClr val="bg1"/>
              </a:solid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8260" name="Oval 1047"/>
              <p:cNvSpPr>
                <a:spLocks noChangeArrowheads="1"/>
              </p:cNvSpPr>
              <p:nvPr/>
            </p:nvSpPr>
            <p:spPr bwMode="auto">
              <a:xfrm>
                <a:off x="1680" y="2208"/>
                <a:ext cx="720" cy="628"/>
              </a:xfrm>
              <a:prstGeom prst="ellipse">
                <a:avLst/>
              </a:prstGeom>
              <a:solidFill>
                <a:srgbClr val="CC6600"/>
              </a:solid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8261" name="Freeform 1048"/>
              <p:cNvSpPr>
                <a:spLocks/>
              </p:cNvSpPr>
              <p:nvPr/>
            </p:nvSpPr>
            <p:spPr bwMode="auto">
              <a:xfrm>
                <a:off x="2352" y="2272"/>
                <a:ext cx="310" cy="593"/>
              </a:xfrm>
              <a:custGeom>
                <a:avLst/>
                <a:gdLst>
                  <a:gd name="T0" fmla="*/ 144 w 310"/>
                  <a:gd name="T1" fmla="*/ 17 h 593"/>
                  <a:gd name="T2" fmla="*/ 72 w 310"/>
                  <a:gd name="T3" fmla="*/ 206 h 593"/>
                  <a:gd name="T4" fmla="*/ 63 w 310"/>
                  <a:gd name="T5" fmla="*/ 251 h 593"/>
                  <a:gd name="T6" fmla="*/ 81 w 310"/>
                  <a:gd name="T7" fmla="*/ 305 h 593"/>
                  <a:gd name="T8" fmla="*/ 27 w 310"/>
                  <a:gd name="T9" fmla="*/ 494 h 593"/>
                  <a:gd name="T10" fmla="*/ 0 w 310"/>
                  <a:gd name="T11" fmla="*/ 548 h 593"/>
                  <a:gd name="T12" fmla="*/ 81 w 310"/>
                  <a:gd name="T13" fmla="*/ 584 h 593"/>
                  <a:gd name="T14" fmla="*/ 108 w 310"/>
                  <a:gd name="T15" fmla="*/ 593 h 593"/>
                  <a:gd name="T16" fmla="*/ 135 w 310"/>
                  <a:gd name="T17" fmla="*/ 575 h 593"/>
                  <a:gd name="T18" fmla="*/ 153 w 310"/>
                  <a:gd name="T19" fmla="*/ 548 h 593"/>
                  <a:gd name="T20" fmla="*/ 207 w 310"/>
                  <a:gd name="T21" fmla="*/ 512 h 593"/>
                  <a:gd name="T22" fmla="*/ 243 w 310"/>
                  <a:gd name="T23" fmla="*/ 431 h 593"/>
                  <a:gd name="T24" fmla="*/ 279 w 310"/>
                  <a:gd name="T25" fmla="*/ 377 h 593"/>
                  <a:gd name="T26" fmla="*/ 297 w 310"/>
                  <a:gd name="T27" fmla="*/ 350 h 593"/>
                  <a:gd name="T28" fmla="*/ 243 w 310"/>
                  <a:gd name="T29" fmla="*/ 161 h 593"/>
                  <a:gd name="T30" fmla="*/ 153 w 310"/>
                  <a:gd name="T31" fmla="*/ 35 h 593"/>
                  <a:gd name="T32" fmla="*/ 144 w 310"/>
                  <a:gd name="T33" fmla="*/ 17 h 59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10"/>
                  <a:gd name="T52" fmla="*/ 0 h 593"/>
                  <a:gd name="T53" fmla="*/ 310 w 310"/>
                  <a:gd name="T54" fmla="*/ 593 h 59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10" h="593">
                    <a:moveTo>
                      <a:pt x="144" y="17"/>
                    </a:moveTo>
                    <a:cubicBezTo>
                      <a:pt x="21" y="37"/>
                      <a:pt x="64" y="62"/>
                      <a:pt x="72" y="206"/>
                    </a:cubicBezTo>
                    <a:cubicBezTo>
                      <a:pt x="69" y="221"/>
                      <a:pt x="62" y="236"/>
                      <a:pt x="63" y="251"/>
                    </a:cubicBezTo>
                    <a:cubicBezTo>
                      <a:pt x="65" y="270"/>
                      <a:pt x="81" y="305"/>
                      <a:pt x="81" y="305"/>
                    </a:cubicBezTo>
                    <a:cubicBezTo>
                      <a:pt x="68" y="369"/>
                      <a:pt x="48" y="432"/>
                      <a:pt x="27" y="494"/>
                    </a:cubicBezTo>
                    <a:cubicBezTo>
                      <a:pt x="21" y="513"/>
                      <a:pt x="6" y="529"/>
                      <a:pt x="0" y="548"/>
                    </a:cubicBezTo>
                    <a:cubicBezTo>
                      <a:pt x="43" y="577"/>
                      <a:pt x="17" y="563"/>
                      <a:pt x="81" y="584"/>
                    </a:cubicBezTo>
                    <a:cubicBezTo>
                      <a:pt x="90" y="587"/>
                      <a:pt x="108" y="593"/>
                      <a:pt x="108" y="593"/>
                    </a:cubicBezTo>
                    <a:cubicBezTo>
                      <a:pt x="117" y="587"/>
                      <a:pt x="127" y="583"/>
                      <a:pt x="135" y="575"/>
                    </a:cubicBezTo>
                    <a:cubicBezTo>
                      <a:pt x="143" y="567"/>
                      <a:pt x="145" y="555"/>
                      <a:pt x="153" y="548"/>
                    </a:cubicBezTo>
                    <a:cubicBezTo>
                      <a:pt x="169" y="534"/>
                      <a:pt x="207" y="512"/>
                      <a:pt x="207" y="512"/>
                    </a:cubicBezTo>
                    <a:cubicBezTo>
                      <a:pt x="223" y="487"/>
                      <a:pt x="227" y="456"/>
                      <a:pt x="243" y="431"/>
                    </a:cubicBezTo>
                    <a:cubicBezTo>
                      <a:pt x="255" y="413"/>
                      <a:pt x="267" y="395"/>
                      <a:pt x="279" y="377"/>
                    </a:cubicBezTo>
                    <a:cubicBezTo>
                      <a:pt x="285" y="368"/>
                      <a:pt x="297" y="350"/>
                      <a:pt x="297" y="350"/>
                    </a:cubicBezTo>
                    <a:cubicBezTo>
                      <a:pt x="287" y="288"/>
                      <a:pt x="310" y="183"/>
                      <a:pt x="243" y="161"/>
                    </a:cubicBezTo>
                    <a:cubicBezTo>
                      <a:pt x="214" y="118"/>
                      <a:pt x="196" y="64"/>
                      <a:pt x="153" y="35"/>
                    </a:cubicBezTo>
                    <a:cubicBezTo>
                      <a:pt x="133" y="4"/>
                      <a:pt x="127" y="0"/>
                      <a:pt x="144" y="17"/>
                    </a:cubicBezTo>
                    <a:close/>
                  </a:path>
                </a:pathLst>
              </a:custGeom>
              <a:solidFill>
                <a:schemeClr val="tx1"/>
              </a:solidFill>
              <a:ln w="9525">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8262" name="Freeform 1049"/>
              <p:cNvSpPr>
                <a:spLocks/>
              </p:cNvSpPr>
              <p:nvPr/>
            </p:nvSpPr>
            <p:spPr bwMode="auto">
              <a:xfrm>
                <a:off x="1810" y="2250"/>
                <a:ext cx="590" cy="594"/>
              </a:xfrm>
              <a:custGeom>
                <a:avLst/>
                <a:gdLst>
                  <a:gd name="T0" fmla="*/ 590 w 590"/>
                  <a:gd name="T1" fmla="*/ 360 h 594"/>
                  <a:gd name="T2" fmla="*/ 554 w 590"/>
                  <a:gd name="T3" fmla="*/ 216 h 594"/>
                  <a:gd name="T4" fmla="*/ 527 w 590"/>
                  <a:gd name="T5" fmla="*/ 198 h 594"/>
                  <a:gd name="T6" fmla="*/ 473 w 590"/>
                  <a:gd name="T7" fmla="*/ 153 h 594"/>
                  <a:gd name="T8" fmla="*/ 437 w 590"/>
                  <a:gd name="T9" fmla="*/ 45 h 594"/>
                  <a:gd name="T10" fmla="*/ 320 w 590"/>
                  <a:gd name="T11" fmla="*/ 27 h 594"/>
                  <a:gd name="T12" fmla="*/ 266 w 590"/>
                  <a:gd name="T13" fmla="*/ 9 h 594"/>
                  <a:gd name="T14" fmla="*/ 239 w 590"/>
                  <a:gd name="T15" fmla="*/ 0 h 594"/>
                  <a:gd name="T16" fmla="*/ 140 w 590"/>
                  <a:gd name="T17" fmla="*/ 45 h 594"/>
                  <a:gd name="T18" fmla="*/ 122 w 590"/>
                  <a:gd name="T19" fmla="*/ 108 h 594"/>
                  <a:gd name="T20" fmla="*/ 68 w 590"/>
                  <a:gd name="T21" fmla="*/ 126 h 594"/>
                  <a:gd name="T22" fmla="*/ 23 w 590"/>
                  <a:gd name="T23" fmla="*/ 261 h 594"/>
                  <a:gd name="T24" fmla="*/ 5 w 590"/>
                  <a:gd name="T25" fmla="*/ 315 h 594"/>
                  <a:gd name="T26" fmla="*/ 14 w 590"/>
                  <a:gd name="T27" fmla="*/ 531 h 594"/>
                  <a:gd name="T28" fmla="*/ 77 w 590"/>
                  <a:gd name="T29" fmla="*/ 549 h 594"/>
                  <a:gd name="T30" fmla="*/ 212 w 590"/>
                  <a:gd name="T31" fmla="*/ 594 h 594"/>
                  <a:gd name="T32" fmla="*/ 320 w 590"/>
                  <a:gd name="T33" fmla="*/ 585 h 594"/>
                  <a:gd name="T34" fmla="*/ 374 w 590"/>
                  <a:gd name="T35" fmla="*/ 567 h 594"/>
                  <a:gd name="T36" fmla="*/ 428 w 590"/>
                  <a:gd name="T37" fmla="*/ 531 h 594"/>
                  <a:gd name="T38" fmla="*/ 482 w 590"/>
                  <a:gd name="T39" fmla="*/ 495 h 594"/>
                  <a:gd name="T40" fmla="*/ 527 w 590"/>
                  <a:gd name="T41" fmla="*/ 450 h 594"/>
                  <a:gd name="T42" fmla="*/ 572 w 590"/>
                  <a:gd name="T43" fmla="*/ 405 h 594"/>
                  <a:gd name="T44" fmla="*/ 590 w 590"/>
                  <a:gd name="T45" fmla="*/ 360 h 59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90"/>
                  <a:gd name="T70" fmla="*/ 0 h 594"/>
                  <a:gd name="T71" fmla="*/ 590 w 590"/>
                  <a:gd name="T72" fmla="*/ 594 h 59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90" h="594">
                    <a:moveTo>
                      <a:pt x="590" y="360"/>
                    </a:moveTo>
                    <a:cubicBezTo>
                      <a:pt x="583" y="308"/>
                      <a:pt x="570" y="265"/>
                      <a:pt x="554" y="216"/>
                    </a:cubicBezTo>
                    <a:cubicBezTo>
                      <a:pt x="551" y="206"/>
                      <a:pt x="535" y="205"/>
                      <a:pt x="527" y="198"/>
                    </a:cubicBezTo>
                    <a:cubicBezTo>
                      <a:pt x="458" y="140"/>
                      <a:pt x="540" y="198"/>
                      <a:pt x="473" y="153"/>
                    </a:cubicBezTo>
                    <a:cubicBezTo>
                      <a:pt x="463" y="124"/>
                      <a:pt x="468" y="61"/>
                      <a:pt x="437" y="45"/>
                    </a:cubicBezTo>
                    <a:cubicBezTo>
                      <a:pt x="402" y="27"/>
                      <a:pt x="359" y="33"/>
                      <a:pt x="320" y="27"/>
                    </a:cubicBezTo>
                    <a:cubicBezTo>
                      <a:pt x="302" y="21"/>
                      <a:pt x="284" y="15"/>
                      <a:pt x="266" y="9"/>
                    </a:cubicBezTo>
                    <a:cubicBezTo>
                      <a:pt x="257" y="6"/>
                      <a:pt x="239" y="0"/>
                      <a:pt x="239" y="0"/>
                    </a:cubicBezTo>
                    <a:cubicBezTo>
                      <a:pt x="196" y="7"/>
                      <a:pt x="161" y="3"/>
                      <a:pt x="140" y="45"/>
                    </a:cubicBezTo>
                    <a:cubicBezTo>
                      <a:pt x="130" y="65"/>
                      <a:pt x="139" y="94"/>
                      <a:pt x="122" y="108"/>
                    </a:cubicBezTo>
                    <a:cubicBezTo>
                      <a:pt x="108" y="120"/>
                      <a:pt x="68" y="126"/>
                      <a:pt x="68" y="126"/>
                    </a:cubicBezTo>
                    <a:cubicBezTo>
                      <a:pt x="39" y="169"/>
                      <a:pt x="38" y="212"/>
                      <a:pt x="23" y="261"/>
                    </a:cubicBezTo>
                    <a:cubicBezTo>
                      <a:pt x="18" y="279"/>
                      <a:pt x="5" y="315"/>
                      <a:pt x="5" y="315"/>
                    </a:cubicBezTo>
                    <a:cubicBezTo>
                      <a:pt x="8" y="387"/>
                      <a:pt x="0" y="460"/>
                      <a:pt x="14" y="531"/>
                    </a:cubicBezTo>
                    <a:cubicBezTo>
                      <a:pt x="18" y="552"/>
                      <a:pt x="57" y="539"/>
                      <a:pt x="77" y="549"/>
                    </a:cubicBezTo>
                    <a:cubicBezTo>
                      <a:pt x="125" y="573"/>
                      <a:pt x="159" y="585"/>
                      <a:pt x="212" y="594"/>
                    </a:cubicBezTo>
                    <a:cubicBezTo>
                      <a:pt x="248" y="591"/>
                      <a:pt x="284" y="591"/>
                      <a:pt x="320" y="585"/>
                    </a:cubicBezTo>
                    <a:cubicBezTo>
                      <a:pt x="339" y="582"/>
                      <a:pt x="374" y="567"/>
                      <a:pt x="374" y="567"/>
                    </a:cubicBezTo>
                    <a:cubicBezTo>
                      <a:pt x="434" y="507"/>
                      <a:pt x="369" y="564"/>
                      <a:pt x="428" y="531"/>
                    </a:cubicBezTo>
                    <a:cubicBezTo>
                      <a:pt x="447" y="520"/>
                      <a:pt x="482" y="495"/>
                      <a:pt x="482" y="495"/>
                    </a:cubicBezTo>
                    <a:cubicBezTo>
                      <a:pt x="530" y="423"/>
                      <a:pt x="467" y="510"/>
                      <a:pt x="527" y="450"/>
                    </a:cubicBezTo>
                    <a:cubicBezTo>
                      <a:pt x="587" y="390"/>
                      <a:pt x="500" y="453"/>
                      <a:pt x="572" y="405"/>
                    </a:cubicBezTo>
                    <a:cubicBezTo>
                      <a:pt x="583" y="372"/>
                      <a:pt x="577" y="386"/>
                      <a:pt x="590" y="360"/>
                    </a:cubicBezTo>
                    <a:close/>
                  </a:path>
                </a:pathLst>
              </a:custGeom>
              <a:solidFill>
                <a:schemeClr val="tx2"/>
              </a:solidFill>
              <a:ln w="9525">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8263" name="Freeform 1050"/>
              <p:cNvSpPr>
                <a:spLocks/>
              </p:cNvSpPr>
              <p:nvPr/>
            </p:nvSpPr>
            <p:spPr bwMode="auto">
              <a:xfrm>
                <a:off x="2278" y="2652"/>
                <a:ext cx="160" cy="233"/>
              </a:xfrm>
              <a:custGeom>
                <a:avLst/>
                <a:gdLst>
                  <a:gd name="T0" fmla="*/ 42 w 160"/>
                  <a:gd name="T1" fmla="*/ 43 h 169"/>
                  <a:gd name="T2" fmla="*/ 50 w 160"/>
                  <a:gd name="T3" fmla="*/ 137 h 169"/>
                  <a:gd name="T4" fmla="*/ 97 w 160"/>
                  <a:gd name="T5" fmla="*/ 169 h 169"/>
                  <a:gd name="T6" fmla="*/ 144 w 160"/>
                  <a:gd name="T7" fmla="*/ 90 h 169"/>
                  <a:gd name="T8" fmla="*/ 160 w 160"/>
                  <a:gd name="T9" fmla="*/ 43 h 169"/>
                  <a:gd name="T10" fmla="*/ 42 w 160"/>
                  <a:gd name="T11" fmla="*/ 43 h 169"/>
                  <a:gd name="T12" fmla="*/ 0 60000 65536"/>
                  <a:gd name="T13" fmla="*/ 0 60000 65536"/>
                  <a:gd name="T14" fmla="*/ 0 60000 65536"/>
                  <a:gd name="T15" fmla="*/ 0 60000 65536"/>
                  <a:gd name="T16" fmla="*/ 0 60000 65536"/>
                  <a:gd name="T17" fmla="*/ 0 60000 65536"/>
                  <a:gd name="T18" fmla="*/ 0 w 160"/>
                  <a:gd name="T19" fmla="*/ 0 h 169"/>
                  <a:gd name="T20" fmla="*/ 160 w 160"/>
                  <a:gd name="T21" fmla="*/ 169 h 169"/>
                </a:gdLst>
                <a:ahLst/>
                <a:cxnLst>
                  <a:cxn ang="T12">
                    <a:pos x="T0" y="T1"/>
                  </a:cxn>
                  <a:cxn ang="T13">
                    <a:pos x="T2" y="T3"/>
                  </a:cxn>
                  <a:cxn ang="T14">
                    <a:pos x="T4" y="T5"/>
                  </a:cxn>
                  <a:cxn ang="T15">
                    <a:pos x="T6" y="T7"/>
                  </a:cxn>
                  <a:cxn ang="T16">
                    <a:pos x="T8" y="T9"/>
                  </a:cxn>
                  <a:cxn ang="T17">
                    <a:pos x="T10" y="T11"/>
                  </a:cxn>
                </a:cxnLst>
                <a:rect l="T18" t="T19" r="T20" b="T21"/>
                <a:pathLst>
                  <a:path w="160" h="169">
                    <a:moveTo>
                      <a:pt x="42" y="43"/>
                    </a:moveTo>
                    <a:cubicBezTo>
                      <a:pt x="18" y="77"/>
                      <a:pt x="0" y="103"/>
                      <a:pt x="50" y="137"/>
                    </a:cubicBezTo>
                    <a:cubicBezTo>
                      <a:pt x="66" y="148"/>
                      <a:pt x="97" y="169"/>
                      <a:pt x="97" y="169"/>
                    </a:cubicBezTo>
                    <a:cubicBezTo>
                      <a:pt x="140" y="155"/>
                      <a:pt x="131" y="129"/>
                      <a:pt x="144" y="90"/>
                    </a:cubicBezTo>
                    <a:cubicBezTo>
                      <a:pt x="149" y="74"/>
                      <a:pt x="160" y="43"/>
                      <a:pt x="160" y="43"/>
                    </a:cubicBezTo>
                    <a:cubicBezTo>
                      <a:pt x="114" y="12"/>
                      <a:pt x="83" y="0"/>
                      <a:pt x="42" y="43"/>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8264" name="Line 1051"/>
              <p:cNvSpPr>
                <a:spLocks noChangeShapeType="1"/>
              </p:cNvSpPr>
              <p:nvPr/>
            </p:nvSpPr>
            <p:spPr bwMode="auto">
              <a:xfrm rot="-358173">
                <a:off x="1680" y="2172"/>
                <a:ext cx="252" cy="244"/>
              </a:xfrm>
              <a:prstGeom prst="line">
                <a:avLst/>
              </a:prstGeom>
              <a:noFill/>
              <a:ln w="76200">
                <a:solidFill>
                  <a:schemeClr val="bg1"/>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grpSp>
      </p:grpSp>
      <p:sp>
        <p:nvSpPr>
          <p:cNvPr id="8199" name="Text Box 1052"/>
          <p:cNvSpPr txBox="1">
            <a:spLocks noChangeArrowheads="1"/>
          </p:cNvSpPr>
          <p:nvPr/>
        </p:nvSpPr>
        <p:spPr bwMode="auto">
          <a:xfrm>
            <a:off x="5575301" y="498475"/>
            <a:ext cx="10461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pitchFamily="18" charset="0"/>
              </a:defRPr>
            </a:lvl1pPr>
            <a:lvl2pPr marL="742950" indent="-285750" eaLnBrk="0" hangingPunct="0">
              <a:defRPr sz="2800">
                <a:solidFill>
                  <a:schemeClr val="tx1"/>
                </a:solidFill>
                <a:latin typeface="Times New Roman" pitchFamily="18" charset="0"/>
              </a:defRPr>
            </a:lvl2pPr>
            <a:lvl3pPr marL="1143000" indent="-228600" eaLnBrk="0" hangingPunct="0">
              <a:defRPr sz="2800">
                <a:solidFill>
                  <a:schemeClr val="tx1"/>
                </a:solidFill>
                <a:latin typeface="Times New Roman" pitchFamily="18" charset="0"/>
              </a:defRPr>
            </a:lvl3pPr>
            <a:lvl4pPr marL="1600200" indent="-228600" eaLnBrk="0" hangingPunct="0">
              <a:defRPr sz="2800">
                <a:solidFill>
                  <a:schemeClr val="tx1"/>
                </a:solidFill>
                <a:latin typeface="Times New Roman" pitchFamily="18" charset="0"/>
              </a:defRPr>
            </a:lvl4pPr>
            <a:lvl5pPr marL="2057400" indent="-228600" eaLnBrk="0" hangingPunct="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00"/>
                </a:solidFill>
                <a:effectLst/>
                <a:uLnTx/>
                <a:uFillTx/>
                <a:latin typeface="Times New Roman" pitchFamily="18" charset="0"/>
                <a:ea typeface="+mn-ea"/>
                <a:cs typeface="+mn-cs"/>
              </a:rPr>
              <a:t>Lumen</a:t>
            </a:r>
          </a:p>
        </p:txBody>
      </p:sp>
      <p:grpSp>
        <p:nvGrpSpPr>
          <p:cNvPr id="15" name="Group 1068"/>
          <p:cNvGrpSpPr>
            <a:grpSpLocks/>
          </p:cNvGrpSpPr>
          <p:nvPr/>
        </p:nvGrpSpPr>
        <p:grpSpPr bwMode="auto">
          <a:xfrm>
            <a:off x="2209800" y="4343400"/>
            <a:ext cx="8529638" cy="2514600"/>
            <a:chOff x="432" y="2736"/>
            <a:chExt cx="5373" cy="1584"/>
          </a:xfrm>
        </p:grpSpPr>
        <p:grpSp>
          <p:nvGrpSpPr>
            <p:cNvPr id="8209" name="Group 1069"/>
            <p:cNvGrpSpPr>
              <a:grpSpLocks/>
            </p:cNvGrpSpPr>
            <p:nvPr/>
          </p:nvGrpSpPr>
          <p:grpSpPr bwMode="auto">
            <a:xfrm>
              <a:off x="1680" y="3798"/>
              <a:ext cx="2696" cy="522"/>
              <a:chOff x="1680" y="3798"/>
              <a:chExt cx="2696" cy="522"/>
            </a:xfrm>
          </p:grpSpPr>
          <p:sp>
            <p:nvSpPr>
              <p:cNvPr id="8237" name="Text Box 1070"/>
              <p:cNvSpPr txBox="1">
                <a:spLocks noChangeArrowheads="1"/>
              </p:cNvSpPr>
              <p:nvPr/>
            </p:nvSpPr>
            <p:spPr bwMode="auto">
              <a:xfrm>
                <a:off x="2208" y="3955"/>
                <a:ext cx="1703"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pitchFamily="18" charset="0"/>
                  </a:defRPr>
                </a:lvl1pPr>
                <a:lvl2pPr marL="742950" indent="-285750" eaLnBrk="0" hangingPunct="0">
                  <a:defRPr sz="2800">
                    <a:solidFill>
                      <a:schemeClr val="tx1"/>
                    </a:solidFill>
                    <a:latin typeface="Times New Roman" pitchFamily="18" charset="0"/>
                  </a:defRPr>
                </a:lvl2pPr>
                <a:lvl3pPr marL="1143000" indent="-228600" eaLnBrk="0" hangingPunct="0">
                  <a:defRPr sz="2800">
                    <a:solidFill>
                      <a:schemeClr val="tx1"/>
                    </a:solidFill>
                    <a:latin typeface="Times New Roman" pitchFamily="18" charset="0"/>
                  </a:defRPr>
                </a:lvl3pPr>
                <a:lvl4pPr marL="1600200" indent="-228600" eaLnBrk="0" hangingPunct="0">
                  <a:defRPr sz="2800">
                    <a:solidFill>
                      <a:schemeClr val="tx1"/>
                    </a:solidFill>
                    <a:latin typeface="Times New Roman" pitchFamily="18" charset="0"/>
                  </a:defRPr>
                </a:lvl4pPr>
                <a:lvl5pPr marL="2057400" indent="-228600" eaLnBrk="0" hangingPunct="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1200" cap="none" spc="0" normalizeH="0" baseline="0" noProof="0">
                    <a:ln>
                      <a:noFill/>
                    </a:ln>
                    <a:solidFill>
                      <a:srgbClr val="FFFF00"/>
                    </a:solidFill>
                    <a:effectLst/>
                    <a:uLnTx/>
                    <a:uFillTx/>
                    <a:latin typeface="Times New Roman" pitchFamily="18" charset="0"/>
                    <a:ea typeface="+mn-ea"/>
                    <a:cs typeface="+mn-cs"/>
                  </a:rPr>
                  <a:t>Healed Plaques</a:t>
                </a:r>
                <a:endParaRPr kumimoji="0" lang="en-US" sz="3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grpSp>
            <p:nvGrpSpPr>
              <p:cNvPr id="8238" name="Group 1071"/>
              <p:cNvGrpSpPr>
                <a:grpSpLocks/>
              </p:cNvGrpSpPr>
              <p:nvPr/>
            </p:nvGrpSpPr>
            <p:grpSpPr bwMode="auto">
              <a:xfrm>
                <a:off x="1680" y="3798"/>
                <a:ext cx="2696" cy="282"/>
                <a:chOff x="1676" y="3792"/>
                <a:chExt cx="2696" cy="282"/>
              </a:xfrm>
            </p:grpSpPr>
            <p:sp>
              <p:nvSpPr>
                <p:cNvPr id="8239" name="Line 1072"/>
                <p:cNvSpPr>
                  <a:spLocks noChangeShapeType="1"/>
                </p:cNvSpPr>
                <p:nvPr/>
              </p:nvSpPr>
              <p:spPr bwMode="auto">
                <a:xfrm rot="-4454301">
                  <a:off x="4124" y="3796"/>
                  <a:ext cx="252" cy="244"/>
                </a:xfrm>
                <a:prstGeom prst="line">
                  <a:avLst/>
                </a:prstGeom>
                <a:noFill/>
                <a:ln w="76200">
                  <a:solidFill>
                    <a:schemeClr val="tx2"/>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8240" name="Line 1073"/>
                <p:cNvSpPr>
                  <a:spLocks noChangeShapeType="1"/>
                </p:cNvSpPr>
                <p:nvPr/>
              </p:nvSpPr>
              <p:spPr bwMode="auto">
                <a:xfrm rot="4486305" flipH="1">
                  <a:off x="1672" y="3826"/>
                  <a:ext cx="252" cy="244"/>
                </a:xfrm>
                <a:prstGeom prst="line">
                  <a:avLst/>
                </a:prstGeom>
                <a:noFill/>
                <a:ln w="76200">
                  <a:solidFill>
                    <a:schemeClr val="tx2"/>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8241" name="Line 1074"/>
                <p:cNvSpPr>
                  <a:spLocks noChangeShapeType="1"/>
                </p:cNvSpPr>
                <p:nvPr/>
              </p:nvSpPr>
              <p:spPr bwMode="auto">
                <a:xfrm flipV="1">
                  <a:off x="2940" y="3840"/>
                  <a:ext cx="0" cy="192"/>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grpSp>
        </p:grpSp>
        <p:grpSp>
          <p:nvGrpSpPr>
            <p:cNvPr id="8210" name="Group 1075"/>
            <p:cNvGrpSpPr>
              <a:grpSpLocks/>
            </p:cNvGrpSpPr>
            <p:nvPr/>
          </p:nvGrpSpPr>
          <p:grpSpPr bwMode="auto">
            <a:xfrm>
              <a:off x="432" y="2736"/>
              <a:ext cx="5373" cy="1200"/>
              <a:chOff x="432" y="2736"/>
              <a:chExt cx="5373" cy="1200"/>
            </a:xfrm>
          </p:grpSpPr>
          <p:grpSp>
            <p:nvGrpSpPr>
              <p:cNvPr id="8211" name="Group 1076"/>
              <p:cNvGrpSpPr>
                <a:grpSpLocks/>
              </p:cNvGrpSpPr>
              <p:nvPr/>
            </p:nvGrpSpPr>
            <p:grpSpPr bwMode="auto">
              <a:xfrm>
                <a:off x="432" y="3168"/>
                <a:ext cx="1224" cy="768"/>
                <a:chOff x="432" y="2352"/>
                <a:chExt cx="1224" cy="768"/>
              </a:xfrm>
            </p:grpSpPr>
            <p:grpSp>
              <p:nvGrpSpPr>
                <p:cNvPr id="8232" name="Group 1077"/>
                <p:cNvGrpSpPr>
                  <a:grpSpLocks/>
                </p:cNvGrpSpPr>
                <p:nvPr/>
              </p:nvGrpSpPr>
              <p:grpSpPr bwMode="auto">
                <a:xfrm>
                  <a:off x="432" y="2352"/>
                  <a:ext cx="1224" cy="768"/>
                  <a:chOff x="3840" y="2928"/>
                  <a:chExt cx="1632" cy="1056"/>
                </a:xfrm>
              </p:grpSpPr>
              <p:sp>
                <p:nvSpPr>
                  <p:cNvPr id="8234" name="Oval 1078"/>
                  <p:cNvSpPr>
                    <a:spLocks noChangeArrowheads="1"/>
                  </p:cNvSpPr>
                  <p:nvPr/>
                </p:nvSpPr>
                <p:spPr bwMode="auto">
                  <a:xfrm>
                    <a:off x="3840" y="2928"/>
                    <a:ext cx="1632" cy="1056"/>
                  </a:xfrm>
                  <a:prstGeom prst="ellipse">
                    <a:avLst/>
                  </a:prstGeom>
                  <a:solidFill>
                    <a:schemeClr val="bg1"/>
                  </a:solid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8235" name="Oval 1079"/>
                  <p:cNvSpPr>
                    <a:spLocks noChangeArrowheads="1"/>
                  </p:cNvSpPr>
                  <p:nvPr/>
                </p:nvSpPr>
                <p:spPr bwMode="auto">
                  <a:xfrm>
                    <a:off x="3984" y="3024"/>
                    <a:ext cx="1020" cy="864"/>
                  </a:xfrm>
                  <a:prstGeom prst="ellipse">
                    <a:avLst/>
                  </a:prstGeom>
                  <a:solidFill>
                    <a:srgbClr val="CC6600"/>
                  </a:solid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8236" name="Freeform 1080"/>
                  <p:cNvSpPr>
                    <a:spLocks/>
                  </p:cNvSpPr>
                  <p:nvPr/>
                </p:nvSpPr>
                <p:spPr bwMode="auto">
                  <a:xfrm>
                    <a:off x="4840" y="3064"/>
                    <a:ext cx="536" cy="752"/>
                  </a:xfrm>
                  <a:custGeom>
                    <a:avLst/>
                    <a:gdLst>
                      <a:gd name="T0" fmla="*/ 407 w 408"/>
                      <a:gd name="T1" fmla="*/ 104 h 752"/>
                      <a:gd name="T2" fmla="*/ 786 w 408"/>
                      <a:gd name="T3" fmla="*/ 248 h 752"/>
                      <a:gd name="T4" fmla="*/ 786 w 408"/>
                      <a:gd name="T5" fmla="*/ 344 h 752"/>
                      <a:gd name="T6" fmla="*/ 786 w 408"/>
                      <a:gd name="T7" fmla="*/ 488 h 752"/>
                      <a:gd name="T8" fmla="*/ 786 w 408"/>
                      <a:gd name="T9" fmla="*/ 584 h 752"/>
                      <a:gd name="T10" fmla="*/ 407 w 408"/>
                      <a:gd name="T11" fmla="*/ 728 h 752"/>
                      <a:gd name="T12" fmla="*/ 970 w 408"/>
                      <a:gd name="T13" fmla="*/ 728 h 752"/>
                      <a:gd name="T14" fmla="*/ 1159 w 408"/>
                      <a:gd name="T15" fmla="*/ 632 h 752"/>
                      <a:gd name="T16" fmla="*/ 1347 w 408"/>
                      <a:gd name="T17" fmla="*/ 536 h 752"/>
                      <a:gd name="T18" fmla="*/ 1534 w 408"/>
                      <a:gd name="T19" fmla="*/ 344 h 752"/>
                      <a:gd name="T20" fmla="*/ 1534 w 408"/>
                      <a:gd name="T21" fmla="*/ 200 h 752"/>
                      <a:gd name="T22" fmla="*/ 1159 w 408"/>
                      <a:gd name="T23" fmla="*/ 152 h 752"/>
                      <a:gd name="T24" fmla="*/ 970 w 408"/>
                      <a:gd name="T25" fmla="*/ 56 h 752"/>
                      <a:gd name="T26" fmla="*/ 407 w 408"/>
                      <a:gd name="T27" fmla="*/ 8 h 752"/>
                      <a:gd name="T28" fmla="*/ 32 w 408"/>
                      <a:gd name="T29" fmla="*/ 8 h 752"/>
                      <a:gd name="T30" fmla="*/ 219 w 408"/>
                      <a:gd name="T31" fmla="*/ 56 h 752"/>
                      <a:gd name="T32" fmla="*/ 407 w 408"/>
                      <a:gd name="T33" fmla="*/ 104 h 75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08"/>
                      <a:gd name="T52" fmla="*/ 0 h 752"/>
                      <a:gd name="T53" fmla="*/ 408 w 408"/>
                      <a:gd name="T54" fmla="*/ 752 h 75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08" h="752">
                        <a:moveTo>
                          <a:pt x="104" y="104"/>
                        </a:moveTo>
                        <a:cubicBezTo>
                          <a:pt x="128" y="136"/>
                          <a:pt x="184" y="208"/>
                          <a:pt x="200" y="248"/>
                        </a:cubicBezTo>
                        <a:cubicBezTo>
                          <a:pt x="216" y="288"/>
                          <a:pt x="200" y="304"/>
                          <a:pt x="200" y="344"/>
                        </a:cubicBezTo>
                        <a:cubicBezTo>
                          <a:pt x="200" y="384"/>
                          <a:pt x="200" y="448"/>
                          <a:pt x="200" y="488"/>
                        </a:cubicBezTo>
                        <a:cubicBezTo>
                          <a:pt x="200" y="528"/>
                          <a:pt x="216" y="544"/>
                          <a:pt x="200" y="584"/>
                        </a:cubicBezTo>
                        <a:cubicBezTo>
                          <a:pt x="184" y="624"/>
                          <a:pt x="96" y="704"/>
                          <a:pt x="104" y="728"/>
                        </a:cubicBezTo>
                        <a:cubicBezTo>
                          <a:pt x="112" y="752"/>
                          <a:pt x="216" y="744"/>
                          <a:pt x="248" y="728"/>
                        </a:cubicBezTo>
                        <a:cubicBezTo>
                          <a:pt x="280" y="712"/>
                          <a:pt x="280" y="664"/>
                          <a:pt x="296" y="632"/>
                        </a:cubicBezTo>
                        <a:cubicBezTo>
                          <a:pt x="312" y="600"/>
                          <a:pt x="328" y="584"/>
                          <a:pt x="344" y="536"/>
                        </a:cubicBezTo>
                        <a:cubicBezTo>
                          <a:pt x="360" y="488"/>
                          <a:pt x="384" y="400"/>
                          <a:pt x="392" y="344"/>
                        </a:cubicBezTo>
                        <a:cubicBezTo>
                          <a:pt x="400" y="288"/>
                          <a:pt x="408" y="232"/>
                          <a:pt x="392" y="200"/>
                        </a:cubicBezTo>
                        <a:cubicBezTo>
                          <a:pt x="376" y="168"/>
                          <a:pt x="320" y="176"/>
                          <a:pt x="296" y="152"/>
                        </a:cubicBezTo>
                        <a:cubicBezTo>
                          <a:pt x="272" y="128"/>
                          <a:pt x="280" y="80"/>
                          <a:pt x="248" y="56"/>
                        </a:cubicBezTo>
                        <a:cubicBezTo>
                          <a:pt x="216" y="32"/>
                          <a:pt x="144" y="16"/>
                          <a:pt x="104" y="8"/>
                        </a:cubicBezTo>
                        <a:cubicBezTo>
                          <a:pt x="64" y="0"/>
                          <a:pt x="16" y="0"/>
                          <a:pt x="8" y="8"/>
                        </a:cubicBezTo>
                        <a:cubicBezTo>
                          <a:pt x="0" y="16"/>
                          <a:pt x="40" y="40"/>
                          <a:pt x="56" y="56"/>
                        </a:cubicBezTo>
                        <a:cubicBezTo>
                          <a:pt x="72" y="72"/>
                          <a:pt x="80" y="72"/>
                          <a:pt x="104" y="104"/>
                        </a:cubicBezTo>
                        <a:close/>
                      </a:path>
                    </a:pathLst>
                  </a:custGeom>
                  <a:solidFill>
                    <a:schemeClr val="accent1"/>
                  </a:solid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grpSp>
            <p:sp>
              <p:nvSpPr>
                <p:cNvPr id="8233" name="Freeform 1081"/>
                <p:cNvSpPr>
                  <a:spLocks/>
                </p:cNvSpPr>
                <p:nvPr/>
              </p:nvSpPr>
              <p:spPr bwMode="auto">
                <a:xfrm>
                  <a:off x="1440" y="2640"/>
                  <a:ext cx="108" cy="170"/>
                </a:xfrm>
                <a:custGeom>
                  <a:avLst/>
                  <a:gdLst>
                    <a:gd name="T0" fmla="*/ 18 w 144"/>
                    <a:gd name="T1" fmla="*/ 0 h 233"/>
                    <a:gd name="T2" fmla="*/ 5 w 144"/>
                    <a:gd name="T3" fmla="*/ 9 h 233"/>
                    <a:gd name="T4" fmla="*/ 10 w 144"/>
                    <a:gd name="T5" fmla="*/ 17 h 233"/>
                    <a:gd name="T6" fmla="*/ 7 w 144"/>
                    <a:gd name="T7" fmla="*/ 30 h 233"/>
                    <a:gd name="T8" fmla="*/ 5 w 144"/>
                    <a:gd name="T9" fmla="*/ 48 h 233"/>
                    <a:gd name="T10" fmla="*/ 21 w 144"/>
                    <a:gd name="T11" fmla="*/ 44 h 233"/>
                    <a:gd name="T12" fmla="*/ 26 w 144"/>
                    <a:gd name="T13" fmla="*/ 28 h 233"/>
                    <a:gd name="T14" fmla="*/ 31 w 144"/>
                    <a:gd name="T15" fmla="*/ 20 h 233"/>
                    <a:gd name="T16" fmla="*/ 34 w 144"/>
                    <a:gd name="T17" fmla="*/ 14 h 233"/>
                    <a:gd name="T18" fmla="*/ 18 w 144"/>
                    <a:gd name="T19" fmla="*/ 0 h 23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4"/>
                    <a:gd name="T31" fmla="*/ 0 h 233"/>
                    <a:gd name="T32" fmla="*/ 144 w 144"/>
                    <a:gd name="T33" fmla="*/ 233 h 23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4" h="233">
                      <a:moveTo>
                        <a:pt x="77" y="0"/>
                      </a:moveTo>
                      <a:cubicBezTo>
                        <a:pt x="74" y="2"/>
                        <a:pt x="22" y="33"/>
                        <a:pt x="22" y="45"/>
                      </a:cubicBezTo>
                      <a:cubicBezTo>
                        <a:pt x="22" y="58"/>
                        <a:pt x="37" y="67"/>
                        <a:pt x="44" y="78"/>
                      </a:cubicBezTo>
                      <a:cubicBezTo>
                        <a:pt x="40" y="100"/>
                        <a:pt x="40" y="124"/>
                        <a:pt x="33" y="145"/>
                      </a:cubicBezTo>
                      <a:cubicBezTo>
                        <a:pt x="7" y="224"/>
                        <a:pt x="0" y="121"/>
                        <a:pt x="22" y="233"/>
                      </a:cubicBezTo>
                      <a:cubicBezTo>
                        <a:pt x="44" y="226"/>
                        <a:pt x="82" y="233"/>
                        <a:pt x="89" y="211"/>
                      </a:cubicBezTo>
                      <a:cubicBezTo>
                        <a:pt x="98" y="185"/>
                        <a:pt x="100" y="158"/>
                        <a:pt x="111" y="133"/>
                      </a:cubicBezTo>
                      <a:cubicBezTo>
                        <a:pt x="116" y="121"/>
                        <a:pt x="127" y="112"/>
                        <a:pt x="133" y="100"/>
                      </a:cubicBezTo>
                      <a:cubicBezTo>
                        <a:pt x="138" y="90"/>
                        <a:pt x="140" y="78"/>
                        <a:pt x="144" y="67"/>
                      </a:cubicBezTo>
                      <a:cubicBezTo>
                        <a:pt x="113" y="46"/>
                        <a:pt x="95" y="32"/>
                        <a:pt x="77" y="0"/>
                      </a:cubicBezTo>
                      <a:close/>
                    </a:path>
                  </a:pathLst>
                </a:custGeom>
                <a:solidFill>
                  <a:schemeClr val="bg1"/>
                </a:solid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8212" name="Group 1082"/>
              <p:cNvGrpSpPr>
                <a:grpSpLocks/>
              </p:cNvGrpSpPr>
              <p:nvPr/>
            </p:nvGrpSpPr>
            <p:grpSpPr bwMode="auto">
              <a:xfrm>
                <a:off x="2352" y="3168"/>
                <a:ext cx="1224" cy="768"/>
                <a:chOff x="576" y="3216"/>
                <a:chExt cx="1224" cy="768"/>
              </a:xfrm>
            </p:grpSpPr>
            <p:grpSp>
              <p:nvGrpSpPr>
                <p:cNvPr id="8227" name="Group 1083"/>
                <p:cNvGrpSpPr>
                  <a:grpSpLocks/>
                </p:cNvGrpSpPr>
                <p:nvPr/>
              </p:nvGrpSpPr>
              <p:grpSpPr bwMode="auto">
                <a:xfrm>
                  <a:off x="576" y="3216"/>
                  <a:ext cx="1224" cy="768"/>
                  <a:chOff x="1176" y="3216"/>
                  <a:chExt cx="1224" cy="768"/>
                </a:xfrm>
              </p:grpSpPr>
              <p:sp>
                <p:nvSpPr>
                  <p:cNvPr id="8229" name="Oval 1084"/>
                  <p:cNvSpPr>
                    <a:spLocks noChangeArrowheads="1"/>
                  </p:cNvSpPr>
                  <p:nvPr/>
                </p:nvSpPr>
                <p:spPr bwMode="auto">
                  <a:xfrm>
                    <a:off x="1176" y="3216"/>
                    <a:ext cx="1224" cy="768"/>
                  </a:xfrm>
                  <a:prstGeom prst="ellipse">
                    <a:avLst/>
                  </a:prstGeom>
                  <a:solidFill>
                    <a:schemeClr val="bg1"/>
                  </a:solid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8230" name="Oval 1085"/>
                  <p:cNvSpPr>
                    <a:spLocks noChangeArrowheads="1"/>
                  </p:cNvSpPr>
                  <p:nvPr/>
                </p:nvSpPr>
                <p:spPr bwMode="auto">
                  <a:xfrm>
                    <a:off x="1215" y="3260"/>
                    <a:ext cx="765" cy="628"/>
                  </a:xfrm>
                  <a:prstGeom prst="ellipse">
                    <a:avLst/>
                  </a:prstGeom>
                  <a:solidFill>
                    <a:srgbClr val="CC6600"/>
                  </a:solid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8231" name="Freeform 1086"/>
                  <p:cNvSpPr>
                    <a:spLocks/>
                  </p:cNvSpPr>
                  <p:nvPr/>
                </p:nvSpPr>
                <p:spPr bwMode="auto">
                  <a:xfrm>
                    <a:off x="1518" y="3262"/>
                    <a:ext cx="738" cy="634"/>
                  </a:xfrm>
                  <a:custGeom>
                    <a:avLst/>
                    <a:gdLst>
                      <a:gd name="T0" fmla="*/ 40 w 984"/>
                      <a:gd name="T1" fmla="*/ 0 h 872"/>
                      <a:gd name="T2" fmla="*/ 52 w 984"/>
                      <a:gd name="T3" fmla="*/ 9 h 872"/>
                      <a:gd name="T4" fmla="*/ 63 w 984"/>
                      <a:gd name="T5" fmla="*/ 29 h 872"/>
                      <a:gd name="T6" fmla="*/ 74 w 984"/>
                      <a:gd name="T7" fmla="*/ 49 h 872"/>
                      <a:gd name="T8" fmla="*/ 86 w 984"/>
                      <a:gd name="T9" fmla="*/ 59 h 872"/>
                      <a:gd name="T10" fmla="*/ 98 w 984"/>
                      <a:gd name="T11" fmla="*/ 88 h 872"/>
                      <a:gd name="T12" fmla="*/ 98 w 984"/>
                      <a:gd name="T13" fmla="*/ 108 h 872"/>
                      <a:gd name="T14" fmla="*/ 86 w 984"/>
                      <a:gd name="T15" fmla="*/ 127 h 872"/>
                      <a:gd name="T16" fmla="*/ 74 w 984"/>
                      <a:gd name="T17" fmla="*/ 146 h 872"/>
                      <a:gd name="T18" fmla="*/ 52 w 984"/>
                      <a:gd name="T19" fmla="*/ 156 h 872"/>
                      <a:gd name="T20" fmla="*/ 17 w 984"/>
                      <a:gd name="T21" fmla="*/ 166 h 872"/>
                      <a:gd name="T22" fmla="*/ 6 w 984"/>
                      <a:gd name="T23" fmla="*/ 175 h 872"/>
                      <a:gd name="T24" fmla="*/ 52 w 984"/>
                      <a:gd name="T25" fmla="*/ 175 h 872"/>
                      <a:gd name="T26" fmla="*/ 74 w 984"/>
                      <a:gd name="T27" fmla="*/ 175 h 872"/>
                      <a:gd name="T28" fmla="*/ 98 w 984"/>
                      <a:gd name="T29" fmla="*/ 175 h 872"/>
                      <a:gd name="T30" fmla="*/ 120 w 984"/>
                      <a:gd name="T31" fmla="*/ 166 h 872"/>
                      <a:gd name="T32" fmla="*/ 155 w 984"/>
                      <a:gd name="T33" fmla="*/ 156 h 872"/>
                      <a:gd name="T34" fmla="*/ 177 w 984"/>
                      <a:gd name="T35" fmla="*/ 156 h 872"/>
                      <a:gd name="T36" fmla="*/ 200 w 984"/>
                      <a:gd name="T37" fmla="*/ 146 h 872"/>
                      <a:gd name="T38" fmla="*/ 200 w 984"/>
                      <a:gd name="T39" fmla="*/ 127 h 872"/>
                      <a:gd name="T40" fmla="*/ 222 w 984"/>
                      <a:gd name="T41" fmla="*/ 117 h 872"/>
                      <a:gd name="T42" fmla="*/ 234 w 984"/>
                      <a:gd name="T43" fmla="*/ 88 h 872"/>
                      <a:gd name="T44" fmla="*/ 222 w 984"/>
                      <a:gd name="T45" fmla="*/ 59 h 872"/>
                      <a:gd name="T46" fmla="*/ 200 w 984"/>
                      <a:gd name="T47" fmla="*/ 49 h 872"/>
                      <a:gd name="T48" fmla="*/ 177 w 984"/>
                      <a:gd name="T49" fmla="*/ 29 h 872"/>
                      <a:gd name="T50" fmla="*/ 143 w 984"/>
                      <a:gd name="T51" fmla="*/ 9 h 872"/>
                      <a:gd name="T52" fmla="*/ 120 w 984"/>
                      <a:gd name="T53" fmla="*/ 9 h 872"/>
                      <a:gd name="T54" fmla="*/ 98 w 984"/>
                      <a:gd name="T55" fmla="*/ 9 h 872"/>
                      <a:gd name="T56" fmla="*/ 40 w 984"/>
                      <a:gd name="T57" fmla="*/ 0 h 87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984"/>
                      <a:gd name="T88" fmla="*/ 0 h 872"/>
                      <a:gd name="T89" fmla="*/ 984 w 984"/>
                      <a:gd name="T90" fmla="*/ 872 h 872"/>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984" h="872">
                        <a:moveTo>
                          <a:pt x="168" y="0"/>
                        </a:moveTo>
                        <a:cubicBezTo>
                          <a:pt x="136" y="0"/>
                          <a:pt x="200" y="24"/>
                          <a:pt x="216" y="48"/>
                        </a:cubicBezTo>
                        <a:cubicBezTo>
                          <a:pt x="232" y="72"/>
                          <a:pt x="248" y="112"/>
                          <a:pt x="264" y="144"/>
                        </a:cubicBezTo>
                        <a:cubicBezTo>
                          <a:pt x="280" y="176"/>
                          <a:pt x="296" y="216"/>
                          <a:pt x="312" y="240"/>
                        </a:cubicBezTo>
                        <a:cubicBezTo>
                          <a:pt x="328" y="264"/>
                          <a:pt x="344" y="256"/>
                          <a:pt x="360" y="288"/>
                        </a:cubicBezTo>
                        <a:cubicBezTo>
                          <a:pt x="376" y="320"/>
                          <a:pt x="400" y="392"/>
                          <a:pt x="408" y="432"/>
                        </a:cubicBezTo>
                        <a:cubicBezTo>
                          <a:pt x="416" y="472"/>
                          <a:pt x="416" y="496"/>
                          <a:pt x="408" y="528"/>
                        </a:cubicBezTo>
                        <a:cubicBezTo>
                          <a:pt x="400" y="560"/>
                          <a:pt x="376" y="592"/>
                          <a:pt x="360" y="624"/>
                        </a:cubicBezTo>
                        <a:cubicBezTo>
                          <a:pt x="344" y="656"/>
                          <a:pt x="336" y="696"/>
                          <a:pt x="312" y="720"/>
                        </a:cubicBezTo>
                        <a:cubicBezTo>
                          <a:pt x="288" y="744"/>
                          <a:pt x="256" y="752"/>
                          <a:pt x="216" y="768"/>
                        </a:cubicBezTo>
                        <a:cubicBezTo>
                          <a:pt x="176" y="784"/>
                          <a:pt x="104" y="800"/>
                          <a:pt x="72" y="816"/>
                        </a:cubicBezTo>
                        <a:cubicBezTo>
                          <a:pt x="40" y="832"/>
                          <a:pt x="0" y="856"/>
                          <a:pt x="24" y="864"/>
                        </a:cubicBezTo>
                        <a:cubicBezTo>
                          <a:pt x="48" y="872"/>
                          <a:pt x="168" y="864"/>
                          <a:pt x="216" y="864"/>
                        </a:cubicBezTo>
                        <a:cubicBezTo>
                          <a:pt x="264" y="864"/>
                          <a:pt x="280" y="864"/>
                          <a:pt x="312" y="864"/>
                        </a:cubicBezTo>
                        <a:cubicBezTo>
                          <a:pt x="344" y="864"/>
                          <a:pt x="376" y="872"/>
                          <a:pt x="408" y="864"/>
                        </a:cubicBezTo>
                        <a:cubicBezTo>
                          <a:pt x="440" y="856"/>
                          <a:pt x="464" y="832"/>
                          <a:pt x="504" y="816"/>
                        </a:cubicBezTo>
                        <a:cubicBezTo>
                          <a:pt x="544" y="800"/>
                          <a:pt x="608" y="776"/>
                          <a:pt x="648" y="768"/>
                        </a:cubicBezTo>
                        <a:cubicBezTo>
                          <a:pt x="688" y="760"/>
                          <a:pt x="712" y="776"/>
                          <a:pt x="744" y="768"/>
                        </a:cubicBezTo>
                        <a:cubicBezTo>
                          <a:pt x="776" y="760"/>
                          <a:pt x="824" y="744"/>
                          <a:pt x="840" y="720"/>
                        </a:cubicBezTo>
                        <a:cubicBezTo>
                          <a:pt x="856" y="696"/>
                          <a:pt x="824" y="648"/>
                          <a:pt x="840" y="624"/>
                        </a:cubicBezTo>
                        <a:cubicBezTo>
                          <a:pt x="856" y="600"/>
                          <a:pt x="912" y="608"/>
                          <a:pt x="936" y="576"/>
                        </a:cubicBezTo>
                        <a:cubicBezTo>
                          <a:pt x="960" y="544"/>
                          <a:pt x="984" y="480"/>
                          <a:pt x="984" y="432"/>
                        </a:cubicBezTo>
                        <a:cubicBezTo>
                          <a:pt x="984" y="384"/>
                          <a:pt x="960" y="320"/>
                          <a:pt x="936" y="288"/>
                        </a:cubicBezTo>
                        <a:cubicBezTo>
                          <a:pt x="912" y="256"/>
                          <a:pt x="872" y="264"/>
                          <a:pt x="840" y="240"/>
                        </a:cubicBezTo>
                        <a:cubicBezTo>
                          <a:pt x="808" y="216"/>
                          <a:pt x="784" y="176"/>
                          <a:pt x="744" y="144"/>
                        </a:cubicBezTo>
                        <a:cubicBezTo>
                          <a:pt x="704" y="112"/>
                          <a:pt x="640" y="64"/>
                          <a:pt x="600" y="48"/>
                        </a:cubicBezTo>
                        <a:cubicBezTo>
                          <a:pt x="560" y="32"/>
                          <a:pt x="536" y="48"/>
                          <a:pt x="504" y="48"/>
                        </a:cubicBezTo>
                        <a:cubicBezTo>
                          <a:pt x="472" y="48"/>
                          <a:pt x="464" y="56"/>
                          <a:pt x="408" y="48"/>
                        </a:cubicBezTo>
                        <a:cubicBezTo>
                          <a:pt x="352" y="40"/>
                          <a:pt x="200" y="0"/>
                          <a:pt x="168" y="0"/>
                        </a:cubicBezTo>
                        <a:close/>
                      </a:path>
                    </a:pathLst>
                  </a:custGeom>
                  <a:solidFill>
                    <a:schemeClr val="accent1"/>
                  </a:solid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grpSp>
            <p:sp>
              <p:nvSpPr>
                <p:cNvPr id="8228" name="Freeform 1087"/>
                <p:cNvSpPr>
                  <a:spLocks/>
                </p:cNvSpPr>
                <p:nvPr/>
              </p:nvSpPr>
              <p:spPr bwMode="auto">
                <a:xfrm>
                  <a:off x="1296" y="3456"/>
                  <a:ext cx="200" cy="242"/>
                </a:xfrm>
                <a:custGeom>
                  <a:avLst/>
                  <a:gdLst>
                    <a:gd name="T0" fmla="*/ 6 w 266"/>
                    <a:gd name="T1" fmla="*/ 20 h 333"/>
                    <a:gd name="T2" fmla="*/ 6 w 266"/>
                    <a:gd name="T3" fmla="*/ 61 h 333"/>
                    <a:gd name="T4" fmla="*/ 22 w 266"/>
                    <a:gd name="T5" fmla="*/ 68 h 333"/>
                    <a:gd name="T6" fmla="*/ 56 w 266"/>
                    <a:gd name="T7" fmla="*/ 57 h 333"/>
                    <a:gd name="T8" fmla="*/ 48 w 266"/>
                    <a:gd name="T9" fmla="*/ 11 h 333"/>
                    <a:gd name="T10" fmla="*/ 26 w 266"/>
                    <a:gd name="T11" fmla="*/ 0 h 333"/>
                    <a:gd name="T12" fmla="*/ 6 w 266"/>
                    <a:gd name="T13" fmla="*/ 20 h 333"/>
                    <a:gd name="T14" fmla="*/ 0 60000 65536"/>
                    <a:gd name="T15" fmla="*/ 0 60000 65536"/>
                    <a:gd name="T16" fmla="*/ 0 60000 65536"/>
                    <a:gd name="T17" fmla="*/ 0 60000 65536"/>
                    <a:gd name="T18" fmla="*/ 0 60000 65536"/>
                    <a:gd name="T19" fmla="*/ 0 60000 65536"/>
                    <a:gd name="T20" fmla="*/ 0 60000 65536"/>
                    <a:gd name="T21" fmla="*/ 0 w 266"/>
                    <a:gd name="T22" fmla="*/ 0 h 333"/>
                    <a:gd name="T23" fmla="*/ 266 w 266"/>
                    <a:gd name="T24" fmla="*/ 333 h 3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6" h="333">
                      <a:moveTo>
                        <a:pt x="22" y="100"/>
                      </a:moveTo>
                      <a:cubicBezTo>
                        <a:pt x="17" y="155"/>
                        <a:pt x="0" y="243"/>
                        <a:pt x="22" y="300"/>
                      </a:cubicBezTo>
                      <a:cubicBezTo>
                        <a:pt x="29" y="317"/>
                        <a:pt x="75" y="328"/>
                        <a:pt x="89" y="333"/>
                      </a:cubicBezTo>
                      <a:cubicBezTo>
                        <a:pt x="201" y="319"/>
                        <a:pt x="159" y="327"/>
                        <a:pt x="233" y="278"/>
                      </a:cubicBezTo>
                      <a:cubicBezTo>
                        <a:pt x="261" y="194"/>
                        <a:pt x="266" y="124"/>
                        <a:pt x="200" y="55"/>
                      </a:cubicBezTo>
                      <a:cubicBezTo>
                        <a:pt x="182" y="2"/>
                        <a:pt x="164" y="13"/>
                        <a:pt x="111" y="0"/>
                      </a:cubicBezTo>
                      <a:cubicBezTo>
                        <a:pt x="95" y="49"/>
                        <a:pt x="63" y="73"/>
                        <a:pt x="22" y="100"/>
                      </a:cubicBezTo>
                      <a:close/>
                    </a:path>
                  </a:pathLst>
                </a:custGeom>
                <a:solidFill>
                  <a:schemeClr val="bg1"/>
                </a:solid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8213" name="Group 1088"/>
              <p:cNvGrpSpPr>
                <a:grpSpLocks/>
              </p:cNvGrpSpPr>
              <p:nvPr/>
            </p:nvGrpSpPr>
            <p:grpSpPr bwMode="auto">
              <a:xfrm>
                <a:off x="4272" y="3168"/>
                <a:ext cx="1224" cy="768"/>
                <a:chOff x="4272" y="2304"/>
                <a:chExt cx="1224" cy="768"/>
              </a:xfrm>
            </p:grpSpPr>
            <p:grpSp>
              <p:nvGrpSpPr>
                <p:cNvPr id="8218" name="Group 1089"/>
                <p:cNvGrpSpPr>
                  <a:grpSpLocks/>
                </p:cNvGrpSpPr>
                <p:nvPr/>
              </p:nvGrpSpPr>
              <p:grpSpPr bwMode="auto">
                <a:xfrm>
                  <a:off x="4272" y="2304"/>
                  <a:ext cx="1224" cy="768"/>
                  <a:chOff x="3840" y="432"/>
                  <a:chExt cx="1224" cy="768"/>
                </a:xfrm>
              </p:grpSpPr>
              <p:grpSp>
                <p:nvGrpSpPr>
                  <p:cNvPr id="8220" name="Group 1090"/>
                  <p:cNvGrpSpPr>
                    <a:grpSpLocks/>
                  </p:cNvGrpSpPr>
                  <p:nvPr/>
                </p:nvGrpSpPr>
                <p:grpSpPr bwMode="auto">
                  <a:xfrm>
                    <a:off x="3840" y="432"/>
                    <a:ext cx="1224" cy="768"/>
                    <a:chOff x="576" y="3216"/>
                    <a:chExt cx="1224" cy="768"/>
                  </a:xfrm>
                </p:grpSpPr>
                <p:grpSp>
                  <p:nvGrpSpPr>
                    <p:cNvPr id="8222" name="Group 1091"/>
                    <p:cNvGrpSpPr>
                      <a:grpSpLocks/>
                    </p:cNvGrpSpPr>
                    <p:nvPr/>
                  </p:nvGrpSpPr>
                  <p:grpSpPr bwMode="auto">
                    <a:xfrm>
                      <a:off x="576" y="3216"/>
                      <a:ext cx="1224" cy="768"/>
                      <a:chOff x="1176" y="3216"/>
                      <a:chExt cx="1224" cy="768"/>
                    </a:xfrm>
                  </p:grpSpPr>
                  <p:sp>
                    <p:nvSpPr>
                      <p:cNvPr id="8224" name="Oval 1092"/>
                      <p:cNvSpPr>
                        <a:spLocks noChangeArrowheads="1"/>
                      </p:cNvSpPr>
                      <p:nvPr/>
                    </p:nvSpPr>
                    <p:spPr bwMode="auto">
                      <a:xfrm>
                        <a:off x="1176" y="3216"/>
                        <a:ext cx="1224" cy="768"/>
                      </a:xfrm>
                      <a:prstGeom prst="ellipse">
                        <a:avLst/>
                      </a:prstGeom>
                      <a:solidFill>
                        <a:schemeClr val="bg1"/>
                      </a:solid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8225" name="Oval 1093"/>
                      <p:cNvSpPr>
                        <a:spLocks noChangeArrowheads="1"/>
                      </p:cNvSpPr>
                      <p:nvPr/>
                    </p:nvSpPr>
                    <p:spPr bwMode="auto">
                      <a:xfrm>
                        <a:off x="1215" y="3260"/>
                        <a:ext cx="765" cy="628"/>
                      </a:xfrm>
                      <a:prstGeom prst="ellipse">
                        <a:avLst/>
                      </a:prstGeom>
                      <a:solidFill>
                        <a:srgbClr val="CC6600"/>
                      </a:solid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8226" name="Freeform 1094"/>
                      <p:cNvSpPr>
                        <a:spLocks/>
                      </p:cNvSpPr>
                      <p:nvPr/>
                    </p:nvSpPr>
                    <p:spPr bwMode="auto">
                      <a:xfrm>
                        <a:off x="1518" y="3262"/>
                        <a:ext cx="738" cy="634"/>
                      </a:xfrm>
                      <a:custGeom>
                        <a:avLst/>
                        <a:gdLst>
                          <a:gd name="T0" fmla="*/ 40 w 984"/>
                          <a:gd name="T1" fmla="*/ 0 h 872"/>
                          <a:gd name="T2" fmla="*/ 52 w 984"/>
                          <a:gd name="T3" fmla="*/ 9 h 872"/>
                          <a:gd name="T4" fmla="*/ 63 w 984"/>
                          <a:gd name="T5" fmla="*/ 29 h 872"/>
                          <a:gd name="T6" fmla="*/ 74 w 984"/>
                          <a:gd name="T7" fmla="*/ 49 h 872"/>
                          <a:gd name="T8" fmla="*/ 86 w 984"/>
                          <a:gd name="T9" fmla="*/ 59 h 872"/>
                          <a:gd name="T10" fmla="*/ 98 w 984"/>
                          <a:gd name="T11" fmla="*/ 88 h 872"/>
                          <a:gd name="T12" fmla="*/ 98 w 984"/>
                          <a:gd name="T13" fmla="*/ 108 h 872"/>
                          <a:gd name="T14" fmla="*/ 86 w 984"/>
                          <a:gd name="T15" fmla="*/ 127 h 872"/>
                          <a:gd name="T16" fmla="*/ 74 w 984"/>
                          <a:gd name="T17" fmla="*/ 146 h 872"/>
                          <a:gd name="T18" fmla="*/ 52 w 984"/>
                          <a:gd name="T19" fmla="*/ 156 h 872"/>
                          <a:gd name="T20" fmla="*/ 17 w 984"/>
                          <a:gd name="T21" fmla="*/ 166 h 872"/>
                          <a:gd name="T22" fmla="*/ 6 w 984"/>
                          <a:gd name="T23" fmla="*/ 175 h 872"/>
                          <a:gd name="T24" fmla="*/ 52 w 984"/>
                          <a:gd name="T25" fmla="*/ 175 h 872"/>
                          <a:gd name="T26" fmla="*/ 74 w 984"/>
                          <a:gd name="T27" fmla="*/ 175 h 872"/>
                          <a:gd name="T28" fmla="*/ 98 w 984"/>
                          <a:gd name="T29" fmla="*/ 175 h 872"/>
                          <a:gd name="T30" fmla="*/ 120 w 984"/>
                          <a:gd name="T31" fmla="*/ 166 h 872"/>
                          <a:gd name="T32" fmla="*/ 155 w 984"/>
                          <a:gd name="T33" fmla="*/ 156 h 872"/>
                          <a:gd name="T34" fmla="*/ 177 w 984"/>
                          <a:gd name="T35" fmla="*/ 156 h 872"/>
                          <a:gd name="T36" fmla="*/ 200 w 984"/>
                          <a:gd name="T37" fmla="*/ 146 h 872"/>
                          <a:gd name="T38" fmla="*/ 200 w 984"/>
                          <a:gd name="T39" fmla="*/ 127 h 872"/>
                          <a:gd name="T40" fmla="*/ 222 w 984"/>
                          <a:gd name="T41" fmla="*/ 117 h 872"/>
                          <a:gd name="T42" fmla="*/ 234 w 984"/>
                          <a:gd name="T43" fmla="*/ 88 h 872"/>
                          <a:gd name="T44" fmla="*/ 222 w 984"/>
                          <a:gd name="T45" fmla="*/ 59 h 872"/>
                          <a:gd name="T46" fmla="*/ 200 w 984"/>
                          <a:gd name="T47" fmla="*/ 49 h 872"/>
                          <a:gd name="T48" fmla="*/ 177 w 984"/>
                          <a:gd name="T49" fmla="*/ 29 h 872"/>
                          <a:gd name="T50" fmla="*/ 143 w 984"/>
                          <a:gd name="T51" fmla="*/ 9 h 872"/>
                          <a:gd name="T52" fmla="*/ 120 w 984"/>
                          <a:gd name="T53" fmla="*/ 9 h 872"/>
                          <a:gd name="T54" fmla="*/ 98 w 984"/>
                          <a:gd name="T55" fmla="*/ 9 h 872"/>
                          <a:gd name="T56" fmla="*/ 40 w 984"/>
                          <a:gd name="T57" fmla="*/ 0 h 87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984"/>
                          <a:gd name="T88" fmla="*/ 0 h 872"/>
                          <a:gd name="T89" fmla="*/ 984 w 984"/>
                          <a:gd name="T90" fmla="*/ 872 h 872"/>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984" h="872">
                            <a:moveTo>
                              <a:pt x="168" y="0"/>
                            </a:moveTo>
                            <a:cubicBezTo>
                              <a:pt x="136" y="0"/>
                              <a:pt x="200" y="24"/>
                              <a:pt x="216" y="48"/>
                            </a:cubicBezTo>
                            <a:cubicBezTo>
                              <a:pt x="232" y="72"/>
                              <a:pt x="248" y="112"/>
                              <a:pt x="264" y="144"/>
                            </a:cubicBezTo>
                            <a:cubicBezTo>
                              <a:pt x="280" y="176"/>
                              <a:pt x="296" y="216"/>
                              <a:pt x="312" y="240"/>
                            </a:cubicBezTo>
                            <a:cubicBezTo>
                              <a:pt x="328" y="264"/>
                              <a:pt x="344" y="256"/>
                              <a:pt x="360" y="288"/>
                            </a:cubicBezTo>
                            <a:cubicBezTo>
                              <a:pt x="376" y="320"/>
                              <a:pt x="400" y="392"/>
                              <a:pt x="408" y="432"/>
                            </a:cubicBezTo>
                            <a:cubicBezTo>
                              <a:pt x="416" y="472"/>
                              <a:pt x="416" y="496"/>
                              <a:pt x="408" y="528"/>
                            </a:cubicBezTo>
                            <a:cubicBezTo>
                              <a:pt x="400" y="560"/>
                              <a:pt x="376" y="592"/>
                              <a:pt x="360" y="624"/>
                            </a:cubicBezTo>
                            <a:cubicBezTo>
                              <a:pt x="344" y="656"/>
                              <a:pt x="336" y="696"/>
                              <a:pt x="312" y="720"/>
                            </a:cubicBezTo>
                            <a:cubicBezTo>
                              <a:pt x="288" y="744"/>
                              <a:pt x="256" y="752"/>
                              <a:pt x="216" y="768"/>
                            </a:cubicBezTo>
                            <a:cubicBezTo>
                              <a:pt x="176" y="784"/>
                              <a:pt x="104" y="800"/>
                              <a:pt x="72" y="816"/>
                            </a:cubicBezTo>
                            <a:cubicBezTo>
                              <a:pt x="40" y="832"/>
                              <a:pt x="0" y="856"/>
                              <a:pt x="24" y="864"/>
                            </a:cubicBezTo>
                            <a:cubicBezTo>
                              <a:pt x="48" y="872"/>
                              <a:pt x="168" y="864"/>
                              <a:pt x="216" y="864"/>
                            </a:cubicBezTo>
                            <a:cubicBezTo>
                              <a:pt x="264" y="864"/>
                              <a:pt x="280" y="864"/>
                              <a:pt x="312" y="864"/>
                            </a:cubicBezTo>
                            <a:cubicBezTo>
                              <a:pt x="344" y="864"/>
                              <a:pt x="376" y="872"/>
                              <a:pt x="408" y="864"/>
                            </a:cubicBezTo>
                            <a:cubicBezTo>
                              <a:pt x="440" y="856"/>
                              <a:pt x="464" y="832"/>
                              <a:pt x="504" y="816"/>
                            </a:cubicBezTo>
                            <a:cubicBezTo>
                              <a:pt x="544" y="800"/>
                              <a:pt x="608" y="776"/>
                              <a:pt x="648" y="768"/>
                            </a:cubicBezTo>
                            <a:cubicBezTo>
                              <a:pt x="688" y="760"/>
                              <a:pt x="712" y="776"/>
                              <a:pt x="744" y="768"/>
                            </a:cubicBezTo>
                            <a:cubicBezTo>
                              <a:pt x="776" y="760"/>
                              <a:pt x="824" y="744"/>
                              <a:pt x="840" y="720"/>
                            </a:cubicBezTo>
                            <a:cubicBezTo>
                              <a:pt x="856" y="696"/>
                              <a:pt x="824" y="648"/>
                              <a:pt x="840" y="624"/>
                            </a:cubicBezTo>
                            <a:cubicBezTo>
                              <a:pt x="856" y="600"/>
                              <a:pt x="912" y="608"/>
                              <a:pt x="936" y="576"/>
                            </a:cubicBezTo>
                            <a:cubicBezTo>
                              <a:pt x="960" y="544"/>
                              <a:pt x="984" y="480"/>
                              <a:pt x="984" y="432"/>
                            </a:cubicBezTo>
                            <a:cubicBezTo>
                              <a:pt x="984" y="384"/>
                              <a:pt x="960" y="320"/>
                              <a:pt x="936" y="288"/>
                            </a:cubicBezTo>
                            <a:cubicBezTo>
                              <a:pt x="912" y="256"/>
                              <a:pt x="872" y="264"/>
                              <a:pt x="840" y="240"/>
                            </a:cubicBezTo>
                            <a:cubicBezTo>
                              <a:pt x="808" y="216"/>
                              <a:pt x="784" y="176"/>
                              <a:pt x="744" y="144"/>
                            </a:cubicBezTo>
                            <a:cubicBezTo>
                              <a:pt x="704" y="112"/>
                              <a:pt x="640" y="64"/>
                              <a:pt x="600" y="48"/>
                            </a:cubicBezTo>
                            <a:cubicBezTo>
                              <a:pt x="560" y="32"/>
                              <a:pt x="536" y="48"/>
                              <a:pt x="504" y="48"/>
                            </a:cubicBezTo>
                            <a:cubicBezTo>
                              <a:pt x="472" y="48"/>
                              <a:pt x="464" y="56"/>
                              <a:pt x="408" y="48"/>
                            </a:cubicBezTo>
                            <a:cubicBezTo>
                              <a:pt x="352" y="40"/>
                              <a:pt x="200" y="0"/>
                              <a:pt x="168" y="0"/>
                            </a:cubicBezTo>
                            <a:close/>
                          </a:path>
                        </a:pathLst>
                      </a:custGeom>
                      <a:solidFill>
                        <a:schemeClr val="accent1"/>
                      </a:solid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grpSp>
                <p:sp>
                  <p:nvSpPr>
                    <p:cNvPr id="8223" name="Freeform 1095"/>
                    <p:cNvSpPr>
                      <a:spLocks/>
                    </p:cNvSpPr>
                    <p:nvPr/>
                  </p:nvSpPr>
                  <p:spPr bwMode="auto">
                    <a:xfrm>
                      <a:off x="1296" y="3456"/>
                      <a:ext cx="200" cy="242"/>
                    </a:xfrm>
                    <a:custGeom>
                      <a:avLst/>
                      <a:gdLst>
                        <a:gd name="T0" fmla="*/ 6 w 266"/>
                        <a:gd name="T1" fmla="*/ 20 h 333"/>
                        <a:gd name="T2" fmla="*/ 6 w 266"/>
                        <a:gd name="T3" fmla="*/ 61 h 333"/>
                        <a:gd name="T4" fmla="*/ 22 w 266"/>
                        <a:gd name="T5" fmla="*/ 68 h 333"/>
                        <a:gd name="T6" fmla="*/ 56 w 266"/>
                        <a:gd name="T7" fmla="*/ 57 h 333"/>
                        <a:gd name="T8" fmla="*/ 48 w 266"/>
                        <a:gd name="T9" fmla="*/ 11 h 333"/>
                        <a:gd name="T10" fmla="*/ 26 w 266"/>
                        <a:gd name="T11" fmla="*/ 0 h 333"/>
                        <a:gd name="T12" fmla="*/ 6 w 266"/>
                        <a:gd name="T13" fmla="*/ 20 h 333"/>
                        <a:gd name="T14" fmla="*/ 0 60000 65536"/>
                        <a:gd name="T15" fmla="*/ 0 60000 65536"/>
                        <a:gd name="T16" fmla="*/ 0 60000 65536"/>
                        <a:gd name="T17" fmla="*/ 0 60000 65536"/>
                        <a:gd name="T18" fmla="*/ 0 60000 65536"/>
                        <a:gd name="T19" fmla="*/ 0 60000 65536"/>
                        <a:gd name="T20" fmla="*/ 0 60000 65536"/>
                        <a:gd name="T21" fmla="*/ 0 w 266"/>
                        <a:gd name="T22" fmla="*/ 0 h 333"/>
                        <a:gd name="T23" fmla="*/ 266 w 266"/>
                        <a:gd name="T24" fmla="*/ 333 h 3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6" h="333">
                          <a:moveTo>
                            <a:pt x="22" y="100"/>
                          </a:moveTo>
                          <a:cubicBezTo>
                            <a:pt x="17" y="155"/>
                            <a:pt x="0" y="243"/>
                            <a:pt x="22" y="300"/>
                          </a:cubicBezTo>
                          <a:cubicBezTo>
                            <a:pt x="29" y="317"/>
                            <a:pt x="75" y="328"/>
                            <a:pt x="89" y="333"/>
                          </a:cubicBezTo>
                          <a:cubicBezTo>
                            <a:pt x="201" y="319"/>
                            <a:pt x="159" y="327"/>
                            <a:pt x="233" y="278"/>
                          </a:cubicBezTo>
                          <a:cubicBezTo>
                            <a:pt x="261" y="194"/>
                            <a:pt x="266" y="124"/>
                            <a:pt x="200" y="55"/>
                          </a:cubicBezTo>
                          <a:cubicBezTo>
                            <a:pt x="182" y="2"/>
                            <a:pt x="164" y="13"/>
                            <a:pt x="111" y="0"/>
                          </a:cubicBezTo>
                          <a:cubicBezTo>
                            <a:pt x="95" y="49"/>
                            <a:pt x="63" y="73"/>
                            <a:pt x="22" y="100"/>
                          </a:cubicBezTo>
                          <a:close/>
                        </a:path>
                      </a:pathLst>
                    </a:custGeom>
                    <a:solidFill>
                      <a:schemeClr val="bg1"/>
                    </a:solid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grpSp>
              <p:sp>
                <p:nvSpPr>
                  <p:cNvPr id="8221" name="Freeform 1096"/>
                  <p:cNvSpPr>
                    <a:spLocks/>
                  </p:cNvSpPr>
                  <p:nvPr/>
                </p:nvSpPr>
                <p:spPr bwMode="auto">
                  <a:xfrm>
                    <a:off x="4152" y="492"/>
                    <a:ext cx="360" cy="614"/>
                  </a:xfrm>
                  <a:custGeom>
                    <a:avLst/>
                    <a:gdLst>
                      <a:gd name="T0" fmla="*/ 36 w 360"/>
                      <a:gd name="T1" fmla="*/ 36 h 614"/>
                      <a:gd name="T2" fmla="*/ 72 w 360"/>
                      <a:gd name="T3" fmla="*/ 24 h 614"/>
                      <a:gd name="T4" fmla="*/ 84 w 360"/>
                      <a:gd name="T5" fmla="*/ 84 h 614"/>
                      <a:gd name="T6" fmla="*/ 132 w 360"/>
                      <a:gd name="T7" fmla="*/ 348 h 614"/>
                      <a:gd name="T8" fmla="*/ 120 w 360"/>
                      <a:gd name="T9" fmla="*/ 456 h 614"/>
                      <a:gd name="T10" fmla="*/ 0 w 360"/>
                      <a:gd name="T11" fmla="*/ 600 h 614"/>
                      <a:gd name="T12" fmla="*/ 36 w 360"/>
                      <a:gd name="T13" fmla="*/ 612 h 614"/>
                      <a:gd name="T14" fmla="*/ 72 w 360"/>
                      <a:gd name="T15" fmla="*/ 588 h 614"/>
                      <a:gd name="T16" fmla="*/ 156 w 360"/>
                      <a:gd name="T17" fmla="*/ 564 h 614"/>
                      <a:gd name="T18" fmla="*/ 228 w 360"/>
                      <a:gd name="T19" fmla="*/ 540 h 614"/>
                      <a:gd name="T20" fmla="*/ 264 w 360"/>
                      <a:gd name="T21" fmla="*/ 528 h 614"/>
                      <a:gd name="T22" fmla="*/ 276 w 360"/>
                      <a:gd name="T23" fmla="*/ 492 h 614"/>
                      <a:gd name="T24" fmla="*/ 312 w 360"/>
                      <a:gd name="T25" fmla="*/ 480 h 614"/>
                      <a:gd name="T26" fmla="*/ 360 w 360"/>
                      <a:gd name="T27" fmla="*/ 324 h 614"/>
                      <a:gd name="T28" fmla="*/ 264 w 360"/>
                      <a:gd name="T29" fmla="*/ 132 h 614"/>
                      <a:gd name="T30" fmla="*/ 216 w 360"/>
                      <a:gd name="T31" fmla="*/ 72 h 614"/>
                      <a:gd name="T32" fmla="*/ 204 w 360"/>
                      <a:gd name="T33" fmla="*/ 36 h 614"/>
                      <a:gd name="T34" fmla="*/ 168 w 360"/>
                      <a:gd name="T35" fmla="*/ 24 h 614"/>
                      <a:gd name="T36" fmla="*/ 132 w 360"/>
                      <a:gd name="T37" fmla="*/ 0 h 614"/>
                      <a:gd name="T38" fmla="*/ 36 w 360"/>
                      <a:gd name="T39" fmla="*/ 36 h 61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60"/>
                      <a:gd name="T61" fmla="*/ 0 h 614"/>
                      <a:gd name="T62" fmla="*/ 360 w 360"/>
                      <a:gd name="T63" fmla="*/ 614 h 61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60" h="614">
                        <a:moveTo>
                          <a:pt x="36" y="36"/>
                        </a:moveTo>
                        <a:cubicBezTo>
                          <a:pt x="48" y="32"/>
                          <a:pt x="63" y="15"/>
                          <a:pt x="72" y="24"/>
                        </a:cubicBezTo>
                        <a:cubicBezTo>
                          <a:pt x="86" y="38"/>
                          <a:pt x="79" y="64"/>
                          <a:pt x="84" y="84"/>
                        </a:cubicBezTo>
                        <a:cubicBezTo>
                          <a:pt x="107" y="175"/>
                          <a:pt x="123" y="253"/>
                          <a:pt x="132" y="348"/>
                        </a:cubicBezTo>
                        <a:cubicBezTo>
                          <a:pt x="128" y="384"/>
                          <a:pt x="129" y="421"/>
                          <a:pt x="120" y="456"/>
                        </a:cubicBezTo>
                        <a:cubicBezTo>
                          <a:pt x="106" y="512"/>
                          <a:pt x="33" y="550"/>
                          <a:pt x="0" y="600"/>
                        </a:cubicBezTo>
                        <a:cubicBezTo>
                          <a:pt x="12" y="604"/>
                          <a:pt x="24" y="614"/>
                          <a:pt x="36" y="612"/>
                        </a:cubicBezTo>
                        <a:cubicBezTo>
                          <a:pt x="50" y="610"/>
                          <a:pt x="59" y="594"/>
                          <a:pt x="72" y="588"/>
                        </a:cubicBezTo>
                        <a:cubicBezTo>
                          <a:pt x="92" y="578"/>
                          <a:pt x="137" y="570"/>
                          <a:pt x="156" y="564"/>
                        </a:cubicBezTo>
                        <a:cubicBezTo>
                          <a:pt x="180" y="557"/>
                          <a:pt x="204" y="548"/>
                          <a:pt x="228" y="540"/>
                        </a:cubicBezTo>
                        <a:cubicBezTo>
                          <a:pt x="240" y="536"/>
                          <a:pt x="264" y="528"/>
                          <a:pt x="264" y="528"/>
                        </a:cubicBezTo>
                        <a:cubicBezTo>
                          <a:pt x="268" y="516"/>
                          <a:pt x="267" y="501"/>
                          <a:pt x="276" y="492"/>
                        </a:cubicBezTo>
                        <a:cubicBezTo>
                          <a:pt x="285" y="483"/>
                          <a:pt x="305" y="490"/>
                          <a:pt x="312" y="480"/>
                        </a:cubicBezTo>
                        <a:cubicBezTo>
                          <a:pt x="336" y="447"/>
                          <a:pt x="349" y="367"/>
                          <a:pt x="360" y="324"/>
                        </a:cubicBezTo>
                        <a:cubicBezTo>
                          <a:pt x="332" y="239"/>
                          <a:pt x="330" y="198"/>
                          <a:pt x="264" y="132"/>
                        </a:cubicBezTo>
                        <a:cubicBezTo>
                          <a:pt x="234" y="42"/>
                          <a:pt x="278" y="150"/>
                          <a:pt x="216" y="72"/>
                        </a:cubicBezTo>
                        <a:cubicBezTo>
                          <a:pt x="208" y="62"/>
                          <a:pt x="213" y="45"/>
                          <a:pt x="204" y="36"/>
                        </a:cubicBezTo>
                        <a:cubicBezTo>
                          <a:pt x="195" y="27"/>
                          <a:pt x="179" y="30"/>
                          <a:pt x="168" y="24"/>
                        </a:cubicBezTo>
                        <a:cubicBezTo>
                          <a:pt x="155" y="18"/>
                          <a:pt x="144" y="8"/>
                          <a:pt x="132" y="0"/>
                        </a:cubicBezTo>
                        <a:cubicBezTo>
                          <a:pt x="67" y="16"/>
                          <a:pt x="99" y="5"/>
                          <a:pt x="36" y="36"/>
                        </a:cubicBezTo>
                        <a:close/>
                      </a:path>
                    </a:pathLst>
                  </a:custGeom>
                  <a:solidFill>
                    <a:schemeClr val="accent1"/>
                  </a:solidFill>
                  <a:ln w="9525">
                    <a:solidFill>
                      <a:schemeClr val="accent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grpSp>
            <p:sp>
              <p:nvSpPr>
                <p:cNvPr id="8219" name="Freeform 1097"/>
                <p:cNvSpPr>
                  <a:spLocks/>
                </p:cNvSpPr>
                <p:nvPr/>
              </p:nvSpPr>
              <p:spPr bwMode="auto">
                <a:xfrm>
                  <a:off x="4272" y="2352"/>
                  <a:ext cx="427" cy="516"/>
                </a:xfrm>
                <a:custGeom>
                  <a:avLst/>
                  <a:gdLst>
                    <a:gd name="T0" fmla="*/ 392 w 427"/>
                    <a:gd name="T1" fmla="*/ 24 h 516"/>
                    <a:gd name="T2" fmla="*/ 332 w 427"/>
                    <a:gd name="T3" fmla="*/ 72 h 516"/>
                    <a:gd name="T4" fmla="*/ 260 w 427"/>
                    <a:gd name="T5" fmla="*/ 120 h 516"/>
                    <a:gd name="T6" fmla="*/ 212 w 427"/>
                    <a:gd name="T7" fmla="*/ 192 h 516"/>
                    <a:gd name="T8" fmla="*/ 164 w 427"/>
                    <a:gd name="T9" fmla="*/ 348 h 516"/>
                    <a:gd name="T10" fmla="*/ 176 w 427"/>
                    <a:gd name="T11" fmla="*/ 504 h 516"/>
                    <a:gd name="T12" fmla="*/ 140 w 427"/>
                    <a:gd name="T13" fmla="*/ 492 h 516"/>
                    <a:gd name="T14" fmla="*/ 56 w 427"/>
                    <a:gd name="T15" fmla="*/ 396 h 516"/>
                    <a:gd name="T16" fmla="*/ 140 w 427"/>
                    <a:gd name="T17" fmla="*/ 144 h 516"/>
                    <a:gd name="T18" fmla="*/ 200 w 427"/>
                    <a:gd name="T19" fmla="*/ 96 h 516"/>
                    <a:gd name="T20" fmla="*/ 380 w 427"/>
                    <a:gd name="T21" fmla="*/ 0 h 516"/>
                    <a:gd name="T22" fmla="*/ 392 w 427"/>
                    <a:gd name="T23" fmla="*/ 24 h 51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27"/>
                    <a:gd name="T37" fmla="*/ 0 h 516"/>
                    <a:gd name="T38" fmla="*/ 427 w 427"/>
                    <a:gd name="T39" fmla="*/ 516 h 51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27" h="516">
                      <a:moveTo>
                        <a:pt x="392" y="24"/>
                      </a:moveTo>
                      <a:cubicBezTo>
                        <a:pt x="370" y="90"/>
                        <a:pt x="398" y="39"/>
                        <a:pt x="332" y="72"/>
                      </a:cubicBezTo>
                      <a:cubicBezTo>
                        <a:pt x="306" y="85"/>
                        <a:pt x="260" y="120"/>
                        <a:pt x="260" y="120"/>
                      </a:cubicBezTo>
                      <a:cubicBezTo>
                        <a:pt x="220" y="239"/>
                        <a:pt x="287" y="57"/>
                        <a:pt x="212" y="192"/>
                      </a:cubicBezTo>
                      <a:cubicBezTo>
                        <a:pt x="189" y="234"/>
                        <a:pt x="176" y="300"/>
                        <a:pt x="164" y="348"/>
                      </a:cubicBezTo>
                      <a:cubicBezTo>
                        <a:pt x="168" y="400"/>
                        <a:pt x="185" y="453"/>
                        <a:pt x="176" y="504"/>
                      </a:cubicBezTo>
                      <a:cubicBezTo>
                        <a:pt x="174" y="516"/>
                        <a:pt x="149" y="501"/>
                        <a:pt x="140" y="492"/>
                      </a:cubicBezTo>
                      <a:cubicBezTo>
                        <a:pt x="0" y="352"/>
                        <a:pt x="158" y="464"/>
                        <a:pt x="56" y="396"/>
                      </a:cubicBezTo>
                      <a:cubicBezTo>
                        <a:pt x="22" y="294"/>
                        <a:pt x="55" y="201"/>
                        <a:pt x="140" y="144"/>
                      </a:cubicBezTo>
                      <a:cubicBezTo>
                        <a:pt x="184" y="77"/>
                        <a:pt x="139" y="130"/>
                        <a:pt x="200" y="96"/>
                      </a:cubicBezTo>
                      <a:cubicBezTo>
                        <a:pt x="262" y="61"/>
                        <a:pt x="312" y="23"/>
                        <a:pt x="380" y="0"/>
                      </a:cubicBezTo>
                      <a:cubicBezTo>
                        <a:pt x="424" y="15"/>
                        <a:pt x="427" y="6"/>
                        <a:pt x="392" y="24"/>
                      </a:cubicBezTo>
                      <a:close/>
                    </a:path>
                  </a:pathLst>
                </a:custGeom>
                <a:solidFill>
                  <a:schemeClr val="accent1"/>
                </a:solidFill>
                <a:ln w="9525">
                  <a:solidFill>
                    <a:schemeClr val="accent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grpSp>
          <p:sp>
            <p:nvSpPr>
              <p:cNvPr id="8214" name="Line 1098"/>
              <p:cNvSpPr>
                <a:spLocks noChangeShapeType="1"/>
              </p:cNvSpPr>
              <p:nvPr/>
            </p:nvSpPr>
            <p:spPr bwMode="auto">
              <a:xfrm rot="1478500">
                <a:off x="2208" y="2928"/>
                <a:ext cx="1" cy="240"/>
              </a:xfrm>
              <a:prstGeom prst="line">
                <a:avLst/>
              </a:prstGeom>
              <a:noFill/>
              <a:ln w="38100">
                <a:solidFill>
                  <a:srgbClr val="FFFF00"/>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8215" name="Line 1099"/>
              <p:cNvSpPr>
                <a:spLocks noChangeShapeType="1"/>
              </p:cNvSpPr>
              <p:nvPr/>
            </p:nvSpPr>
            <p:spPr bwMode="auto">
              <a:xfrm rot="-5190113">
                <a:off x="5064" y="3144"/>
                <a:ext cx="384" cy="336"/>
              </a:xfrm>
              <a:prstGeom prst="line">
                <a:avLst/>
              </a:prstGeom>
              <a:noFill/>
              <a:ln w="57150">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8216" name="Text Box 1100"/>
              <p:cNvSpPr txBox="1">
                <a:spLocks noChangeArrowheads="1"/>
              </p:cNvSpPr>
              <p:nvPr/>
            </p:nvSpPr>
            <p:spPr bwMode="auto">
              <a:xfrm>
                <a:off x="5040" y="2880"/>
                <a:ext cx="765"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pitchFamily="18" charset="0"/>
                  </a:defRPr>
                </a:lvl1pPr>
                <a:lvl2pPr marL="742950" indent="-285750" eaLnBrk="0" hangingPunct="0">
                  <a:defRPr sz="2800">
                    <a:solidFill>
                      <a:schemeClr val="tx1"/>
                    </a:solidFill>
                    <a:latin typeface="Times New Roman" pitchFamily="18" charset="0"/>
                  </a:defRPr>
                </a:lvl2pPr>
                <a:lvl3pPr marL="1143000" indent="-228600" eaLnBrk="0" hangingPunct="0">
                  <a:defRPr sz="2800">
                    <a:solidFill>
                      <a:schemeClr val="tx1"/>
                    </a:solidFill>
                    <a:latin typeface="Times New Roman" pitchFamily="18" charset="0"/>
                  </a:defRPr>
                </a:lvl3pPr>
                <a:lvl4pPr marL="1600200" indent="-228600" eaLnBrk="0" hangingPunct="0">
                  <a:defRPr sz="2800">
                    <a:solidFill>
                      <a:schemeClr val="tx1"/>
                    </a:solidFill>
                    <a:latin typeface="Times New Roman" pitchFamily="18" charset="0"/>
                  </a:defRPr>
                </a:lvl4pPr>
                <a:lvl5pPr marL="2057400" indent="-228600" eaLnBrk="0" hangingPunct="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Times New Roman" pitchFamily="18" charset="0"/>
                    <a:ea typeface="+mn-ea"/>
                    <a:cs typeface="+mn-cs"/>
                  </a:rPr>
                  <a:t>Calcium</a:t>
                </a:r>
              </a:p>
            </p:txBody>
          </p:sp>
          <p:sp>
            <p:nvSpPr>
              <p:cNvPr id="8217" name="Line 1101"/>
              <p:cNvSpPr>
                <a:spLocks noChangeShapeType="1"/>
              </p:cNvSpPr>
              <p:nvPr/>
            </p:nvSpPr>
            <p:spPr bwMode="auto">
              <a:xfrm rot="-2373580">
                <a:off x="2592" y="2736"/>
                <a:ext cx="1" cy="240"/>
              </a:xfrm>
              <a:prstGeom prst="line">
                <a:avLst/>
              </a:prstGeom>
              <a:noFill/>
              <a:ln w="38100">
                <a:solidFill>
                  <a:srgbClr val="FFFF00"/>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grpSp>
      </p:grpSp>
      <p:sp>
        <p:nvSpPr>
          <p:cNvPr id="131150" name="Freeform 1102"/>
          <p:cNvSpPr>
            <a:spLocks/>
          </p:cNvSpPr>
          <p:nvPr/>
        </p:nvSpPr>
        <p:spPr bwMode="auto">
          <a:xfrm>
            <a:off x="9353550" y="2625726"/>
            <a:ext cx="247650" cy="269875"/>
          </a:xfrm>
          <a:custGeom>
            <a:avLst/>
            <a:gdLst>
              <a:gd name="T0" fmla="*/ 2147483647 w 156"/>
              <a:gd name="T1" fmla="*/ 2147483647 h 170"/>
              <a:gd name="T2" fmla="*/ 2147483647 w 156"/>
              <a:gd name="T3" fmla="*/ 2147483647 h 170"/>
              <a:gd name="T4" fmla="*/ 2147483647 w 156"/>
              <a:gd name="T5" fmla="*/ 2147483647 h 170"/>
              <a:gd name="T6" fmla="*/ 2147483647 w 156"/>
              <a:gd name="T7" fmla="*/ 2147483647 h 170"/>
              <a:gd name="T8" fmla="*/ 2147483647 w 156"/>
              <a:gd name="T9" fmla="*/ 2147483647 h 170"/>
              <a:gd name="T10" fmla="*/ 2147483647 w 156"/>
              <a:gd name="T11" fmla="*/ 2147483647 h 170"/>
              <a:gd name="T12" fmla="*/ 2147483647 w 156"/>
              <a:gd name="T13" fmla="*/ 2147483647 h 170"/>
              <a:gd name="T14" fmla="*/ 2147483647 w 156"/>
              <a:gd name="T15" fmla="*/ 2147483647 h 170"/>
              <a:gd name="T16" fmla="*/ 2147483647 w 156"/>
              <a:gd name="T17" fmla="*/ 2147483647 h 170"/>
              <a:gd name="T18" fmla="*/ 2147483647 w 156"/>
              <a:gd name="T19" fmla="*/ 2147483647 h 170"/>
              <a:gd name="T20" fmla="*/ 2147483647 w 156"/>
              <a:gd name="T21" fmla="*/ 2147483647 h 170"/>
              <a:gd name="T22" fmla="*/ 2147483647 w 156"/>
              <a:gd name="T23" fmla="*/ 2147483647 h 170"/>
              <a:gd name="T24" fmla="*/ 2147483647 w 156"/>
              <a:gd name="T25" fmla="*/ 2147483647 h 170"/>
              <a:gd name="T26" fmla="*/ 2147483647 w 156"/>
              <a:gd name="T27" fmla="*/ 2147483647 h 170"/>
              <a:gd name="T28" fmla="*/ 2147483647 w 156"/>
              <a:gd name="T29" fmla="*/ 2147483647 h 17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56"/>
              <a:gd name="T46" fmla="*/ 0 h 170"/>
              <a:gd name="T47" fmla="*/ 156 w 156"/>
              <a:gd name="T48" fmla="*/ 170 h 17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56" h="170">
                <a:moveTo>
                  <a:pt x="156" y="35"/>
                </a:moveTo>
                <a:cubicBezTo>
                  <a:pt x="135" y="38"/>
                  <a:pt x="112" y="35"/>
                  <a:pt x="93" y="44"/>
                </a:cubicBezTo>
                <a:cubicBezTo>
                  <a:pt x="76" y="52"/>
                  <a:pt x="86" y="102"/>
                  <a:pt x="93" y="107"/>
                </a:cubicBezTo>
                <a:cubicBezTo>
                  <a:pt x="105" y="117"/>
                  <a:pt x="123" y="113"/>
                  <a:pt x="138" y="116"/>
                </a:cubicBezTo>
                <a:cubicBezTo>
                  <a:pt x="112" y="125"/>
                  <a:pt x="74" y="142"/>
                  <a:pt x="48" y="116"/>
                </a:cubicBezTo>
                <a:cubicBezTo>
                  <a:pt x="37" y="105"/>
                  <a:pt x="46" y="82"/>
                  <a:pt x="57" y="71"/>
                </a:cubicBezTo>
                <a:cubicBezTo>
                  <a:pt x="70" y="58"/>
                  <a:pt x="93" y="59"/>
                  <a:pt x="111" y="53"/>
                </a:cubicBezTo>
                <a:cubicBezTo>
                  <a:pt x="120" y="50"/>
                  <a:pt x="138" y="44"/>
                  <a:pt x="138" y="44"/>
                </a:cubicBezTo>
                <a:cubicBezTo>
                  <a:pt x="129" y="38"/>
                  <a:pt x="122" y="27"/>
                  <a:pt x="111" y="26"/>
                </a:cubicBezTo>
                <a:cubicBezTo>
                  <a:pt x="45" y="19"/>
                  <a:pt x="51" y="51"/>
                  <a:pt x="39" y="98"/>
                </a:cubicBezTo>
                <a:cubicBezTo>
                  <a:pt x="42" y="113"/>
                  <a:pt x="36" y="133"/>
                  <a:pt x="48" y="143"/>
                </a:cubicBezTo>
                <a:cubicBezTo>
                  <a:pt x="73" y="163"/>
                  <a:pt x="120" y="80"/>
                  <a:pt x="120" y="80"/>
                </a:cubicBezTo>
                <a:cubicBezTo>
                  <a:pt x="123" y="62"/>
                  <a:pt x="134" y="44"/>
                  <a:pt x="129" y="26"/>
                </a:cubicBezTo>
                <a:cubicBezTo>
                  <a:pt x="122" y="0"/>
                  <a:pt x="48" y="35"/>
                  <a:pt x="48" y="35"/>
                </a:cubicBezTo>
                <a:cubicBezTo>
                  <a:pt x="38" y="170"/>
                  <a:pt x="0" y="152"/>
                  <a:pt x="93" y="152"/>
                </a:cubicBezTo>
              </a:path>
            </a:pathLst>
          </a:custGeom>
          <a:noFill/>
          <a:ln w="7620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grpSp>
        <p:nvGrpSpPr>
          <p:cNvPr id="27" name="Group 1111"/>
          <p:cNvGrpSpPr>
            <a:grpSpLocks/>
          </p:cNvGrpSpPr>
          <p:nvPr/>
        </p:nvGrpSpPr>
        <p:grpSpPr bwMode="auto">
          <a:xfrm>
            <a:off x="5305648" y="685800"/>
            <a:ext cx="1828800" cy="1905000"/>
            <a:chOff x="2400" y="432"/>
            <a:chExt cx="1152" cy="1200"/>
          </a:xfrm>
        </p:grpSpPr>
        <p:sp>
          <p:nvSpPr>
            <p:cNvPr id="8207" name="Line 1103"/>
            <p:cNvSpPr>
              <a:spLocks noChangeShapeType="1"/>
            </p:cNvSpPr>
            <p:nvPr/>
          </p:nvSpPr>
          <p:spPr bwMode="auto">
            <a:xfrm rot="-183329">
              <a:off x="3408" y="432"/>
              <a:ext cx="144" cy="1200"/>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8208" name="Line 1104"/>
            <p:cNvSpPr>
              <a:spLocks noChangeShapeType="1"/>
            </p:cNvSpPr>
            <p:nvPr/>
          </p:nvSpPr>
          <p:spPr bwMode="auto">
            <a:xfrm rot="812321">
              <a:off x="2400" y="432"/>
              <a:ext cx="144" cy="1200"/>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28" name="Group 1110"/>
          <p:cNvGrpSpPr>
            <a:grpSpLocks/>
          </p:cNvGrpSpPr>
          <p:nvPr/>
        </p:nvGrpSpPr>
        <p:grpSpPr bwMode="auto">
          <a:xfrm>
            <a:off x="5410200" y="685800"/>
            <a:ext cx="1371600" cy="2057400"/>
            <a:chOff x="2448" y="432"/>
            <a:chExt cx="864" cy="1296"/>
          </a:xfrm>
        </p:grpSpPr>
        <p:sp>
          <p:nvSpPr>
            <p:cNvPr id="8205" name="Line 1108"/>
            <p:cNvSpPr>
              <a:spLocks noChangeShapeType="1"/>
            </p:cNvSpPr>
            <p:nvPr/>
          </p:nvSpPr>
          <p:spPr bwMode="auto">
            <a:xfrm rot="487787">
              <a:off x="3168" y="432"/>
              <a:ext cx="144" cy="1200"/>
            </a:xfrm>
            <a:prstGeom prst="line">
              <a:avLst/>
            </a:prstGeom>
            <a:noFill/>
            <a:ln w="28575">
              <a:solidFill>
                <a:schemeClr val="tx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8206" name="Line 1109"/>
            <p:cNvSpPr>
              <a:spLocks noChangeShapeType="1"/>
            </p:cNvSpPr>
            <p:nvPr/>
          </p:nvSpPr>
          <p:spPr bwMode="auto">
            <a:xfrm rot="487787">
              <a:off x="2448" y="528"/>
              <a:ext cx="144" cy="1200"/>
            </a:xfrm>
            <a:prstGeom prst="line">
              <a:avLst/>
            </a:prstGeom>
            <a:noFill/>
            <a:ln w="28575">
              <a:solidFill>
                <a:schemeClr val="tx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grpSp>
      <p:pic>
        <p:nvPicPr>
          <p:cNvPr id="87" name="Picture 4"/>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3680" b="99351" l="224" r="99664">
                        <a14:foregroundMark x1="60850" y1="29221" x2="60850" y2="29221"/>
                        <a14:foregroundMark x1="75839" y1="76407" x2="75839" y2="76407"/>
                        <a14:foregroundMark x1="87696" y1="62987" x2="87696" y2="62987"/>
                        <a14:foregroundMark x1="80425" y1="64069" x2="80425" y2="64069"/>
                        <a14:foregroundMark x1="83110" y1="52381" x2="83110" y2="52381"/>
                        <a14:foregroundMark x1="57942" y1="43723" x2="57942" y2="43723"/>
                      </a14:backgroundRemoval>
                    </a14:imgEffect>
                  </a14:imgLayer>
                </a14:imgProps>
              </a:ext>
              <a:ext uri="{28A0092B-C50C-407E-A947-70E740481C1C}">
                <a14:useLocalDpi xmlns:a14="http://schemas.microsoft.com/office/drawing/2010/main" val="0"/>
              </a:ext>
            </a:extLst>
          </a:blip>
          <a:srcRect l="50457"/>
          <a:stretch/>
        </p:blipFill>
        <p:spPr bwMode="auto">
          <a:xfrm>
            <a:off x="1717964" y="-358251"/>
            <a:ext cx="3235036" cy="31776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91" name="Group 1038"/>
          <p:cNvGrpSpPr>
            <a:grpSpLocks/>
          </p:cNvGrpSpPr>
          <p:nvPr/>
        </p:nvGrpSpPr>
        <p:grpSpPr bwMode="auto">
          <a:xfrm rot="2302794">
            <a:off x="507058" y="1207663"/>
            <a:ext cx="2153313" cy="2222122"/>
            <a:chOff x="4224" y="1200"/>
            <a:chExt cx="1152" cy="768"/>
          </a:xfrm>
        </p:grpSpPr>
        <p:sp>
          <p:nvSpPr>
            <p:cNvPr id="92" name="Oval 1039"/>
            <p:cNvSpPr>
              <a:spLocks noChangeArrowheads="1"/>
            </p:cNvSpPr>
            <p:nvPr/>
          </p:nvSpPr>
          <p:spPr bwMode="auto">
            <a:xfrm>
              <a:off x="4224" y="1200"/>
              <a:ext cx="1152" cy="768"/>
            </a:xfrm>
            <a:prstGeom prst="ellipse">
              <a:avLst/>
            </a:prstGeom>
            <a:solidFill>
              <a:schemeClr val="bg1"/>
            </a:solid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93" name="Oval 1040"/>
            <p:cNvSpPr>
              <a:spLocks noChangeArrowheads="1"/>
            </p:cNvSpPr>
            <p:nvPr/>
          </p:nvSpPr>
          <p:spPr bwMode="auto">
            <a:xfrm>
              <a:off x="4320" y="1248"/>
              <a:ext cx="720" cy="628"/>
            </a:xfrm>
            <a:prstGeom prst="ellipse">
              <a:avLst/>
            </a:prstGeom>
            <a:solidFill>
              <a:srgbClr val="CC6600"/>
            </a:solid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94" name="Freeform 1041"/>
            <p:cNvSpPr>
              <a:spLocks/>
            </p:cNvSpPr>
            <p:nvPr/>
          </p:nvSpPr>
          <p:spPr bwMode="auto">
            <a:xfrm>
              <a:off x="4992" y="1296"/>
              <a:ext cx="310" cy="593"/>
            </a:xfrm>
            <a:custGeom>
              <a:avLst/>
              <a:gdLst>
                <a:gd name="T0" fmla="*/ 144 w 310"/>
                <a:gd name="T1" fmla="*/ 17 h 593"/>
                <a:gd name="T2" fmla="*/ 72 w 310"/>
                <a:gd name="T3" fmla="*/ 206 h 593"/>
                <a:gd name="T4" fmla="*/ 63 w 310"/>
                <a:gd name="T5" fmla="*/ 251 h 593"/>
                <a:gd name="T6" fmla="*/ 81 w 310"/>
                <a:gd name="T7" fmla="*/ 305 h 593"/>
                <a:gd name="T8" fmla="*/ 27 w 310"/>
                <a:gd name="T9" fmla="*/ 494 h 593"/>
                <a:gd name="T10" fmla="*/ 0 w 310"/>
                <a:gd name="T11" fmla="*/ 548 h 593"/>
                <a:gd name="T12" fmla="*/ 81 w 310"/>
                <a:gd name="T13" fmla="*/ 584 h 593"/>
                <a:gd name="T14" fmla="*/ 108 w 310"/>
                <a:gd name="T15" fmla="*/ 593 h 593"/>
                <a:gd name="T16" fmla="*/ 135 w 310"/>
                <a:gd name="T17" fmla="*/ 575 h 593"/>
                <a:gd name="T18" fmla="*/ 153 w 310"/>
                <a:gd name="T19" fmla="*/ 548 h 593"/>
                <a:gd name="T20" fmla="*/ 207 w 310"/>
                <a:gd name="T21" fmla="*/ 512 h 593"/>
                <a:gd name="T22" fmla="*/ 243 w 310"/>
                <a:gd name="T23" fmla="*/ 431 h 593"/>
                <a:gd name="T24" fmla="*/ 279 w 310"/>
                <a:gd name="T25" fmla="*/ 377 h 593"/>
                <a:gd name="T26" fmla="*/ 297 w 310"/>
                <a:gd name="T27" fmla="*/ 350 h 593"/>
                <a:gd name="T28" fmla="*/ 243 w 310"/>
                <a:gd name="T29" fmla="*/ 161 h 593"/>
                <a:gd name="T30" fmla="*/ 153 w 310"/>
                <a:gd name="T31" fmla="*/ 35 h 593"/>
                <a:gd name="T32" fmla="*/ 144 w 310"/>
                <a:gd name="T33" fmla="*/ 17 h 59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10"/>
                <a:gd name="T52" fmla="*/ 0 h 593"/>
                <a:gd name="T53" fmla="*/ 310 w 310"/>
                <a:gd name="T54" fmla="*/ 593 h 59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10" h="593">
                  <a:moveTo>
                    <a:pt x="144" y="17"/>
                  </a:moveTo>
                  <a:cubicBezTo>
                    <a:pt x="21" y="37"/>
                    <a:pt x="64" y="62"/>
                    <a:pt x="72" y="206"/>
                  </a:cubicBezTo>
                  <a:cubicBezTo>
                    <a:pt x="69" y="221"/>
                    <a:pt x="62" y="236"/>
                    <a:pt x="63" y="251"/>
                  </a:cubicBezTo>
                  <a:cubicBezTo>
                    <a:pt x="65" y="270"/>
                    <a:pt x="81" y="305"/>
                    <a:pt x="81" y="305"/>
                  </a:cubicBezTo>
                  <a:cubicBezTo>
                    <a:pt x="68" y="369"/>
                    <a:pt x="48" y="432"/>
                    <a:pt x="27" y="494"/>
                  </a:cubicBezTo>
                  <a:cubicBezTo>
                    <a:pt x="21" y="513"/>
                    <a:pt x="6" y="529"/>
                    <a:pt x="0" y="548"/>
                  </a:cubicBezTo>
                  <a:cubicBezTo>
                    <a:pt x="43" y="577"/>
                    <a:pt x="17" y="563"/>
                    <a:pt x="81" y="584"/>
                  </a:cubicBezTo>
                  <a:cubicBezTo>
                    <a:pt x="90" y="587"/>
                    <a:pt x="108" y="593"/>
                    <a:pt x="108" y="593"/>
                  </a:cubicBezTo>
                  <a:cubicBezTo>
                    <a:pt x="117" y="587"/>
                    <a:pt x="127" y="583"/>
                    <a:pt x="135" y="575"/>
                  </a:cubicBezTo>
                  <a:cubicBezTo>
                    <a:pt x="143" y="567"/>
                    <a:pt x="145" y="555"/>
                    <a:pt x="153" y="548"/>
                  </a:cubicBezTo>
                  <a:cubicBezTo>
                    <a:pt x="169" y="534"/>
                    <a:pt x="207" y="512"/>
                    <a:pt x="207" y="512"/>
                  </a:cubicBezTo>
                  <a:cubicBezTo>
                    <a:pt x="223" y="487"/>
                    <a:pt x="227" y="456"/>
                    <a:pt x="243" y="431"/>
                  </a:cubicBezTo>
                  <a:cubicBezTo>
                    <a:pt x="255" y="413"/>
                    <a:pt x="267" y="395"/>
                    <a:pt x="279" y="377"/>
                  </a:cubicBezTo>
                  <a:cubicBezTo>
                    <a:pt x="285" y="368"/>
                    <a:pt x="297" y="350"/>
                    <a:pt x="297" y="350"/>
                  </a:cubicBezTo>
                  <a:cubicBezTo>
                    <a:pt x="287" y="288"/>
                    <a:pt x="310" y="183"/>
                    <a:pt x="243" y="161"/>
                  </a:cubicBezTo>
                  <a:cubicBezTo>
                    <a:pt x="214" y="118"/>
                    <a:pt x="196" y="64"/>
                    <a:pt x="153" y="35"/>
                  </a:cubicBezTo>
                  <a:cubicBezTo>
                    <a:pt x="133" y="4"/>
                    <a:pt x="127" y="0"/>
                    <a:pt x="144" y="17"/>
                  </a:cubicBezTo>
                  <a:close/>
                </a:path>
              </a:pathLst>
            </a:custGeom>
            <a:solidFill>
              <a:srgbClr val="FFFF00"/>
            </a:solidFill>
            <a:ln w="9525">
              <a:solidFill>
                <a:srgbClr val="FFFF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grpSp>
      <p:sp>
        <p:nvSpPr>
          <p:cNvPr id="2" name="TextBox 1"/>
          <p:cNvSpPr txBox="1"/>
          <p:nvPr/>
        </p:nvSpPr>
        <p:spPr>
          <a:xfrm>
            <a:off x="7543801" y="4681274"/>
            <a:ext cx="152509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Arial"/>
                <a:ea typeface="+mn-ea"/>
                <a:cs typeface="+mn-cs"/>
              </a:rPr>
              <a:t>Scar Tissue</a:t>
            </a:r>
          </a:p>
        </p:txBody>
      </p:sp>
      <p:cxnSp>
        <p:nvCxnSpPr>
          <p:cNvPr id="6" name="Straight Arrow Connector 5"/>
          <p:cNvCxnSpPr/>
          <p:nvPr/>
        </p:nvCxnSpPr>
        <p:spPr>
          <a:xfrm>
            <a:off x="8090369" y="5081384"/>
            <a:ext cx="1080619" cy="405016"/>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95" name="Group 1053">
            <a:extLst>
              <a:ext uri="{FF2B5EF4-FFF2-40B4-BE49-F238E27FC236}">
                <a16:creationId xmlns:a16="http://schemas.microsoft.com/office/drawing/2014/main" id="{5E26B654-23B3-46F3-9699-FF590BFD010B}"/>
              </a:ext>
            </a:extLst>
          </p:cNvPr>
          <p:cNvGrpSpPr>
            <a:grpSpLocks/>
          </p:cNvGrpSpPr>
          <p:nvPr/>
        </p:nvGrpSpPr>
        <p:grpSpPr bwMode="auto">
          <a:xfrm>
            <a:off x="6555722" y="3116782"/>
            <a:ext cx="3276600" cy="1447800"/>
            <a:chOff x="3120" y="1968"/>
            <a:chExt cx="2064" cy="912"/>
          </a:xfrm>
        </p:grpSpPr>
        <p:grpSp>
          <p:nvGrpSpPr>
            <p:cNvPr id="96" name="Group 1054">
              <a:extLst>
                <a:ext uri="{FF2B5EF4-FFF2-40B4-BE49-F238E27FC236}">
                  <a16:creationId xmlns:a16="http://schemas.microsoft.com/office/drawing/2014/main" id="{D0925C51-D9C8-4E92-9D79-04CDAFA496BA}"/>
                </a:ext>
              </a:extLst>
            </p:cNvPr>
            <p:cNvGrpSpPr>
              <a:grpSpLocks/>
            </p:cNvGrpSpPr>
            <p:nvPr/>
          </p:nvGrpSpPr>
          <p:grpSpPr bwMode="auto">
            <a:xfrm>
              <a:off x="3120" y="2112"/>
              <a:ext cx="1152" cy="768"/>
              <a:chOff x="3120" y="2112"/>
              <a:chExt cx="1152" cy="768"/>
            </a:xfrm>
          </p:grpSpPr>
          <p:grpSp>
            <p:nvGrpSpPr>
              <p:cNvPr id="100" name="Group 1055">
                <a:extLst>
                  <a:ext uri="{FF2B5EF4-FFF2-40B4-BE49-F238E27FC236}">
                    <a16:creationId xmlns:a16="http://schemas.microsoft.com/office/drawing/2014/main" id="{01E28C29-E4A9-4310-B73E-49C9DE50A143}"/>
                  </a:ext>
                </a:extLst>
              </p:cNvPr>
              <p:cNvGrpSpPr>
                <a:grpSpLocks/>
              </p:cNvGrpSpPr>
              <p:nvPr/>
            </p:nvGrpSpPr>
            <p:grpSpPr bwMode="auto">
              <a:xfrm>
                <a:off x="3120" y="2112"/>
                <a:ext cx="1152" cy="768"/>
                <a:chOff x="3120" y="2112"/>
                <a:chExt cx="1152" cy="768"/>
              </a:xfrm>
            </p:grpSpPr>
            <p:grpSp>
              <p:nvGrpSpPr>
                <p:cNvPr id="102" name="Group 1056">
                  <a:extLst>
                    <a:ext uri="{FF2B5EF4-FFF2-40B4-BE49-F238E27FC236}">
                      <a16:creationId xmlns:a16="http://schemas.microsoft.com/office/drawing/2014/main" id="{755B12AB-3050-43FB-A453-7AD23A115BDA}"/>
                    </a:ext>
                  </a:extLst>
                </p:cNvPr>
                <p:cNvGrpSpPr>
                  <a:grpSpLocks/>
                </p:cNvGrpSpPr>
                <p:nvPr/>
              </p:nvGrpSpPr>
              <p:grpSpPr bwMode="auto">
                <a:xfrm>
                  <a:off x="3120" y="2112"/>
                  <a:ext cx="1152" cy="768"/>
                  <a:chOff x="3552" y="2112"/>
                  <a:chExt cx="1152" cy="768"/>
                </a:xfrm>
              </p:grpSpPr>
              <p:grpSp>
                <p:nvGrpSpPr>
                  <p:cNvPr id="104" name="Group 1057">
                    <a:extLst>
                      <a:ext uri="{FF2B5EF4-FFF2-40B4-BE49-F238E27FC236}">
                        <a16:creationId xmlns:a16="http://schemas.microsoft.com/office/drawing/2014/main" id="{C0115CD5-9E69-42A9-8E2A-98EF9E87EB1E}"/>
                      </a:ext>
                    </a:extLst>
                  </p:cNvPr>
                  <p:cNvGrpSpPr>
                    <a:grpSpLocks/>
                  </p:cNvGrpSpPr>
                  <p:nvPr/>
                </p:nvGrpSpPr>
                <p:grpSpPr bwMode="auto">
                  <a:xfrm>
                    <a:off x="3552" y="2112"/>
                    <a:ext cx="1152" cy="768"/>
                    <a:chOff x="240" y="1296"/>
                    <a:chExt cx="1152" cy="768"/>
                  </a:xfrm>
                </p:grpSpPr>
                <p:sp>
                  <p:nvSpPr>
                    <p:cNvPr id="106" name="Oval 1058">
                      <a:extLst>
                        <a:ext uri="{FF2B5EF4-FFF2-40B4-BE49-F238E27FC236}">
                          <a16:creationId xmlns:a16="http://schemas.microsoft.com/office/drawing/2014/main" id="{413DCE05-6DD3-4C6E-95E3-F0932E55A283}"/>
                        </a:ext>
                      </a:extLst>
                    </p:cNvPr>
                    <p:cNvSpPr>
                      <a:spLocks noChangeArrowheads="1"/>
                    </p:cNvSpPr>
                    <p:nvPr/>
                  </p:nvSpPr>
                  <p:spPr bwMode="auto">
                    <a:xfrm>
                      <a:off x="240" y="1296"/>
                      <a:ext cx="1152" cy="768"/>
                    </a:xfrm>
                    <a:prstGeom prst="ellipse">
                      <a:avLst/>
                    </a:prstGeom>
                    <a:solidFill>
                      <a:schemeClr val="bg1"/>
                    </a:solid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7" name="Oval 1059">
                      <a:extLst>
                        <a:ext uri="{FF2B5EF4-FFF2-40B4-BE49-F238E27FC236}">
                          <a16:creationId xmlns:a16="http://schemas.microsoft.com/office/drawing/2014/main" id="{1DCD4901-90AF-4114-B71D-E51262C446F8}"/>
                        </a:ext>
                      </a:extLst>
                    </p:cNvPr>
                    <p:cNvSpPr>
                      <a:spLocks noChangeArrowheads="1"/>
                    </p:cNvSpPr>
                    <p:nvPr/>
                  </p:nvSpPr>
                  <p:spPr bwMode="auto">
                    <a:xfrm>
                      <a:off x="348" y="1366"/>
                      <a:ext cx="720" cy="628"/>
                    </a:xfrm>
                    <a:prstGeom prst="ellipse">
                      <a:avLst/>
                    </a:prstGeom>
                    <a:solidFill>
                      <a:srgbClr val="CC6600"/>
                    </a:solid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8" name="Freeform 1060">
                      <a:extLst>
                        <a:ext uri="{FF2B5EF4-FFF2-40B4-BE49-F238E27FC236}">
                          <a16:creationId xmlns:a16="http://schemas.microsoft.com/office/drawing/2014/main" id="{DFEAE0CD-7941-4863-BE13-0BC1DD7310AE}"/>
                        </a:ext>
                      </a:extLst>
                    </p:cNvPr>
                    <p:cNvSpPr>
                      <a:spLocks/>
                    </p:cNvSpPr>
                    <p:nvPr/>
                  </p:nvSpPr>
                  <p:spPr bwMode="auto">
                    <a:xfrm>
                      <a:off x="1008" y="1392"/>
                      <a:ext cx="310" cy="593"/>
                    </a:xfrm>
                    <a:custGeom>
                      <a:avLst/>
                      <a:gdLst>
                        <a:gd name="T0" fmla="*/ 144 w 310"/>
                        <a:gd name="T1" fmla="*/ 17 h 593"/>
                        <a:gd name="T2" fmla="*/ 72 w 310"/>
                        <a:gd name="T3" fmla="*/ 206 h 593"/>
                        <a:gd name="T4" fmla="*/ 63 w 310"/>
                        <a:gd name="T5" fmla="*/ 251 h 593"/>
                        <a:gd name="T6" fmla="*/ 81 w 310"/>
                        <a:gd name="T7" fmla="*/ 305 h 593"/>
                        <a:gd name="T8" fmla="*/ 27 w 310"/>
                        <a:gd name="T9" fmla="*/ 494 h 593"/>
                        <a:gd name="T10" fmla="*/ 0 w 310"/>
                        <a:gd name="T11" fmla="*/ 548 h 593"/>
                        <a:gd name="T12" fmla="*/ 81 w 310"/>
                        <a:gd name="T13" fmla="*/ 584 h 593"/>
                        <a:gd name="T14" fmla="*/ 108 w 310"/>
                        <a:gd name="T15" fmla="*/ 593 h 593"/>
                        <a:gd name="T16" fmla="*/ 135 w 310"/>
                        <a:gd name="T17" fmla="*/ 575 h 593"/>
                        <a:gd name="T18" fmla="*/ 153 w 310"/>
                        <a:gd name="T19" fmla="*/ 548 h 593"/>
                        <a:gd name="T20" fmla="*/ 207 w 310"/>
                        <a:gd name="T21" fmla="*/ 512 h 593"/>
                        <a:gd name="T22" fmla="*/ 243 w 310"/>
                        <a:gd name="T23" fmla="*/ 431 h 593"/>
                        <a:gd name="T24" fmla="*/ 279 w 310"/>
                        <a:gd name="T25" fmla="*/ 377 h 593"/>
                        <a:gd name="T26" fmla="*/ 297 w 310"/>
                        <a:gd name="T27" fmla="*/ 350 h 593"/>
                        <a:gd name="T28" fmla="*/ 243 w 310"/>
                        <a:gd name="T29" fmla="*/ 161 h 593"/>
                        <a:gd name="T30" fmla="*/ 153 w 310"/>
                        <a:gd name="T31" fmla="*/ 35 h 593"/>
                        <a:gd name="T32" fmla="*/ 144 w 310"/>
                        <a:gd name="T33" fmla="*/ 17 h 59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10"/>
                        <a:gd name="T52" fmla="*/ 0 h 593"/>
                        <a:gd name="T53" fmla="*/ 310 w 310"/>
                        <a:gd name="T54" fmla="*/ 593 h 59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10" h="593">
                          <a:moveTo>
                            <a:pt x="144" y="17"/>
                          </a:moveTo>
                          <a:cubicBezTo>
                            <a:pt x="21" y="37"/>
                            <a:pt x="64" y="62"/>
                            <a:pt x="72" y="206"/>
                          </a:cubicBezTo>
                          <a:cubicBezTo>
                            <a:pt x="69" y="221"/>
                            <a:pt x="62" y="236"/>
                            <a:pt x="63" y="251"/>
                          </a:cubicBezTo>
                          <a:cubicBezTo>
                            <a:pt x="65" y="270"/>
                            <a:pt x="81" y="305"/>
                            <a:pt x="81" y="305"/>
                          </a:cubicBezTo>
                          <a:cubicBezTo>
                            <a:pt x="68" y="369"/>
                            <a:pt x="48" y="432"/>
                            <a:pt x="27" y="494"/>
                          </a:cubicBezTo>
                          <a:cubicBezTo>
                            <a:pt x="21" y="513"/>
                            <a:pt x="6" y="529"/>
                            <a:pt x="0" y="548"/>
                          </a:cubicBezTo>
                          <a:cubicBezTo>
                            <a:pt x="43" y="577"/>
                            <a:pt x="17" y="563"/>
                            <a:pt x="81" y="584"/>
                          </a:cubicBezTo>
                          <a:cubicBezTo>
                            <a:pt x="90" y="587"/>
                            <a:pt x="108" y="593"/>
                            <a:pt x="108" y="593"/>
                          </a:cubicBezTo>
                          <a:cubicBezTo>
                            <a:pt x="117" y="587"/>
                            <a:pt x="127" y="583"/>
                            <a:pt x="135" y="575"/>
                          </a:cubicBezTo>
                          <a:cubicBezTo>
                            <a:pt x="143" y="567"/>
                            <a:pt x="145" y="555"/>
                            <a:pt x="153" y="548"/>
                          </a:cubicBezTo>
                          <a:cubicBezTo>
                            <a:pt x="169" y="534"/>
                            <a:pt x="207" y="512"/>
                            <a:pt x="207" y="512"/>
                          </a:cubicBezTo>
                          <a:cubicBezTo>
                            <a:pt x="223" y="487"/>
                            <a:pt x="227" y="456"/>
                            <a:pt x="243" y="431"/>
                          </a:cubicBezTo>
                          <a:cubicBezTo>
                            <a:pt x="255" y="413"/>
                            <a:pt x="267" y="395"/>
                            <a:pt x="279" y="377"/>
                          </a:cubicBezTo>
                          <a:cubicBezTo>
                            <a:pt x="285" y="368"/>
                            <a:pt x="297" y="350"/>
                            <a:pt x="297" y="350"/>
                          </a:cubicBezTo>
                          <a:cubicBezTo>
                            <a:pt x="287" y="288"/>
                            <a:pt x="310" y="183"/>
                            <a:pt x="243" y="161"/>
                          </a:cubicBezTo>
                          <a:cubicBezTo>
                            <a:pt x="214" y="118"/>
                            <a:pt x="196" y="64"/>
                            <a:pt x="153" y="35"/>
                          </a:cubicBezTo>
                          <a:cubicBezTo>
                            <a:pt x="133" y="4"/>
                            <a:pt x="127" y="0"/>
                            <a:pt x="144" y="17"/>
                          </a:cubicBezTo>
                          <a:close/>
                        </a:path>
                      </a:pathLst>
                    </a:custGeom>
                    <a:solidFill>
                      <a:srgbClr val="CC6600"/>
                    </a:solidFill>
                    <a:ln w="9525">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9" name="Freeform 1061">
                      <a:extLst>
                        <a:ext uri="{FF2B5EF4-FFF2-40B4-BE49-F238E27FC236}">
                          <a16:creationId xmlns:a16="http://schemas.microsoft.com/office/drawing/2014/main" id="{020C1334-EA0B-4184-98B2-AF6D55B48F09}"/>
                        </a:ext>
                      </a:extLst>
                    </p:cNvPr>
                    <p:cNvSpPr>
                      <a:spLocks/>
                    </p:cNvSpPr>
                    <p:nvPr/>
                  </p:nvSpPr>
                  <p:spPr bwMode="auto">
                    <a:xfrm>
                      <a:off x="960" y="1750"/>
                      <a:ext cx="156" cy="170"/>
                    </a:xfrm>
                    <a:custGeom>
                      <a:avLst/>
                      <a:gdLst>
                        <a:gd name="T0" fmla="*/ 156 w 156"/>
                        <a:gd name="T1" fmla="*/ 35 h 170"/>
                        <a:gd name="T2" fmla="*/ 93 w 156"/>
                        <a:gd name="T3" fmla="*/ 44 h 170"/>
                        <a:gd name="T4" fmla="*/ 93 w 156"/>
                        <a:gd name="T5" fmla="*/ 107 h 170"/>
                        <a:gd name="T6" fmla="*/ 138 w 156"/>
                        <a:gd name="T7" fmla="*/ 116 h 170"/>
                        <a:gd name="T8" fmla="*/ 48 w 156"/>
                        <a:gd name="T9" fmla="*/ 116 h 170"/>
                        <a:gd name="T10" fmla="*/ 57 w 156"/>
                        <a:gd name="T11" fmla="*/ 71 h 170"/>
                        <a:gd name="T12" fmla="*/ 111 w 156"/>
                        <a:gd name="T13" fmla="*/ 53 h 170"/>
                        <a:gd name="T14" fmla="*/ 138 w 156"/>
                        <a:gd name="T15" fmla="*/ 44 h 170"/>
                        <a:gd name="T16" fmla="*/ 111 w 156"/>
                        <a:gd name="T17" fmla="*/ 26 h 170"/>
                        <a:gd name="T18" fmla="*/ 39 w 156"/>
                        <a:gd name="T19" fmla="*/ 98 h 170"/>
                        <a:gd name="T20" fmla="*/ 48 w 156"/>
                        <a:gd name="T21" fmla="*/ 143 h 170"/>
                        <a:gd name="T22" fmla="*/ 120 w 156"/>
                        <a:gd name="T23" fmla="*/ 80 h 170"/>
                        <a:gd name="T24" fmla="*/ 129 w 156"/>
                        <a:gd name="T25" fmla="*/ 26 h 170"/>
                        <a:gd name="T26" fmla="*/ 48 w 156"/>
                        <a:gd name="T27" fmla="*/ 35 h 170"/>
                        <a:gd name="T28" fmla="*/ 93 w 156"/>
                        <a:gd name="T29" fmla="*/ 152 h 17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56"/>
                        <a:gd name="T46" fmla="*/ 0 h 170"/>
                        <a:gd name="T47" fmla="*/ 156 w 156"/>
                        <a:gd name="T48" fmla="*/ 170 h 17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56" h="170">
                          <a:moveTo>
                            <a:pt x="156" y="35"/>
                          </a:moveTo>
                          <a:cubicBezTo>
                            <a:pt x="135" y="38"/>
                            <a:pt x="112" y="35"/>
                            <a:pt x="93" y="44"/>
                          </a:cubicBezTo>
                          <a:cubicBezTo>
                            <a:pt x="76" y="52"/>
                            <a:pt x="86" y="102"/>
                            <a:pt x="93" y="107"/>
                          </a:cubicBezTo>
                          <a:cubicBezTo>
                            <a:pt x="105" y="117"/>
                            <a:pt x="123" y="113"/>
                            <a:pt x="138" y="116"/>
                          </a:cubicBezTo>
                          <a:cubicBezTo>
                            <a:pt x="112" y="125"/>
                            <a:pt x="74" y="142"/>
                            <a:pt x="48" y="116"/>
                          </a:cubicBezTo>
                          <a:cubicBezTo>
                            <a:pt x="37" y="105"/>
                            <a:pt x="46" y="82"/>
                            <a:pt x="57" y="71"/>
                          </a:cubicBezTo>
                          <a:cubicBezTo>
                            <a:pt x="70" y="58"/>
                            <a:pt x="93" y="59"/>
                            <a:pt x="111" y="53"/>
                          </a:cubicBezTo>
                          <a:cubicBezTo>
                            <a:pt x="120" y="50"/>
                            <a:pt x="138" y="44"/>
                            <a:pt x="138" y="44"/>
                          </a:cubicBezTo>
                          <a:cubicBezTo>
                            <a:pt x="129" y="38"/>
                            <a:pt x="122" y="27"/>
                            <a:pt x="111" y="26"/>
                          </a:cubicBezTo>
                          <a:cubicBezTo>
                            <a:pt x="45" y="19"/>
                            <a:pt x="51" y="51"/>
                            <a:pt x="39" y="98"/>
                          </a:cubicBezTo>
                          <a:cubicBezTo>
                            <a:pt x="42" y="113"/>
                            <a:pt x="36" y="133"/>
                            <a:pt x="48" y="143"/>
                          </a:cubicBezTo>
                          <a:cubicBezTo>
                            <a:pt x="73" y="163"/>
                            <a:pt x="120" y="80"/>
                            <a:pt x="120" y="80"/>
                          </a:cubicBezTo>
                          <a:cubicBezTo>
                            <a:pt x="123" y="62"/>
                            <a:pt x="134" y="44"/>
                            <a:pt x="129" y="26"/>
                          </a:cubicBezTo>
                          <a:cubicBezTo>
                            <a:pt x="122" y="0"/>
                            <a:pt x="48" y="35"/>
                            <a:pt x="48" y="35"/>
                          </a:cubicBezTo>
                          <a:cubicBezTo>
                            <a:pt x="38" y="170"/>
                            <a:pt x="0" y="152"/>
                            <a:pt x="93" y="152"/>
                          </a:cubicBezTo>
                        </a:path>
                      </a:pathLst>
                    </a:custGeom>
                    <a:noFill/>
                    <a:ln w="7620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grpSp>
              <p:sp>
                <p:nvSpPr>
                  <p:cNvPr id="105" name="Freeform 1062">
                    <a:extLst>
                      <a:ext uri="{FF2B5EF4-FFF2-40B4-BE49-F238E27FC236}">
                        <a16:creationId xmlns:a16="http://schemas.microsoft.com/office/drawing/2014/main" id="{791212D4-2EF5-4C61-B764-86EFE08759D5}"/>
                      </a:ext>
                    </a:extLst>
                  </p:cNvPr>
                  <p:cNvSpPr>
                    <a:spLocks/>
                  </p:cNvSpPr>
                  <p:nvPr/>
                </p:nvSpPr>
                <p:spPr bwMode="auto">
                  <a:xfrm>
                    <a:off x="3792" y="2208"/>
                    <a:ext cx="590" cy="594"/>
                  </a:xfrm>
                  <a:custGeom>
                    <a:avLst/>
                    <a:gdLst>
                      <a:gd name="T0" fmla="*/ 590 w 590"/>
                      <a:gd name="T1" fmla="*/ 360 h 594"/>
                      <a:gd name="T2" fmla="*/ 554 w 590"/>
                      <a:gd name="T3" fmla="*/ 216 h 594"/>
                      <a:gd name="T4" fmla="*/ 527 w 590"/>
                      <a:gd name="T5" fmla="*/ 198 h 594"/>
                      <a:gd name="T6" fmla="*/ 473 w 590"/>
                      <a:gd name="T7" fmla="*/ 153 h 594"/>
                      <a:gd name="T8" fmla="*/ 437 w 590"/>
                      <a:gd name="T9" fmla="*/ 45 h 594"/>
                      <a:gd name="T10" fmla="*/ 320 w 590"/>
                      <a:gd name="T11" fmla="*/ 27 h 594"/>
                      <a:gd name="T12" fmla="*/ 266 w 590"/>
                      <a:gd name="T13" fmla="*/ 9 h 594"/>
                      <a:gd name="T14" fmla="*/ 239 w 590"/>
                      <a:gd name="T15" fmla="*/ 0 h 594"/>
                      <a:gd name="T16" fmla="*/ 140 w 590"/>
                      <a:gd name="T17" fmla="*/ 45 h 594"/>
                      <a:gd name="T18" fmla="*/ 122 w 590"/>
                      <a:gd name="T19" fmla="*/ 108 h 594"/>
                      <a:gd name="T20" fmla="*/ 68 w 590"/>
                      <a:gd name="T21" fmla="*/ 126 h 594"/>
                      <a:gd name="T22" fmla="*/ 23 w 590"/>
                      <a:gd name="T23" fmla="*/ 261 h 594"/>
                      <a:gd name="T24" fmla="*/ 5 w 590"/>
                      <a:gd name="T25" fmla="*/ 315 h 594"/>
                      <a:gd name="T26" fmla="*/ 14 w 590"/>
                      <a:gd name="T27" fmla="*/ 531 h 594"/>
                      <a:gd name="T28" fmla="*/ 77 w 590"/>
                      <a:gd name="T29" fmla="*/ 549 h 594"/>
                      <a:gd name="T30" fmla="*/ 212 w 590"/>
                      <a:gd name="T31" fmla="*/ 594 h 594"/>
                      <a:gd name="T32" fmla="*/ 320 w 590"/>
                      <a:gd name="T33" fmla="*/ 585 h 594"/>
                      <a:gd name="T34" fmla="*/ 374 w 590"/>
                      <a:gd name="T35" fmla="*/ 567 h 594"/>
                      <a:gd name="T36" fmla="*/ 428 w 590"/>
                      <a:gd name="T37" fmla="*/ 531 h 594"/>
                      <a:gd name="T38" fmla="*/ 482 w 590"/>
                      <a:gd name="T39" fmla="*/ 495 h 594"/>
                      <a:gd name="T40" fmla="*/ 527 w 590"/>
                      <a:gd name="T41" fmla="*/ 450 h 594"/>
                      <a:gd name="T42" fmla="*/ 572 w 590"/>
                      <a:gd name="T43" fmla="*/ 405 h 594"/>
                      <a:gd name="T44" fmla="*/ 590 w 590"/>
                      <a:gd name="T45" fmla="*/ 360 h 59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90"/>
                      <a:gd name="T70" fmla="*/ 0 h 594"/>
                      <a:gd name="T71" fmla="*/ 590 w 590"/>
                      <a:gd name="T72" fmla="*/ 594 h 59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90" h="594">
                        <a:moveTo>
                          <a:pt x="590" y="360"/>
                        </a:moveTo>
                        <a:cubicBezTo>
                          <a:pt x="583" y="308"/>
                          <a:pt x="570" y="265"/>
                          <a:pt x="554" y="216"/>
                        </a:cubicBezTo>
                        <a:cubicBezTo>
                          <a:pt x="551" y="206"/>
                          <a:pt x="535" y="205"/>
                          <a:pt x="527" y="198"/>
                        </a:cubicBezTo>
                        <a:cubicBezTo>
                          <a:pt x="458" y="140"/>
                          <a:pt x="540" y="198"/>
                          <a:pt x="473" y="153"/>
                        </a:cubicBezTo>
                        <a:cubicBezTo>
                          <a:pt x="463" y="124"/>
                          <a:pt x="468" y="61"/>
                          <a:pt x="437" y="45"/>
                        </a:cubicBezTo>
                        <a:cubicBezTo>
                          <a:pt x="402" y="27"/>
                          <a:pt x="359" y="33"/>
                          <a:pt x="320" y="27"/>
                        </a:cubicBezTo>
                        <a:cubicBezTo>
                          <a:pt x="302" y="21"/>
                          <a:pt x="284" y="15"/>
                          <a:pt x="266" y="9"/>
                        </a:cubicBezTo>
                        <a:cubicBezTo>
                          <a:pt x="257" y="6"/>
                          <a:pt x="239" y="0"/>
                          <a:pt x="239" y="0"/>
                        </a:cubicBezTo>
                        <a:cubicBezTo>
                          <a:pt x="196" y="7"/>
                          <a:pt x="161" y="3"/>
                          <a:pt x="140" y="45"/>
                        </a:cubicBezTo>
                        <a:cubicBezTo>
                          <a:pt x="130" y="65"/>
                          <a:pt x="139" y="94"/>
                          <a:pt x="122" y="108"/>
                        </a:cubicBezTo>
                        <a:cubicBezTo>
                          <a:pt x="108" y="120"/>
                          <a:pt x="68" y="126"/>
                          <a:pt x="68" y="126"/>
                        </a:cubicBezTo>
                        <a:cubicBezTo>
                          <a:pt x="39" y="169"/>
                          <a:pt x="38" y="212"/>
                          <a:pt x="23" y="261"/>
                        </a:cubicBezTo>
                        <a:cubicBezTo>
                          <a:pt x="18" y="279"/>
                          <a:pt x="5" y="315"/>
                          <a:pt x="5" y="315"/>
                        </a:cubicBezTo>
                        <a:cubicBezTo>
                          <a:pt x="8" y="387"/>
                          <a:pt x="0" y="460"/>
                          <a:pt x="14" y="531"/>
                        </a:cubicBezTo>
                        <a:cubicBezTo>
                          <a:pt x="18" y="552"/>
                          <a:pt x="57" y="539"/>
                          <a:pt x="77" y="549"/>
                        </a:cubicBezTo>
                        <a:cubicBezTo>
                          <a:pt x="125" y="573"/>
                          <a:pt x="159" y="585"/>
                          <a:pt x="212" y="594"/>
                        </a:cubicBezTo>
                        <a:cubicBezTo>
                          <a:pt x="248" y="591"/>
                          <a:pt x="284" y="591"/>
                          <a:pt x="320" y="585"/>
                        </a:cubicBezTo>
                        <a:cubicBezTo>
                          <a:pt x="339" y="582"/>
                          <a:pt x="374" y="567"/>
                          <a:pt x="374" y="567"/>
                        </a:cubicBezTo>
                        <a:cubicBezTo>
                          <a:pt x="434" y="507"/>
                          <a:pt x="369" y="564"/>
                          <a:pt x="428" y="531"/>
                        </a:cubicBezTo>
                        <a:cubicBezTo>
                          <a:pt x="447" y="520"/>
                          <a:pt x="482" y="495"/>
                          <a:pt x="482" y="495"/>
                        </a:cubicBezTo>
                        <a:cubicBezTo>
                          <a:pt x="530" y="423"/>
                          <a:pt x="467" y="510"/>
                          <a:pt x="527" y="450"/>
                        </a:cubicBezTo>
                        <a:cubicBezTo>
                          <a:pt x="587" y="390"/>
                          <a:pt x="500" y="453"/>
                          <a:pt x="572" y="405"/>
                        </a:cubicBezTo>
                        <a:cubicBezTo>
                          <a:pt x="583" y="372"/>
                          <a:pt x="577" y="386"/>
                          <a:pt x="590" y="360"/>
                        </a:cubicBezTo>
                        <a:close/>
                      </a:path>
                    </a:pathLst>
                  </a:custGeom>
                  <a:solidFill>
                    <a:srgbClr val="FFFF00"/>
                  </a:solidFill>
                  <a:ln w="9525">
                    <a:solidFill>
                      <a:srgbClr val="FFFF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grpSp>
            <p:sp>
              <p:nvSpPr>
                <p:cNvPr id="103" name="Freeform 1063">
                  <a:extLst>
                    <a:ext uri="{FF2B5EF4-FFF2-40B4-BE49-F238E27FC236}">
                      <a16:creationId xmlns:a16="http://schemas.microsoft.com/office/drawing/2014/main" id="{2D6A1E45-6F47-4490-9938-96F5C666748E}"/>
                    </a:ext>
                  </a:extLst>
                </p:cNvPr>
                <p:cNvSpPr>
                  <a:spLocks/>
                </p:cNvSpPr>
                <p:nvPr/>
              </p:nvSpPr>
              <p:spPr bwMode="auto">
                <a:xfrm>
                  <a:off x="3353" y="2209"/>
                  <a:ext cx="530" cy="600"/>
                </a:xfrm>
                <a:custGeom>
                  <a:avLst/>
                  <a:gdLst>
                    <a:gd name="T0" fmla="*/ 521 w 530"/>
                    <a:gd name="T1" fmla="*/ 198 h 600"/>
                    <a:gd name="T2" fmla="*/ 498 w 530"/>
                    <a:gd name="T3" fmla="*/ 205 h 600"/>
                    <a:gd name="T4" fmla="*/ 505 w 530"/>
                    <a:gd name="T5" fmla="*/ 229 h 600"/>
                    <a:gd name="T6" fmla="*/ 490 w 530"/>
                    <a:gd name="T7" fmla="*/ 276 h 600"/>
                    <a:gd name="T8" fmla="*/ 403 w 530"/>
                    <a:gd name="T9" fmla="*/ 316 h 600"/>
                    <a:gd name="T10" fmla="*/ 411 w 530"/>
                    <a:gd name="T11" fmla="*/ 340 h 600"/>
                    <a:gd name="T12" fmla="*/ 427 w 530"/>
                    <a:gd name="T13" fmla="*/ 363 h 600"/>
                    <a:gd name="T14" fmla="*/ 379 w 530"/>
                    <a:gd name="T15" fmla="*/ 379 h 600"/>
                    <a:gd name="T16" fmla="*/ 403 w 530"/>
                    <a:gd name="T17" fmla="*/ 442 h 600"/>
                    <a:gd name="T18" fmla="*/ 411 w 530"/>
                    <a:gd name="T19" fmla="*/ 466 h 600"/>
                    <a:gd name="T20" fmla="*/ 395 w 530"/>
                    <a:gd name="T21" fmla="*/ 490 h 600"/>
                    <a:gd name="T22" fmla="*/ 340 w 530"/>
                    <a:gd name="T23" fmla="*/ 576 h 600"/>
                    <a:gd name="T24" fmla="*/ 292 w 530"/>
                    <a:gd name="T25" fmla="*/ 592 h 600"/>
                    <a:gd name="T26" fmla="*/ 269 w 530"/>
                    <a:gd name="T27" fmla="*/ 600 h 600"/>
                    <a:gd name="T28" fmla="*/ 32 w 530"/>
                    <a:gd name="T29" fmla="*/ 545 h 600"/>
                    <a:gd name="T30" fmla="*/ 0 w 530"/>
                    <a:gd name="T31" fmla="*/ 442 h 600"/>
                    <a:gd name="T32" fmla="*/ 0 w 530"/>
                    <a:gd name="T33" fmla="*/ 363 h 600"/>
                    <a:gd name="T34" fmla="*/ 16 w 530"/>
                    <a:gd name="T35" fmla="*/ 284 h 600"/>
                    <a:gd name="T36" fmla="*/ 32 w 530"/>
                    <a:gd name="T37" fmla="*/ 237 h 600"/>
                    <a:gd name="T38" fmla="*/ 64 w 530"/>
                    <a:gd name="T39" fmla="*/ 190 h 600"/>
                    <a:gd name="T40" fmla="*/ 87 w 530"/>
                    <a:gd name="T41" fmla="*/ 103 h 600"/>
                    <a:gd name="T42" fmla="*/ 182 w 530"/>
                    <a:gd name="T43" fmla="*/ 56 h 600"/>
                    <a:gd name="T44" fmla="*/ 190 w 530"/>
                    <a:gd name="T45" fmla="*/ 32 h 600"/>
                    <a:gd name="T46" fmla="*/ 284 w 530"/>
                    <a:gd name="T47" fmla="*/ 0 h 600"/>
                    <a:gd name="T48" fmla="*/ 419 w 530"/>
                    <a:gd name="T49" fmla="*/ 40 h 600"/>
                    <a:gd name="T50" fmla="*/ 466 w 530"/>
                    <a:gd name="T51" fmla="*/ 71 h 600"/>
                    <a:gd name="T52" fmla="*/ 474 w 530"/>
                    <a:gd name="T53" fmla="*/ 95 h 600"/>
                    <a:gd name="T54" fmla="*/ 521 w 530"/>
                    <a:gd name="T55" fmla="*/ 166 h 600"/>
                    <a:gd name="T56" fmla="*/ 529 w 530"/>
                    <a:gd name="T57" fmla="*/ 190 h 600"/>
                    <a:gd name="T58" fmla="*/ 513 w 530"/>
                    <a:gd name="T59" fmla="*/ 213 h 600"/>
                    <a:gd name="T60" fmla="*/ 521 w 530"/>
                    <a:gd name="T61" fmla="*/ 198 h 60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30"/>
                    <a:gd name="T94" fmla="*/ 0 h 600"/>
                    <a:gd name="T95" fmla="*/ 530 w 530"/>
                    <a:gd name="T96" fmla="*/ 600 h 600"/>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30" h="600">
                      <a:moveTo>
                        <a:pt x="521" y="198"/>
                      </a:moveTo>
                      <a:cubicBezTo>
                        <a:pt x="513" y="200"/>
                        <a:pt x="502" y="198"/>
                        <a:pt x="498" y="205"/>
                      </a:cubicBezTo>
                      <a:cubicBezTo>
                        <a:pt x="494" y="212"/>
                        <a:pt x="505" y="221"/>
                        <a:pt x="505" y="229"/>
                      </a:cubicBezTo>
                      <a:cubicBezTo>
                        <a:pt x="505" y="232"/>
                        <a:pt x="492" y="273"/>
                        <a:pt x="490" y="276"/>
                      </a:cubicBezTo>
                      <a:cubicBezTo>
                        <a:pt x="468" y="308"/>
                        <a:pt x="436" y="305"/>
                        <a:pt x="403" y="316"/>
                      </a:cubicBezTo>
                      <a:cubicBezTo>
                        <a:pt x="406" y="324"/>
                        <a:pt x="407" y="332"/>
                        <a:pt x="411" y="340"/>
                      </a:cubicBezTo>
                      <a:cubicBezTo>
                        <a:pt x="415" y="348"/>
                        <a:pt x="433" y="356"/>
                        <a:pt x="427" y="363"/>
                      </a:cubicBezTo>
                      <a:cubicBezTo>
                        <a:pt x="416" y="376"/>
                        <a:pt x="379" y="379"/>
                        <a:pt x="379" y="379"/>
                      </a:cubicBezTo>
                      <a:cubicBezTo>
                        <a:pt x="353" y="418"/>
                        <a:pt x="367" y="418"/>
                        <a:pt x="403" y="442"/>
                      </a:cubicBezTo>
                      <a:cubicBezTo>
                        <a:pt x="406" y="450"/>
                        <a:pt x="412" y="458"/>
                        <a:pt x="411" y="466"/>
                      </a:cubicBezTo>
                      <a:cubicBezTo>
                        <a:pt x="409" y="475"/>
                        <a:pt x="399" y="481"/>
                        <a:pt x="395" y="490"/>
                      </a:cubicBezTo>
                      <a:cubicBezTo>
                        <a:pt x="380" y="520"/>
                        <a:pt x="373" y="562"/>
                        <a:pt x="340" y="576"/>
                      </a:cubicBezTo>
                      <a:cubicBezTo>
                        <a:pt x="325" y="583"/>
                        <a:pt x="308" y="587"/>
                        <a:pt x="292" y="592"/>
                      </a:cubicBezTo>
                      <a:cubicBezTo>
                        <a:pt x="284" y="595"/>
                        <a:pt x="269" y="600"/>
                        <a:pt x="269" y="600"/>
                      </a:cubicBezTo>
                      <a:cubicBezTo>
                        <a:pt x="190" y="580"/>
                        <a:pt x="113" y="557"/>
                        <a:pt x="32" y="545"/>
                      </a:cubicBezTo>
                      <a:cubicBezTo>
                        <a:pt x="10" y="512"/>
                        <a:pt x="12" y="478"/>
                        <a:pt x="0" y="442"/>
                      </a:cubicBezTo>
                      <a:cubicBezTo>
                        <a:pt x="18" y="370"/>
                        <a:pt x="0" y="459"/>
                        <a:pt x="0" y="363"/>
                      </a:cubicBezTo>
                      <a:cubicBezTo>
                        <a:pt x="0" y="350"/>
                        <a:pt x="11" y="301"/>
                        <a:pt x="16" y="284"/>
                      </a:cubicBezTo>
                      <a:cubicBezTo>
                        <a:pt x="21" y="268"/>
                        <a:pt x="27" y="253"/>
                        <a:pt x="32" y="237"/>
                      </a:cubicBezTo>
                      <a:cubicBezTo>
                        <a:pt x="38" y="219"/>
                        <a:pt x="64" y="190"/>
                        <a:pt x="64" y="190"/>
                      </a:cubicBezTo>
                      <a:cubicBezTo>
                        <a:pt x="72" y="163"/>
                        <a:pt x="71" y="126"/>
                        <a:pt x="87" y="103"/>
                      </a:cubicBezTo>
                      <a:cubicBezTo>
                        <a:pt x="109" y="70"/>
                        <a:pt x="147" y="66"/>
                        <a:pt x="182" y="56"/>
                      </a:cubicBezTo>
                      <a:cubicBezTo>
                        <a:pt x="185" y="48"/>
                        <a:pt x="184" y="38"/>
                        <a:pt x="190" y="32"/>
                      </a:cubicBezTo>
                      <a:cubicBezTo>
                        <a:pt x="203" y="19"/>
                        <a:pt x="267" y="4"/>
                        <a:pt x="284" y="0"/>
                      </a:cubicBezTo>
                      <a:cubicBezTo>
                        <a:pt x="363" y="10"/>
                        <a:pt x="355" y="19"/>
                        <a:pt x="419" y="40"/>
                      </a:cubicBezTo>
                      <a:cubicBezTo>
                        <a:pt x="434" y="51"/>
                        <a:pt x="454" y="56"/>
                        <a:pt x="466" y="71"/>
                      </a:cubicBezTo>
                      <a:cubicBezTo>
                        <a:pt x="471" y="78"/>
                        <a:pt x="470" y="87"/>
                        <a:pt x="474" y="95"/>
                      </a:cubicBezTo>
                      <a:cubicBezTo>
                        <a:pt x="487" y="122"/>
                        <a:pt x="500" y="144"/>
                        <a:pt x="521" y="166"/>
                      </a:cubicBezTo>
                      <a:cubicBezTo>
                        <a:pt x="524" y="174"/>
                        <a:pt x="530" y="182"/>
                        <a:pt x="529" y="190"/>
                      </a:cubicBezTo>
                      <a:cubicBezTo>
                        <a:pt x="527" y="199"/>
                        <a:pt x="520" y="206"/>
                        <a:pt x="513" y="213"/>
                      </a:cubicBezTo>
                      <a:cubicBezTo>
                        <a:pt x="509" y="217"/>
                        <a:pt x="518" y="203"/>
                        <a:pt x="521" y="198"/>
                      </a:cubicBezTo>
                      <a:close/>
                    </a:path>
                  </a:pathLst>
                </a:custGeom>
                <a:solidFill>
                  <a:srgbClr val="CC6600"/>
                </a:solidFill>
                <a:ln>
                  <a:noFill/>
                </a:ln>
                <a:extLst>
                  <a:ext uri="{91240B29-F687-4F45-9708-019B960494DF}">
                    <a14:hiddenLine xmlns:a14="http://schemas.microsoft.com/office/drawing/2010/main" w="9525">
                      <a:solidFill>
                        <a:srgbClr val="000000"/>
                      </a:solidFill>
                      <a:round/>
                      <a:headEnd/>
                      <a:tailEnd/>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grpSp>
          <p:sp>
            <p:nvSpPr>
              <p:cNvPr id="101" name="Freeform 1064">
                <a:extLst>
                  <a:ext uri="{FF2B5EF4-FFF2-40B4-BE49-F238E27FC236}">
                    <a16:creationId xmlns:a16="http://schemas.microsoft.com/office/drawing/2014/main" id="{187F897E-2D2A-44F3-BE84-B2BCA198FEBE}"/>
                  </a:ext>
                </a:extLst>
              </p:cNvPr>
              <p:cNvSpPr>
                <a:spLocks/>
              </p:cNvSpPr>
              <p:nvPr/>
            </p:nvSpPr>
            <p:spPr bwMode="auto">
              <a:xfrm>
                <a:off x="3361" y="2190"/>
                <a:ext cx="316" cy="280"/>
              </a:xfrm>
              <a:custGeom>
                <a:avLst/>
                <a:gdLst>
                  <a:gd name="T0" fmla="*/ 119 w 316"/>
                  <a:gd name="T1" fmla="*/ 67 h 280"/>
                  <a:gd name="T2" fmla="*/ 48 w 316"/>
                  <a:gd name="T3" fmla="*/ 114 h 280"/>
                  <a:gd name="T4" fmla="*/ 0 w 316"/>
                  <a:gd name="T5" fmla="*/ 185 h 280"/>
                  <a:gd name="T6" fmla="*/ 63 w 316"/>
                  <a:gd name="T7" fmla="*/ 280 h 280"/>
                  <a:gd name="T8" fmla="*/ 111 w 316"/>
                  <a:gd name="T9" fmla="*/ 272 h 280"/>
                  <a:gd name="T10" fmla="*/ 182 w 316"/>
                  <a:gd name="T11" fmla="*/ 248 h 280"/>
                  <a:gd name="T12" fmla="*/ 316 w 316"/>
                  <a:gd name="T13" fmla="*/ 153 h 280"/>
                  <a:gd name="T14" fmla="*/ 205 w 316"/>
                  <a:gd name="T15" fmla="*/ 11 h 280"/>
                  <a:gd name="T16" fmla="*/ 150 w 316"/>
                  <a:gd name="T17" fmla="*/ 27 h 280"/>
                  <a:gd name="T18" fmla="*/ 103 w 316"/>
                  <a:gd name="T19" fmla="*/ 43 h 280"/>
                  <a:gd name="T20" fmla="*/ 119 w 316"/>
                  <a:gd name="T21" fmla="*/ 67 h 2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16"/>
                  <a:gd name="T34" fmla="*/ 0 h 280"/>
                  <a:gd name="T35" fmla="*/ 316 w 316"/>
                  <a:gd name="T36" fmla="*/ 280 h 28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16" h="280">
                    <a:moveTo>
                      <a:pt x="119" y="67"/>
                    </a:moveTo>
                    <a:cubicBezTo>
                      <a:pt x="75" y="78"/>
                      <a:pt x="83" y="90"/>
                      <a:pt x="48" y="114"/>
                    </a:cubicBezTo>
                    <a:cubicBezTo>
                      <a:pt x="38" y="144"/>
                      <a:pt x="17" y="159"/>
                      <a:pt x="0" y="185"/>
                    </a:cubicBezTo>
                    <a:cubicBezTo>
                      <a:pt x="9" y="240"/>
                      <a:pt x="9" y="261"/>
                      <a:pt x="63" y="280"/>
                    </a:cubicBezTo>
                    <a:cubicBezTo>
                      <a:pt x="79" y="277"/>
                      <a:pt x="95" y="276"/>
                      <a:pt x="111" y="272"/>
                    </a:cubicBezTo>
                    <a:cubicBezTo>
                      <a:pt x="135" y="266"/>
                      <a:pt x="182" y="248"/>
                      <a:pt x="182" y="248"/>
                    </a:cubicBezTo>
                    <a:cubicBezTo>
                      <a:pt x="224" y="218"/>
                      <a:pt x="280" y="189"/>
                      <a:pt x="316" y="153"/>
                    </a:cubicBezTo>
                    <a:cubicBezTo>
                      <a:pt x="291" y="80"/>
                      <a:pt x="290" y="39"/>
                      <a:pt x="205" y="11"/>
                    </a:cubicBezTo>
                    <a:cubicBezTo>
                      <a:pt x="136" y="35"/>
                      <a:pt x="239" y="0"/>
                      <a:pt x="150" y="27"/>
                    </a:cubicBezTo>
                    <a:cubicBezTo>
                      <a:pt x="134" y="32"/>
                      <a:pt x="103" y="43"/>
                      <a:pt x="103" y="43"/>
                    </a:cubicBezTo>
                    <a:cubicBezTo>
                      <a:pt x="92" y="75"/>
                      <a:pt x="87" y="67"/>
                      <a:pt x="119" y="67"/>
                    </a:cubicBezTo>
                    <a:close/>
                  </a:path>
                </a:pathLst>
              </a:custGeom>
              <a:solidFill>
                <a:srgbClr val="CC6600"/>
              </a:solidFill>
              <a:ln>
                <a:noFill/>
              </a:ln>
              <a:extLst>
                <a:ext uri="{91240B29-F687-4F45-9708-019B960494DF}">
                  <a14:hiddenLine xmlns:a14="http://schemas.microsoft.com/office/drawing/2010/main" w="9525">
                    <a:solidFill>
                      <a:srgbClr val="000000"/>
                    </a:solidFill>
                    <a:round/>
                    <a:headEnd/>
                    <a:tailEnd/>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97" name="Group 1065">
              <a:extLst>
                <a:ext uri="{FF2B5EF4-FFF2-40B4-BE49-F238E27FC236}">
                  <a16:creationId xmlns:a16="http://schemas.microsoft.com/office/drawing/2014/main" id="{967149AD-4D4A-4E72-B1A3-7BC56A0B7DD1}"/>
                </a:ext>
              </a:extLst>
            </p:cNvPr>
            <p:cNvGrpSpPr>
              <a:grpSpLocks/>
            </p:cNvGrpSpPr>
            <p:nvPr/>
          </p:nvGrpSpPr>
          <p:grpSpPr bwMode="auto">
            <a:xfrm>
              <a:off x="4308" y="1968"/>
              <a:ext cx="876" cy="518"/>
              <a:chOff x="4308" y="1968"/>
              <a:chExt cx="876" cy="518"/>
            </a:xfrm>
          </p:grpSpPr>
          <p:sp>
            <p:nvSpPr>
              <p:cNvPr id="98" name="Line 1066">
                <a:extLst>
                  <a:ext uri="{FF2B5EF4-FFF2-40B4-BE49-F238E27FC236}">
                    <a16:creationId xmlns:a16="http://schemas.microsoft.com/office/drawing/2014/main" id="{DD81B60E-312A-4A9C-8393-B7383DF7D982}"/>
                  </a:ext>
                </a:extLst>
              </p:cNvPr>
              <p:cNvSpPr>
                <a:spLocks noChangeShapeType="1"/>
              </p:cNvSpPr>
              <p:nvPr/>
            </p:nvSpPr>
            <p:spPr bwMode="auto">
              <a:xfrm rot="10510039" flipV="1">
                <a:off x="4308" y="2012"/>
                <a:ext cx="252" cy="244"/>
              </a:xfrm>
              <a:prstGeom prst="line">
                <a:avLst/>
              </a:prstGeom>
              <a:noFill/>
              <a:ln w="76200">
                <a:solidFill>
                  <a:srgbClr val="FFFF00"/>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99" name="Text Box 1067">
                <a:extLst>
                  <a:ext uri="{FF2B5EF4-FFF2-40B4-BE49-F238E27FC236}">
                    <a16:creationId xmlns:a16="http://schemas.microsoft.com/office/drawing/2014/main" id="{D8D46BF1-60E2-4471-A62C-02E60EC5A042}"/>
                  </a:ext>
                </a:extLst>
              </p:cNvPr>
              <p:cNvSpPr txBox="1">
                <a:spLocks noChangeArrowheads="1"/>
              </p:cNvSpPr>
              <p:nvPr/>
            </p:nvSpPr>
            <p:spPr bwMode="auto">
              <a:xfrm>
                <a:off x="4450" y="1968"/>
                <a:ext cx="734"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pitchFamily="18" charset="0"/>
                  </a:defRPr>
                </a:lvl1pPr>
                <a:lvl2pPr marL="742950" indent="-285750" eaLnBrk="0" hangingPunct="0">
                  <a:defRPr sz="2800">
                    <a:solidFill>
                      <a:schemeClr val="tx1"/>
                    </a:solidFill>
                    <a:latin typeface="Times New Roman" pitchFamily="18" charset="0"/>
                  </a:defRPr>
                </a:lvl2pPr>
                <a:lvl3pPr marL="1143000" indent="-228600" eaLnBrk="0" hangingPunct="0">
                  <a:defRPr sz="2800">
                    <a:solidFill>
                      <a:schemeClr val="tx1"/>
                    </a:solidFill>
                    <a:latin typeface="Times New Roman" pitchFamily="18" charset="0"/>
                  </a:defRPr>
                </a:lvl3pPr>
                <a:lvl4pPr marL="1600200" indent="-228600" eaLnBrk="0" hangingPunct="0">
                  <a:defRPr sz="2800">
                    <a:solidFill>
                      <a:schemeClr val="tx1"/>
                    </a:solidFill>
                    <a:latin typeface="Times New Roman" pitchFamily="18" charset="0"/>
                  </a:defRPr>
                </a:lvl4pPr>
                <a:lvl5pPr marL="2057400" indent="-228600" eaLnBrk="0" hangingPunct="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Times New Roman" pitchFamily="18" charset="0"/>
                    <a:ea typeface="+mn-ea"/>
                    <a:cs typeface="+mn-cs"/>
                  </a:rPr>
                  <a:t>Plaque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Times New Roman" pitchFamily="18" charset="0"/>
                    <a:ea typeface="+mn-ea"/>
                    <a:cs typeface="+mn-cs"/>
                  </a:rPr>
                  <a:t>Rupture</a:t>
                </a:r>
              </a:p>
            </p:txBody>
          </p:sp>
        </p:grpSp>
      </p:grpSp>
      <p:cxnSp>
        <p:nvCxnSpPr>
          <p:cNvPr id="8" name="Straight Arrow Connector 7">
            <a:extLst>
              <a:ext uri="{FF2B5EF4-FFF2-40B4-BE49-F238E27FC236}">
                <a16:creationId xmlns:a16="http://schemas.microsoft.com/office/drawing/2014/main" id="{E50CE7B8-D0CE-9DBB-9825-76FA1258300D}"/>
              </a:ext>
            </a:extLst>
          </p:cNvPr>
          <p:cNvCxnSpPr>
            <a:cxnSpLocks/>
          </p:cNvCxnSpPr>
          <p:nvPr/>
        </p:nvCxnSpPr>
        <p:spPr>
          <a:xfrm flipV="1">
            <a:off x="2478880" y="1576325"/>
            <a:ext cx="1039491" cy="62489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06A2ED59-2AE0-1649-8956-29CA82DF49A2}"/>
              </a:ext>
            </a:extLst>
          </p:cNvPr>
          <p:cNvCxnSpPr>
            <a:cxnSpLocks/>
          </p:cNvCxnSpPr>
          <p:nvPr/>
        </p:nvCxnSpPr>
        <p:spPr>
          <a:xfrm flipH="1" flipV="1">
            <a:off x="4152900" y="1641717"/>
            <a:ext cx="2686250" cy="59868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 name="Straight Arrow Connector 3">
            <a:extLst>
              <a:ext uri="{FF2B5EF4-FFF2-40B4-BE49-F238E27FC236}">
                <a16:creationId xmlns:a16="http://schemas.microsoft.com/office/drawing/2014/main" id="{53FBAC82-4FAC-EA8C-A7BD-AC86B966A58A}"/>
              </a:ext>
            </a:extLst>
          </p:cNvPr>
          <p:cNvCxnSpPr>
            <a:cxnSpLocks/>
            <a:stCxn id="8275" idx="1"/>
          </p:cNvCxnSpPr>
          <p:nvPr/>
        </p:nvCxnSpPr>
        <p:spPr>
          <a:xfrm flipH="1">
            <a:off x="2476500" y="330948"/>
            <a:ext cx="3210766" cy="377269"/>
          </a:xfrm>
          <a:prstGeom prst="straightConnector1">
            <a:avLst/>
          </a:prstGeom>
          <a:ln w="38100">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92581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1"/>
                                        </p:tgtEl>
                                        <p:attrNameLst>
                                          <p:attrName>style.visibility</p:attrName>
                                        </p:attrNameLst>
                                      </p:cBhvr>
                                      <p:to>
                                        <p:strVal val="visible"/>
                                      </p:to>
                                    </p:set>
                                    <p:animEffect transition="in" filter="fade">
                                      <p:cBhvr>
                                        <p:cTn id="7" dur="500"/>
                                        <p:tgtEl>
                                          <p:spTgt spid="91"/>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down)">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8194"/>
                                        </p:tgtEl>
                                        <p:attrNameLst>
                                          <p:attrName>style.visibility</p:attrName>
                                        </p:attrNameLst>
                                      </p:cBhvr>
                                      <p:to>
                                        <p:strVal val="visible"/>
                                      </p:to>
                                    </p:set>
                                    <p:animEffect transition="in" filter="fade">
                                      <p:cBhvr>
                                        <p:cTn id="16" dur="500"/>
                                        <p:tgtEl>
                                          <p:spTgt spid="8194"/>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8199"/>
                                        </p:tgtEl>
                                        <p:attrNameLst>
                                          <p:attrName>style.visibility</p:attrName>
                                        </p:attrNameLst>
                                      </p:cBhvr>
                                      <p:to>
                                        <p:strVal val="visible"/>
                                      </p:to>
                                    </p:set>
                                    <p:animEffect transition="in" filter="wipe(left)">
                                      <p:cBhvr>
                                        <p:cTn id="20" dur="500"/>
                                        <p:tgtEl>
                                          <p:spTgt spid="819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2"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right)">
                                      <p:cBhvr>
                                        <p:cTn id="25" dur="5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fade">
                                      <p:cBhvr>
                                        <p:cTn id="30" dur="500"/>
                                        <p:tgtEl>
                                          <p:spTgt spid="3"/>
                                        </p:tgtEl>
                                      </p:cBhvr>
                                    </p:animEffect>
                                  </p:childTnLst>
                                </p:cTn>
                              </p:par>
                              <p:par>
                                <p:cTn id="31" presetID="10" presetClass="exit" presetSubtype="0" fill="hold" nodeType="withEffect">
                                  <p:stCondLst>
                                    <p:cond delay="0"/>
                                  </p:stCondLst>
                                  <p:childTnLst>
                                    <p:animEffect transition="out" filter="fade">
                                      <p:cBhvr>
                                        <p:cTn id="32" dur="500"/>
                                        <p:tgtEl>
                                          <p:spTgt spid="4"/>
                                        </p:tgtEl>
                                      </p:cBhvr>
                                    </p:animEffect>
                                    <p:set>
                                      <p:cBhvr>
                                        <p:cTn id="33" dur="1" fill="hold">
                                          <p:stCondLst>
                                            <p:cond delay="499"/>
                                          </p:stCondLst>
                                        </p:cTn>
                                        <p:tgtEl>
                                          <p:spTgt spid="4"/>
                                        </p:tgtEl>
                                        <p:attrNameLst>
                                          <p:attrName>style.visibility</p:attrName>
                                        </p:attrNameLst>
                                      </p:cBhvr>
                                      <p:to>
                                        <p:strVal val="hidden"/>
                                      </p:to>
                                    </p:set>
                                  </p:childTnLst>
                                </p:cTn>
                              </p:par>
                            </p:childTnLst>
                          </p:cTn>
                        </p:par>
                        <p:par>
                          <p:cTn id="34" fill="hold">
                            <p:stCondLst>
                              <p:cond delay="500"/>
                            </p:stCondLst>
                            <p:childTnLst>
                              <p:par>
                                <p:cTn id="35" presetID="22" presetClass="entr" presetSubtype="4" fill="hold" nodeType="after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wipe(down)">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11"/>
                                        </p:tgtEl>
                                      </p:cBhvr>
                                    </p:animEffect>
                                    <p:set>
                                      <p:cBhvr>
                                        <p:cTn id="42" dur="1" fill="hold">
                                          <p:stCondLst>
                                            <p:cond delay="499"/>
                                          </p:stCondLst>
                                        </p:cTn>
                                        <p:tgtEl>
                                          <p:spTgt spid="11"/>
                                        </p:tgtEl>
                                        <p:attrNameLst>
                                          <p:attrName>style.visibility</p:attrName>
                                        </p:attrNameLst>
                                      </p:cBhvr>
                                      <p:to>
                                        <p:strVal val="hidden"/>
                                      </p:to>
                                    </p:set>
                                  </p:childTnLst>
                                </p:cTn>
                              </p:par>
                              <p:par>
                                <p:cTn id="43" presetID="22" presetClass="entr" presetSubtype="1" fill="hold" nodeType="withEffect">
                                  <p:stCondLst>
                                    <p:cond delay="0"/>
                                  </p:stCondLst>
                                  <p:childTnLst>
                                    <p:set>
                                      <p:cBhvr>
                                        <p:cTn id="44" dur="1" fill="hold">
                                          <p:stCondLst>
                                            <p:cond delay="0"/>
                                          </p:stCondLst>
                                        </p:cTn>
                                        <p:tgtEl>
                                          <p:spTgt spid="27"/>
                                        </p:tgtEl>
                                        <p:attrNameLst>
                                          <p:attrName>style.visibility</p:attrName>
                                        </p:attrNameLst>
                                      </p:cBhvr>
                                      <p:to>
                                        <p:strVal val="visible"/>
                                      </p:to>
                                    </p:set>
                                    <p:animEffect transition="in" filter="wipe(up)">
                                      <p:cBhvr>
                                        <p:cTn id="45" dur="500"/>
                                        <p:tgtEl>
                                          <p:spTgt spid="27"/>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22" presetClass="entr" presetSubtype="1" fill="hold" nodeType="clickEffect">
                                  <p:stCondLst>
                                    <p:cond delay="0"/>
                                  </p:stCondLst>
                                  <p:childTnLst>
                                    <p:set>
                                      <p:cBhvr>
                                        <p:cTn id="49" dur="1" fill="hold">
                                          <p:stCondLst>
                                            <p:cond delay="0"/>
                                          </p:stCondLst>
                                        </p:cTn>
                                        <p:tgtEl>
                                          <p:spTgt spid="28"/>
                                        </p:tgtEl>
                                        <p:attrNameLst>
                                          <p:attrName>style.visibility</p:attrName>
                                        </p:attrNameLst>
                                      </p:cBhvr>
                                      <p:to>
                                        <p:strVal val="visible"/>
                                      </p:to>
                                    </p:set>
                                    <p:animEffect transition="in" filter="wipe(up)">
                                      <p:cBhvr>
                                        <p:cTn id="50" dur="500"/>
                                        <p:tgtEl>
                                          <p:spTgt spid="28"/>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xit" presetSubtype="0" fill="hold" nodeType="clickEffect">
                                  <p:stCondLst>
                                    <p:cond delay="0"/>
                                  </p:stCondLst>
                                  <p:childTnLst>
                                    <p:animEffect transition="out" filter="fade">
                                      <p:cBhvr>
                                        <p:cTn id="54" dur="500"/>
                                        <p:tgtEl>
                                          <p:spTgt spid="27"/>
                                        </p:tgtEl>
                                      </p:cBhvr>
                                    </p:animEffect>
                                    <p:set>
                                      <p:cBhvr>
                                        <p:cTn id="55" dur="1" fill="hold">
                                          <p:stCondLst>
                                            <p:cond delay="499"/>
                                          </p:stCondLst>
                                        </p:cTn>
                                        <p:tgtEl>
                                          <p:spTgt spid="27"/>
                                        </p:tgtEl>
                                        <p:attrNameLst>
                                          <p:attrName>style.visibility</p:attrName>
                                        </p:attrNameLst>
                                      </p:cBhvr>
                                      <p:to>
                                        <p:strVal val="hidden"/>
                                      </p:to>
                                    </p:set>
                                  </p:childTnLst>
                                </p:cTn>
                              </p:par>
                              <p:par>
                                <p:cTn id="56" presetID="10" presetClass="exit" presetSubtype="0" fill="hold" nodeType="withEffect">
                                  <p:stCondLst>
                                    <p:cond delay="0"/>
                                  </p:stCondLst>
                                  <p:childTnLst>
                                    <p:animEffect transition="out" filter="fade">
                                      <p:cBhvr>
                                        <p:cTn id="57" dur="500"/>
                                        <p:tgtEl>
                                          <p:spTgt spid="28"/>
                                        </p:tgtEl>
                                      </p:cBhvr>
                                    </p:animEffect>
                                    <p:set>
                                      <p:cBhvr>
                                        <p:cTn id="58" dur="1" fill="hold">
                                          <p:stCondLst>
                                            <p:cond delay="499"/>
                                          </p:stCondLst>
                                        </p:cTn>
                                        <p:tgtEl>
                                          <p:spTgt spid="28"/>
                                        </p:tgtEl>
                                        <p:attrNameLst>
                                          <p:attrName>style.visibility</p:attrName>
                                        </p:attrNameLst>
                                      </p:cBhvr>
                                      <p:to>
                                        <p:strVal val="hidden"/>
                                      </p:to>
                                    </p:set>
                                  </p:childTnLst>
                                </p:cTn>
                              </p:par>
                              <p:par>
                                <p:cTn id="59" presetID="10" presetClass="entr" presetSubtype="0" fill="hold" nodeType="withEffect">
                                  <p:stCondLst>
                                    <p:cond delay="0"/>
                                  </p:stCondLst>
                                  <p:childTnLst>
                                    <p:set>
                                      <p:cBhvr>
                                        <p:cTn id="60" dur="1" fill="hold">
                                          <p:stCondLst>
                                            <p:cond delay="0"/>
                                          </p:stCondLst>
                                        </p:cTn>
                                        <p:tgtEl>
                                          <p:spTgt spid="5"/>
                                        </p:tgtEl>
                                        <p:attrNameLst>
                                          <p:attrName>style.visibility</p:attrName>
                                        </p:attrNameLst>
                                      </p:cBhvr>
                                      <p:to>
                                        <p:strVal val="visible"/>
                                      </p:to>
                                    </p:set>
                                    <p:animEffect transition="in" filter="fade">
                                      <p:cBhvr>
                                        <p:cTn id="61" dur="500"/>
                                        <p:tgtEl>
                                          <p:spTgt spid="5"/>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131150"/>
                                        </p:tgtEl>
                                        <p:attrNameLst>
                                          <p:attrName>style.visibility</p:attrName>
                                        </p:attrNameLst>
                                      </p:cBhvr>
                                      <p:to>
                                        <p:strVal val="visible"/>
                                      </p:to>
                                    </p:set>
                                    <p:animEffect transition="in" filter="fade">
                                      <p:cBhvr>
                                        <p:cTn id="66" dur="500"/>
                                        <p:tgtEl>
                                          <p:spTgt spid="131150"/>
                                        </p:tgtEl>
                                      </p:cBhvr>
                                    </p:animEffect>
                                  </p:childTnLst>
                                </p:cTn>
                              </p:par>
                            </p:childTnLst>
                          </p:cTn>
                        </p:par>
                      </p:childTnLst>
                    </p:cTn>
                  </p:par>
                  <p:par>
                    <p:cTn id="67" fill="hold" nodeType="clickPar">
                      <p:stCondLst>
                        <p:cond delay="indefinite"/>
                      </p:stCondLst>
                      <p:childTnLst>
                        <p:par>
                          <p:cTn id="68" fill="hold" nodeType="withGroup">
                            <p:stCondLst>
                              <p:cond delay="0"/>
                            </p:stCondLst>
                            <p:childTnLst>
                              <p:par>
                                <p:cTn id="69" presetID="10" presetClass="entr" presetSubtype="0" fill="hold" nodeType="clickEffect">
                                  <p:stCondLst>
                                    <p:cond delay="0"/>
                                  </p:stCondLst>
                                  <p:childTnLst>
                                    <p:set>
                                      <p:cBhvr>
                                        <p:cTn id="70" dur="1" fill="hold">
                                          <p:stCondLst>
                                            <p:cond delay="0"/>
                                          </p:stCondLst>
                                        </p:cTn>
                                        <p:tgtEl>
                                          <p:spTgt spid="95"/>
                                        </p:tgtEl>
                                        <p:attrNameLst>
                                          <p:attrName>style.visibility</p:attrName>
                                        </p:attrNameLst>
                                      </p:cBhvr>
                                      <p:to>
                                        <p:strVal val="visible"/>
                                      </p:to>
                                    </p:set>
                                    <p:animEffect transition="in" filter="fade">
                                      <p:cBhvr>
                                        <p:cTn id="71" dur="500"/>
                                        <p:tgtEl>
                                          <p:spTgt spid="95"/>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nodeType="clickEffect">
                                  <p:stCondLst>
                                    <p:cond delay="0"/>
                                  </p:stCondLst>
                                  <p:childTnLst>
                                    <p:set>
                                      <p:cBhvr>
                                        <p:cTn id="75" dur="1" fill="hold">
                                          <p:stCondLst>
                                            <p:cond delay="0"/>
                                          </p:stCondLst>
                                        </p:cTn>
                                        <p:tgtEl>
                                          <p:spTgt spid="7"/>
                                        </p:tgtEl>
                                        <p:attrNameLst>
                                          <p:attrName>style.visibility</p:attrName>
                                        </p:attrNameLst>
                                      </p:cBhvr>
                                      <p:to>
                                        <p:strVal val="visible"/>
                                      </p:to>
                                    </p:set>
                                    <p:animEffect transition="in" filter="fade">
                                      <p:cBhvr>
                                        <p:cTn id="76" dur="500"/>
                                        <p:tgtEl>
                                          <p:spTgt spid="7"/>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nodeType="clickEffect">
                                  <p:stCondLst>
                                    <p:cond delay="0"/>
                                  </p:stCondLst>
                                  <p:childTnLst>
                                    <p:set>
                                      <p:cBhvr>
                                        <p:cTn id="80" dur="1" fill="hold">
                                          <p:stCondLst>
                                            <p:cond delay="0"/>
                                          </p:stCondLst>
                                        </p:cTn>
                                        <p:tgtEl>
                                          <p:spTgt spid="15"/>
                                        </p:tgtEl>
                                        <p:attrNameLst>
                                          <p:attrName>style.visibility</p:attrName>
                                        </p:attrNameLst>
                                      </p:cBhvr>
                                      <p:to>
                                        <p:strVal val="visible"/>
                                      </p:to>
                                    </p:set>
                                    <p:animEffect transition="in" filter="fade">
                                      <p:cBhvr>
                                        <p:cTn id="81" dur="500"/>
                                        <p:tgtEl>
                                          <p:spTgt spid="15"/>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2"/>
                                        </p:tgtEl>
                                        <p:attrNameLst>
                                          <p:attrName>style.visibility</p:attrName>
                                        </p:attrNameLst>
                                      </p:cBhvr>
                                      <p:to>
                                        <p:strVal val="visible"/>
                                      </p:to>
                                    </p:set>
                                    <p:animEffect transition="in" filter="fade">
                                      <p:cBhvr>
                                        <p:cTn id="84" dur="500"/>
                                        <p:tgtEl>
                                          <p:spTgt spid="2"/>
                                        </p:tgtEl>
                                      </p:cBhvr>
                                    </p:animEffect>
                                  </p:childTnLst>
                                </p:cTn>
                              </p:par>
                              <p:par>
                                <p:cTn id="85" presetID="10" presetClass="entr" presetSubtype="0" fill="hold" nodeType="withEffect">
                                  <p:stCondLst>
                                    <p:cond delay="0"/>
                                  </p:stCondLst>
                                  <p:childTnLst>
                                    <p:set>
                                      <p:cBhvr>
                                        <p:cTn id="86" dur="1" fill="hold">
                                          <p:stCondLst>
                                            <p:cond delay="0"/>
                                          </p:stCondLst>
                                        </p:cTn>
                                        <p:tgtEl>
                                          <p:spTgt spid="6"/>
                                        </p:tgtEl>
                                        <p:attrNameLst>
                                          <p:attrName>style.visibility</p:attrName>
                                        </p:attrNameLst>
                                      </p:cBhvr>
                                      <p:to>
                                        <p:strVal val="visible"/>
                                      </p:to>
                                    </p:set>
                                    <p:animEffect transition="in" filter="fade">
                                      <p:cBhvr>
                                        <p:cTn id="8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9" grpId="0"/>
      <p:bldP spid="131150" grpId="0" animBg="1"/>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A0C4179-BF0C-D1D6-D0B3-4A6569AF323B}"/>
              </a:ext>
            </a:extLst>
          </p:cNvPr>
          <p:cNvPicPr>
            <a:picLocks noChangeAspect="1"/>
          </p:cNvPicPr>
          <p:nvPr/>
        </p:nvPicPr>
        <p:blipFill>
          <a:blip r:embed="rId3"/>
          <a:stretch>
            <a:fillRect/>
          </a:stretch>
        </p:blipFill>
        <p:spPr>
          <a:xfrm>
            <a:off x="0" y="15240"/>
            <a:ext cx="12192000" cy="6827520"/>
          </a:xfrm>
          <a:prstGeom prst="rect">
            <a:avLst/>
          </a:prstGeom>
        </p:spPr>
      </p:pic>
    </p:spTree>
    <p:extLst>
      <p:ext uri="{BB962C8B-B14F-4D97-AF65-F5344CB8AC3E}">
        <p14:creationId xmlns:p14="http://schemas.microsoft.com/office/powerpoint/2010/main" val="2577852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7EB115-CF2E-4D50-87D1-DD3CF2D19BA2}"/>
              </a:ext>
            </a:extLst>
          </p:cNvPr>
          <p:cNvSpPr>
            <a:spLocks noGrp="1"/>
          </p:cNvSpPr>
          <p:nvPr>
            <p:ph type="title"/>
          </p:nvPr>
        </p:nvSpPr>
        <p:spPr>
          <a:xfrm>
            <a:off x="0" y="-166681"/>
            <a:ext cx="11582400" cy="1143000"/>
          </a:xfrm>
        </p:spPr>
        <p:txBody>
          <a:bodyPr/>
          <a:lstStyle/>
          <a:p>
            <a:r>
              <a:rPr lang="en-US" sz="4000" dirty="0"/>
              <a:t>High Plaque Burden=Fast Athero Progression</a:t>
            </a:r>
          </a:p>
        </p:txBody>
      </p:sp>
      <p:sp>
        <p:nvSpPr>
          <p:cNvPr id="3" name="Slide Number Placeholder 2">
            <a:extLst>
              <a:ext uri="{FF2B5EF4-FFF2-40B4-BE49-F238E27FC236}">
                <a16:creationId xmlns:a16="http://schemas.microsoft.com/office/drawing/2014/main" id="{A3503C89-5C30-4E98-AF4F-3094690257D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81B305-1AB7-4019-801C-688F1265A15D}" type="slidenum">
              <a:rPr kumimoji="0" lang="en-US" sz="14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pic>
        <p:nvPicPr>
          <p:cNvPr id="4" name="Picture 3">
            <a:extLst>
              <a:ext uri="{FF2B5EF4-FFF2-40B4-BE49-F238E27FC236}">
                <a16:creationId xmlns:a16="http://schemas.microsoft.com/office/drawing/2014/main" id="{77F96B36-D008-460F-A9A0-EF1206487F91}"/>
              </a:ext>
            </a:extLst>
          </p:cNvPr>
          <p:cNvPicPr/>
          <p:nvPr/>
        </p:nvPicPr>
        <p:blipFill rotWithShape="1">
          <a:blip r:embed="rId2"/>
          <a:srcRect l="3478" t="3258" r="49622" b="37190"/>
          <a:stretch/>
        </p:blipFill>
        <p:spPr bwMode="auto">
          <a:xfrm>
            <a:off x="2939595" y="869719"/>
            <a:ext cx="6609757" cy="5299307"/>
          </a:xfrm>
          <a:prstGeom prst="rect">
            <a:avLst/>
          </a:prstGeom>
          <a:ln>
            <a:noFill/>
          </a:ln>
          <a:extLst>
            <a:ext uri="{53640926-AAD7-44D8-BBD7-CCE9431645EC}">
              <a14:shadowObscured xmlns:a14="http://schemas.microsoft.com/office/drawing/2010/main"/>
            </a:ext>
          </a:extLst>
        </p:spPr>
      </p:pic>
      <p:sp>
        <p:nvSpPr>
          <p:cNvPr id="5" name="TextBox 4">
            <a:extLst>
              <a:ext uri="{FF2B5EF4-FFF2-40B4-BE49-F238E27FC236}">
                <a16:creationId xmlns:a16="http://schemas.microsoft.com/office/drawing/2014/main" id="{156DDB7B-59EB-4F62-90F9-E799731038CE}"/>
              </a:ext>
            </a:extLst>
          </p:cNvPr>
          <p:cNvSpPr txBox="1"/>
          <p:nvPr/>
        </p:nvSpPr>
        <p:spPr>
          <a:xfrm>
            <a:off x="3866450" y="6324601"/>
            <a:ext cx="7896201"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a:ea typeface="+mn-ea"/>
                <a:cs typeface="+mn-cs"/>
              </a:rPr>
              <a:t>Heinz-Nixdorf  RECALL CAC Trial European Heart Journal 2014:35; p. 2966</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cxnSp>
        <p:nvCxnSpPr>
          <p:cNvPr id="7" name="Straight Arrow Connector 6">
            <a:extLst>
              <a:ext uri="{FF2B5EF4-FFF2-40B4-BE49-F238E27FC236}">
                <a16:creationId xmlns:a16="http://schemas.microsoft.com/office/drawing/2014/main" id="{CE78914C-7AEF-4AEF-A407-B75AC5DF1643}"/>
              </a:ext>
            </a:extLst>
          </p:cNvPr>
          <p:cNvCxnSpPr>
            <a:cxnSpLocks/>
          </p:cNvCxnSpPr>
          <p:nvPr/>
        </p:nvCxnSpPr>
        <p:spPr>
          <a:xfrm>
            <a:off x="5156462" y="714144"/>
            <a:ext cx="1885361" cy="3028297"/>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5545BE4F-7869-47AD-890E-62DD5E1F3919}"/>
              </a:ext>
            </a:extLst>
          </p:cNvPr>
          <p:cNvCxnSpPr>
            <a:cxnSpLocks/>
          </p:cNvCxnSpPr>
          <p:nvPr/>
        </p:nvCxnSpPr>
        <p:spPr>
          <a:xfrm>
            <a:off x="4899389" y="4361092"/>
            <a:ext cx="1444850" cy="983906"/>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689A930D-70BE-4ED3-82B8-0C3EE8A6FD6B}"/>
              </a:ext>
            </a:extLst>
          </p:cNvPr>
          <p:cNvSpPr/>
          <p:nvPr/>
        </p:nvSpPr>
        <p:spPr>
          <a:xfrm>
            <a:off x="3561435" y="2432477"/>
            <a:ext cx="3334914" cy="23054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Arial"/>
                <a:ea typeface="+mn-ea"/>
                <a:cs typeface="+mn-cs"/>
              </a:rPr>
              <a:t>Low Plaque Burden, Slow Progression</a:t>
            </a:r>
          </a:p>
        </p:txBody>
      </p:sp>
    </p:spTree>
    <p:extLst>
      <p:ext uri="{BB962C8B-B14F-4D97-AF65-F5344CB8AC3E}">
        <p14:creationId xmlns:p14="http://schemas.microsoft.com/office/powerpoint/2010/main" val="2416450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up)">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ipe(left)">
                                      <p:cBhvr>
                                        <p:cTn id="16" dur="500"/>
                                        <p:tgtEl>
                                          <p:spTgt spid="15"/>
                                        </p:tgtEl>
                                      </p:cBhvr>
                                    </p:animEffect>
                                  </p:childTnLst>
                                </p:cTn>
                              </p:par>
                            </p:childTnLst>
                          </p:cTn>
                        </p:par>
                        <p:par>
                          <p:cTn id="17" fill="hold">
                            <p:stCondLst>
                              <p:cond delay="500"/>
                            </p:stCondLst>
                            <p:childTnLst>
                              <p:par>
                                <p:cTn id="18" presetID="22" presetClass="entr" presetSubtype="1" fill="hold"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up)">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5385EE7-46A4-4D16-97BF-9CDC052BAB0B}"/>
              </a:ext>
            </a:extLst>
          </p:cNvPr>
          <p:cNvSpPr>
            <a:spLocks noGrp="1"/>
          </p:cNvSpPr>
          <p:nvPr>
            <p:ph type="ctrTitle"/>
          </p:nvPr>
        </p:nvSpPr>
        <p:spPr/>
        <p:txBody>
          <a:bodyPr/>
          <a:lstStyle/>
          <a:p>
            <a:r>
              <a:rPr lang="en-US" sz="4800" dirty="0">
                <a:solidFill>
                  <a:srgbClr val="FFFF00"/>
                </a:solidFill>
              </a:rPr>
              <a:t>Why Does High Atherosclerotic </a:t>
            </a:r>
            <a:r>
              <a:rPr lang="en-US" sz="4800" dirty="0"/>
              <a:t>Burden Accelerate Progression?</a:t>
            </a:r>
            <a:br>
              <a:rPr lang="en-US" sz="4800" dirty="0"/>
            </a:br>
            <a:br>
              <a:rPr lang="en-US" sz="4800" dirty="0">
                <a:solidFill>
                  <a:srgbClr val="FFFF00"/>
                </a:solidFill>
              </a:rPr>
            </a:br>
            <a:endParaRPr lang="en-US" sz="4800" dirty="0">
              <a:solidFill>
                <a:srgbClr val="FFFF00"/>
              </a:solidFill>
            </a:endParaRPr>
          </a:p>
        </p:txBody>
      </p:sp>
      <p:sp>
        <p:nvSpPr>
          <p:cNvPr id="4" name="Subtitle 3">
            <a:extLst>
              <a:ext uri="{FF2B5EF4-FFF2-40B4-BE49-F238E27FC236}">
                <a16:creationId xmlns:a16="http://schemas.microsoft.com/office/drawing/2014/main" id="{ED679A3B-9175-4775-B18D-CDA2AF3AA367}"/>
              </a:ext>
            </a:extLst>
          </p:cNvPr>
          <p:cNvSpPr>
            <a:spLocks noGrp="1"/>
          </p:cNvSpPr>
          <p:nvPr>
            <p:ph type="subTitle" idx="1"/>
          </p:nvPr>
        </p:nvSpPr>
        <p:spPr/>
        <p:txBody>
          <a:bodyPr/>
          <a:lstStyle/>
          <a:p>
            <a:r>
              <a:rPr lang="en-US" sz="4800" dirty="0">
                <a:solidFill>
                  <a:srgbClr val="FFFF00"/>
                </a:solidFill>
              </a:rPr>
              <a:t>The Feed Forward Mechanism</a:t>
            </a:r>
            <a:br>
              <a:rPr lang="en-US" sz="4800" dirty="0">
                <a:solidFill>
                  <a:srgbClr val="FFFF00"/>
                </a:solidFill>
              </a:rPr>
            </a:br>
            <a:r>
              <a:rPr lang="en-US" sz="4800" dirty="0">
                <a:solidFill>
                  <a:srgbClr val="FFFF00"/>
                </a:solidFill>
              </a:rPr>
              <a:t>of Atherosclerosis</a:t>
            </a:r>
            <a:endParaRPr lang="en-US" sz="4800" dirty="0"/>
          </a:p>
          <a:p>
            <a:endParaRPr lang="en-US" sz="4800" dirty="0"/>
          </a:p>
        </p:txBody>
      </p:sp>
      <p:sp>
        <p:nvSpPr>
          <p:cNvPr id="2" name="Slide Number Placeholder 1">
            <a:extLst>
              <a:ext uri="{FF2B5EF4-FFF2-40B4-BE49-F238E27FC236}">
                <a16:creationId xmlns:a16="http://schemas.microsoft.com/office/drawing/2014/main" id="{F3BCF433-242A-42DB-9D99-B02CFDBA7A3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6A7297-0C43-4EC3-AD14-A717F60E3805}" type="slidenum">
              <a:rPr kumimoji="0" lang="en-US" sz="14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cxnSp>
        <p:nvCxnSpPr>
          <p:cNvPr id="8" name="Straight Connector 7">
            <a:extLst>
              <a:ext uri="{FF2B5EF4-FFF2-40B4-BE49-F238E27FC236}">
                <a16:creationId xmlns:a16="http://schemas.microsoft.com/office/drawing/2014/main" id="{DF696CB1-BC27-FDEF-7342-5D505AE9532C}"/>
              </a:ext>
            </a:extLst>
          </p:cNvPr>
          <p:cNvCxnSpPr/>
          <p:nvPr/>
        </p:nvCxnSpPr>
        <p:spPr>
          <a:xfrm>
            <a:off x="3270974" y="4565863"/>
            <a:ext cx="3700559" cy="0"/>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20374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97B937-0014-02D1-F709-B45CFA8F632E}"/>
            </a:ext>
          </a:extLst>
        </p:cNvPr>
        <p:cNvGrpSpPr/>
        <p:nvPr/>
      </p:nvGrpSpPr>
      <p:grpSpPr>
        <a:xfrm>
          <a:off x="0" y="0"/>
          <a:ext cx="0" cy="0"/>
          <a:chOff x="0" y="0"/>
          <a:chExt cx="0" cy="0"/>
        </a:xfrm>
      </p:grpSpPr>
      <p:pic>
        <p:nvPicPr>
          <p:cNvPr id="1026" name="Picture 2">
            <a:extLst>
              <a:ext uri="{FF2B5EF4-FFF2-40B4-BE49-F238E27FC236}">
                <a16:creationId xmlns:a16="http://schemas.microsoft.com/office/drawing/2014/main" id="{71BE6CDA-8CE1-4C02-EEB6-7244BBB862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72607" y="619125"/>
            <a:ext cx="6503987" cy="561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6" name="Straight Arrow Connector 5">
            <a:extLst>
              <a:ext uri="{FF2B5EF4-FFF2-40B4-BE49-F238E27FC236}">
                <a16:creationId xmlns:a16="http://schemas.microsoft.com/office/drawing/2014/main" id="{7DBB8EBE-2E2F-E331-C1A4-38D9D2CFC945}"/>
              </a:ext>
            </a:extLst>
          </p:cNvPr>
          <p:cNvCxnSpPr/>
          <p:nvPr/>
        </p:nvCxnSpPr>
        <p:spPr>
          <a:xfrm>
            <a:off x="5897564" y="1895476"/>
            <a:ext cx="427037" cy="390525"/>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152B42A2-61D2-84A5-523A-3F13E370CC88}"/>
              </a:ext>
            </a:extLst>
          </p:cNvPr>
          <p:cNvCxnSpPr/>
          <p:nvPr/>
        </p:nvCxnSpPr>
        <p:spPr>
          <a:xfrm flipH="1" flipV="1">
            <a:off x="6829212" y="2092277"/>
            <a:ext cx="182563" cy="50958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13" name="Picture 2">
            <a:extLst>
              <a:ext uri="{FF2B5EF4-FFF2-40B4-BE49-F238E27FC236}">
                <a16:creationId xmlns:a16="http://schemas.microsoft.com/office/drawing/2014/main" id="{A71F5F5C-4143-B106-54FF-D00126E7A76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4123" t="37500" r="37674" b="17627"/>
          <a:stretch/>
        </p:blipFill>
        <p:spPr bwMode="auto">
          <a:xfrm>
            <a:off x="5257800" y="2717006"/>
            <a:ext cx="1834356" cy="25217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 name="Straight Arrow Connector 2">
            <a:extLst>
              <a:ext uri="{FF2B5EF4-FFF2-40B4-BE49-F238E27FC236}">
                <a16:creationId xmlns:a16="http://schemas.microsoft.com/office/drawing/2014/main" id="{6F462442-3D57-9F02-5029-538604026DE4}"/>
              </a:ext>
            </a:extLst>
          </p:cNvPr>
          <p:cNvCxnSpPr/>
          <p:nvPr/>
        </p:nvCxnSpPr>
        <p:spPr>
          <a:xfrm flipH="1">
            <a:off x="6186650" y="3667126"/>
            <a:ext cx="625475" cy="257175"/>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 name="Straight Arrow Connector 4">
            <a:extLst>
              <a:ext uri="{FF2B5EF4-FFF2-40B4-BE49-F238E27FC236}">
                <a16:creationId xmlns:a16="http://schemas.microsoft.com/office/drawing/2014/main" id="{8E2F5B10-B24A-0558-12C5-98C4EAF58B0E}"/>
              </a:ext>
            </a:extLst>
          </p:cNvPr>
          <p:cNvCxnSpPr/>
          <p:nvPr/>
        </p:nvCxnSpPr>
        <p:spPr>
          <a:xfrm flipH="1">
            <a:off x="5734052" y="3276601"/>
            <a:ext cx="590549" cy="390525"/>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2" name="Picture 2">
            <a:extLst>
              <a:ext uri="{FF2B5EF4-FFF2-40B4-BE49-F238E27FC236}">
                <a16:creationId xmlns:a16="http://schemas.microsoft.com/office/drawing/2014/main" id="{75B363C2-F548-23A8-4CF8-B28EFA6969D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9423265" flipV="1">
            <a:off x="3654841" y="2126945"/>
            <a:ext cx="1975457" cy="3882581"/>
          </a:xfrm>
          <a:prstGeom prst="ellipse">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7" name="Straight Arrow Connector 6">
            <a:extLst>
              <a:ext uri="{FF2B5EF4-FFF2-40B4-BE49-F238E27FC236}">
                <a16:creationId xmlns:a16="http://schemas.microsoft.com/office/drawing/2014/main" id="{2255EE03-2F9F-CD82-C04B-D21F86478A3F}"/>
              </a:ext>
            </a:extLst>
          </p:cNvPr>
          <p:cNvCxnSpPr/>
          <p:nvPr/>
        </p:nvCxnSpPr>
        <p:spPr>
          <a:xfrm>
            <a:off x="4114800" y="4068234"/>
            <a:ext cx="990600" cy="351366"/>
          </a:xfrm>
          <a:prstGeom prst="straightConnector1">
            <a:avLst/>
          </a:prstGeom>
          <a:ln w="571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93ED9F3F-8FE3-30AE-1543-CFCE19AEAF8B}"/>
              </a:ext>
            </a:extLst>
          </p:cNvPr>
          <p:cNvCxnSpPr/>
          <p:nvPr/>
        </p:nvCxnSpPr>
        <p:spPr>
          <a:xfrm>
            <a:off x="5181600" y="3382434"/>
            <a:ext cx="990600" cy="351366"/>
          </a:xfrm>
          <a:prstGeom prst="straightConnector1">
            <a:avLst/>
          </a:prstGeom>
          <a:ln w="5715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8" name="Freeform 7">
            <a:extLst>
              <a:ext uri="{FF2B5EF4-FFF2-40B4-BE49-F238E27FC236}">
                <a16:creationId xmlns:a16="http://schemas.microsoft.com/office/drawing/2014/main" id="{05A2F773-2279-1869-6018-678AF657CBE0}"/>
              </a:ext>
            </a:extLst>
          </p:cNvPr>
          <p:cNvSpPr/>
          <p:nvPr/>
        </p:nvSpPr>
        <p:spPr>
          <a:xfrm>
            <a:off x="6181969" y="3509319"/>
            <a:ext cx="663675" cy="1128584"/>
          </a:xfrm>
          <a:custGeom>
            <a:avLst/>
            <a:gdLst>
              <a:gd name="connsiteX0" fmla="*/ 663675 w 663675"/>
              <a:gd name="connsiteY0" fmla="*/ 1128584 h 1128584"/>
              <a:gd name="connsiteX1" fmla="*/ 540108 w 663675"/>
              <a:gd name="connsiteY1" fmla="*/ 1037967 h 1128584"/>
              <a:gd name="connsiteX2" fmla="*/ 457729 w 663675"/>
              <a:gd name="connsiteY2" fmla="*/ 972065 h 1128584"/>
              <a:gd name="connsiteX3" fmla="*/ 317686 w 663675"/>
              <a:gd name="connsiteY3" fmla="*/ 889686 h 1128584"/>
              <a:gd name="connsiteX4" fmla="*/ 235308 w 663675"/>
              <a:gd name="connsiteY4" fmla="*/ 823784 h 1128584"/>
              <a:gd name="connsiteX5" fmla="*/ 128216 w 663675"/>
              <a:gd name="connsiteY5" fmla="*/ 708454 h 1128584"/>
              <a:gd name="connsiteX6" fmla="*/ 37600 w 663675"/>
              <a:gd name="connsiteY6" fmla="*/ 543697 h 1128584"/>
              <a:gd name="connsiteX7" fmla="*/ 4648 w 663675"/>
              <a:gd name="connsiteY7" fmla="*/ 420130 h 1128584"/>
              <a:gd name="connsiteX8" fmla="*/ 4648 w 663675"/>
              <a:gd name="connsiteY8" fmla="*/ 329513 h 1128584"/>
              <a:gd name="connsiteX9" fmla="*/ 45837 w 663675"/>
              <a:gd name="connsiteY9" fmla="*/ 107092 h 1128584"/>
              <a:gd name="connsiteX10" fmla="*/ 111740 w 663675"/>
              <a:gd name="connsiteY10" fmla="*/ 0 h 1128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63675" h="1128584">
                <a:moveTo>
                  <a:pt x="663675" y="1128584"/>
                </a:moveTo>
                <a:cubicBezTo>
                  <a:pt x="619053" y="1096318"/>
                  <a:pt x="574432" y="1064053"/>
                  <a:pt x="540108" y="1037967"/>
                </a:cubicBezTo>
                <a:cubicBezTo>
                  <a:pt x="505784" y="1011881"/>
                  <a:pt x="494799" y="996778"/>
                  <a:pt x="457729" y="972065"/>
                </a:cubicBezTo>
                <a:cubicBezTo>
                  <a:pt x="420659" y="947351"/>
                  <a:pt x="354756" y="914399"/>
                  <a:pt x="317686" y="889686"/>
                </a:cubicBezTo>
                <a:cubicBezTo>
                  <a:pt x="280616" y="864973"/>
                  <a:pt x="266886" y="853989"/>
                  <a:pt x="235308" y="823784"/>
                </a:cubicBezTo>
                <a:cubicBezTo>
                  <a:pt x="203730" y="793579"/>
                  <a:pt x="161167" y="755135"/>
                  <a:pt x="128216" y="708454"/>
                </a:cubicBezTo>
                <a:cubicBezTo>
                  <a:pt x="95265" y="661773"/>
                  <a:pt x="58195" y="591751"/>
                  <a:pt x="37600" y="543697"/>
                </a:cubicBezTo>
                <a:cubicBezTo>
                  <a:pt x="17005" y="495643"/>
                  <a:pt x="10140" y="455827"/>
                  <a:pt x="4648" y="420130"/>
                </a:cubicBezTo>
                <a:cubicBezTo>
                  <a:pt x="-844" y="384433"/>
                  <a:pt x="-2217" y="381686"/>
                  <a:pt x="4648" y="329513"/>
                </a:cubicBezTo>
                <a:cubicBezTo>
                  <a:pt x="11513" y="277340"/>
                  <a:pt x="27988" y="162011"/>
                  <a:pt x="45837" y="107092"/>
                </a:cubicBezTo>
                <a:cubicBezTo>
                  <a:pt x="63686" y="52173"/>
                  <a:pt x="87713" y="26086"/>
                  <a:pt x="111740" y="0"/>
                </a:cubicBezTo>
              </a:path>
            </a:pathLst>
          </a:custGeom>
          <a:noFill/>
          <a:ln w="38100">
            <a:solidFill>
              <a:schemeClr val="bg1"/>
            </a:solidFill>
            <a:prstDash val="lgDash"/>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6" name="Freeform 15">
            <a:extLst>
              <a:ext uri="{FF2B5EF4-FFF2-40B4-BE49-F238E27FC236}">
                <a16:creationId xmlns:a16="http://schemas.microsoft.com/office/drawing/2014/main" id="{DDF3494E-F54E-C8F3-8EA6-6A62DE114F17}"/>
              </a:ext>
            </a:extLst>
          </p:cNvPr>
          <p:cNvSpPr/>
          <p:nvPr/>
        </p:nvSpPr>
        <p:spPr>
          <a:xfrm>
            <a:off x="5897563" y="3429000"/>
            <a:ext cx="884237" cy="1295400"/>
          </a:xfrm>
          <a:custGeom>
            <a:avLst/>
            <a:gdLst>
              <a:gd name="connsiteX0" fmla="*/ 663675 w 663675"/>
              <a:gd name="connsiteY0" fmla="*/ 1128584 h 1128584"/>
              <a:gd name="connsiteX1" fmla="*/ 540108 w 663675"/>
              <a:gd name="connsiteY1" fmla="*/ 1037967 h 1128584"/>
              <a:gd name="connsiteX2" fmla="*/ 457729 w 663675"/>
              <a:gd name="connsiteY2" fmla="*/ 972065 h 1128584"/>
              <a:gd name="connsiteX3" fmla="*/ 317686 w 663675"/>
              <a:gd name="connsiteY3" fmla="*/ 889686 h 1128584"/>
              <a:gd name="connsiteX4" fmla="*/ 235308 w 663675"/>
              <a:gd name="connsiteY4" fmla="*/ 823784 h 1128584"/>
              <a:gd name="connsiteX5" fmla="*/ 128216 w 663675"/>
              <a:gd name="connsiteY5" fmla="*/ 708454 h 1128584"/>
              <a:gd name="connsiteX6" fmla="*/ 37600 w 663675"/>
              <a:gd name="connsiteY6" fmla="*/ 543697 h 1128584"/>
              <a:gd name="connsiteX7" fmla="*/ 4648 w 663675"/>
              <a:gd name="connsiteY7" fmla="*/ 420130 h 1128584"/>
              <a:gd name="connsiteX8" fmla="*/ 4648 w 663675"/>
              <a:gd name="connsiteY8" fmla="*/ 329513 h 1128584"/>
              <a:gd name="connsiteX9" fmla="*/ 45837 w 663675"/>
              <a:gd name="connsiteY9" fmla="*/ 107092 h 1128584"/>
              <a:gd name="connsiteX10" fmla="*/ 111740 w 663675"/>
              <a:gd name="connsiteY10" fmla="*/ 0 h 1128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63675" h="1128584">
                <a:moveTo>
                  <a:pt x="663675" y="1128584"/>
                </a:moveTo>
                <a:cubicBezTo>
                  <a:pt x="619053" y="1096318"/>
                  <a:pt x="574432" y="1064053"/>
                  <a:pt x="540108" y="1037967"/>
                </a:cubicBezTo>
                <a:cubicBezTo>
                  <a:pt x="505784" y="1011881"/>
                  <a:pt x="494799" y="996778"/>
                  <a:pt x="457729" y="972065"/>
                </a:cubicBezTo>
                <a:cubicBezTo>
                  <a:pt x="420659" y="947351"/>
                  <a:pt x="354756" y="914399"/>
                  <a:pt x="317686" y="889686"/>
                </a:cubicBezTo>
                <a:cubicBezTo>
                  <a:pt x="280616" y="864973"/>
                  <a:pt x="266886" y="853989"/>
                  <a:pt x="235308" y="823784"/>
                </a:cubicBezTo>
                <a:cubicBezTo>
                  <a:pt x="203730" y="793579"/>
                  <a:pt x="161167" y="755135"/>
                  <a:pt x="128216" y="708454"/>
                </a:cubicBezTo>
                <a:cubicBezTo>
                  <a:pt x="95265" y="661773"/>
                  <a:pt x="58195" y="591751"/>
                  <a:pt x="37600" y="543697"/>
                </a:cubicBezTo>
                <a:cubicBezTo>
                  <a:pt x="17005" y="495643"/>
                  <a:pt x="10140" y="455827"/>
                  <a:pt x="4648" y="420130"/>
                </a:cubicBezTo>
                <a:cubicBezTo>
                  <a:pt x="-844" y="384433"/>
                  <a:pt x="-2217" y="381686"/>
                  <a:pt x="4648" y="329513"/>
                </a:cubicBezTo>
                <a:cubicBezTo>
                  <a:pt x="11513" y="277340"/>
                  <a:pt x="27988" y="162011"/>
                  <a:pt x="45837" y="107092"/>
                </a:cubicBezTo>
                <a:cubicBezTo>
                  <a:pt x="63686" y="52173"/>
                  <a:pt x="87713" y="26086"/>
                  <a:pt x="111740" y="0"/>
                </a:cubicBezTo>
              </a:path>
            </a:pathLst>
          </a:custGeom>
          <a:noFill/>
          <a:ln w="38100">
            <a:solidFill>
              <a:schemeClr val="bg1"/>
            </a:solidFill>
            <a:prstDash val="dash"/>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2" name="Arc 11">
            <a:extLst>
              <a:ext uri="{FF2B5EF4-FFF2-40B4-BE49-F238E27FC236}">
                <a16:creationId xmlns:a16="http://schemas.microsoft.com/office/drawing/2014/main" id="{77B03F31-1496-41A1-E876-2AE01372AE3E}"/>
              </a:ext>
            </a:extLst>
          </p:cNvPr>
          <p:cNvSpPr/>
          <p:nvPr/>
        </p:nvSpPr>
        <p:spPr>
          <a:xfrm rot="747153">
            <a:off x="5773818" y="2096838"/>
            <a:ext cx="947578" cy="591324"/>
          </a:xfrm>
          <a:prstGeom prst="arc">
            <a:avLst/>
          </a:prstGeom>
          <a:ln w="38100">
            <a:solidFill>
              <a:schemeClr val="bg1"/>
            </a:solidFill>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Arc 8">
            <a:extLst>
              <a:ext uri="{FF2B5EF4-FFF2-40B4-BE49-F238E27FC236}">
                <a16:creationId xmlns:a16="http://schemas.microsoft.com/office/drawing/2014/main" id="{A8A6EEC7-D8A7-4A64-5BB5-080EDF2A2EA1}"/>
              </a:ext>
            </a:extLst>
          </p:cNvPr>
          <p:cNvSpPr/>
          <p:nvPr/>
        </p:nvSpPr>
        <p:spPr>
          <a:xfrm rot="17206817" flipH="1">
            <a:off x="5849978" y="3351010"/>
            <a:ext cx="1101648" cy="798239"/>
          </a:xfrm>
          <a:prstGeom prst="arc">
            <a:avLst/>
          </a:prstGeom>
          <a:ln w="57150">
            <a:solidFill>
              <a:schemeClr val="bg1"/>
            </a:solidFill>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 name="TextBox 3">
            <a:extLst>
              <a:ext uri="{FF2B5EF4-FFF2-40B4-BE49-F238E27FC236}">
                <a16:creationId xmlns:a16="http://schemas.microsoft.com/office/drawing/2014/main" id="{34FEEF56-DCEA-BE72-81CE-AB97C35C4D1B}"/>
              </a:ext>
            </a:extLst>
          </p:cNvPr>
          <p:cNvSpPr txBox="1"/>
          <p:nvPr/>
        </p:nvSpPr>
        <p:spPr>
          <a:xfrm>
            <a:off x="4361317" y="1023"/>
            <a:ext cx="4185761" cy="646331"/>
          </a:xfrm>
          <a:prstGeom prst="rect">
            <a:avLst/>
          </a:prstGeom>
          <a:noFill/>
        </p:spPr>
        <p:txBody>
          <a:bodyPr wrap="none" rtlCol="0">
            <a:spAutoFit/>
          </a:bodyPr>
          <a:lstStyle/>
          <a:p>
            <a:r>
              <a:rPr lang="en-US" sz="3600" dirty="0">
                <a:solidFill>
                  <a:srgbClr val="FFFF00"/>
                </a:solidFill>
              </a:rPr>
              <a:t>The Colorado River</a:t>
            </a:r>
          </a:p>
        </p:txBody>
      </p:sp>
    </p:spTree>
    <p:extLst>
      <p:ext uri="{BB962C8B-B14F-4D97-AF65-F5344CB8AC3E}">
        <p14:creationId xmlns:p14="http://schemas.microsoft.com/office/powerpoint/2010/main" val="3575512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1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9"/>
                                        </p:tgtEl>
                                      </p:cBhvr>
                                    </p:animEffect>
                                    <p:set>
                                      <p:cBhvr>
                                        <p:cTn id="12" dur="1" fill="hold">
                                          <p:stCondLst>
                                            <p:cond delay="499"/>
                                          </p:stCondLst>
                                        </p:cTn>
                                        <p:tgtEl>
                                          <p:spTgt spid="9"/>
                                        </p:tgtEl>
                                        <p:attrNameLst>
                                          <p:attrName>style.visibility</p:attrName>
                                        </p:attrNameLst>
                                      </p:cBhvr>
                                      <p:to>
                                        <p:strVal val="hidden"/>
                                      </p:to>
                                    </p:set>
                                  </p:childTnLst>
                                </p:cTn>
                              </p:par>
                              <p:par>
                                <p:cTn id="13" presetID="22" presetClass="entr" presetSubtype="4"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30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wipe(down)">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wipe(up)">
                                      <p:cBhvr>
                                        <p:cTn id="25" dur="500"/>
                                        <p:tgtEl>
                                          <p:spTgt spid="3"/>
                                        </p:tgtEl>
                                      </p:cBhvr>
                                    </p:animEffect>
                                  </p:childTnLst>
                                </p:cTn>
                              </p:par>
                              <p:par>
                                <p:cTn id="26" presetID="10" presetClass="exit" presetSubtype="0" fill="hold" grpId="1" nodeType="withEffect">
                                  <p:stCondLst>
                                    <p:cond delay="0"/>
                                  </p:stCondLst>
                                  <p:childTnLst>
                                    <p:animEffect transition="out" filter="fade">
                                      <p:cBhvr>
                                        <p:cTn id="27" dur="500"/>
                                        <p:tgtEl>
                                          <p:spTgt spid="8"/>
                                        </p:tgtEl>
                                      </p:cBhvr>
                                    </p:animEffect>
                                    <p:set>
                                      <p:cBhvr>
                                        <p:cTn id="28" dur="1" fill="hold">
                                          <p:stCondLst>
                                            <p:cond delay="499"/>
                                          </p:stCondLst>
                                        </p:cTn>
                                        <p:tgtEl>
                                          <p:spTgt spid="8"/>
                                        </p:tgtEl>
                                        <p:attrNameLst>
                                          <p:attrName>style.visibility</p:attrName>
                                        </p:attrNameLst>
                                      </p:cBhvr>
                                      <p:to>
                                        <p:strVal val="hidden"/>
                                      </p:to>
                                    </p:set>
                                  </p:childTnLst>
                                </p:cTn>
                              </p:par>
                              <p:par>
                                <p:cTn id="29" presetID="10" presetClass="exit" presetSubtype="0" fill="hold" grpId="1" nodeType="withEffect">
                                  <p:stCondLst>
                                    <p:cond delay="0"/>
                                  </p:stCondLst>
                                  <p:childTnLst>
                                    <p:animEffect transition="out" filter="fade">
                                      <p:cBhvr>
                                        <p:cTn id="30" dur="500"/>
                                        <p:tgtEl>
                                          <p:spTgt spid="16"/>
                                        </p:tgtEl>
                                      </p:cBhvr>
                                    </p:animEffect>
                                    <p:set>
                                      <p:cBhvr>
                                        <p:cTn id="31" dur="1" fill="hold">
                                          <p:stCondLst>
                                            <p:cond delay="499"/>
                                          </p:stCondLst>
                                        </p:cTn>
                                        <p:tgtEl>
                                          <p:spTgt spid="16"/>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22" presetClass="entr" presetSubtype="2" fill="hold" nodeType="click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wipe(right)">
                                      <p:cBhvr>
                                        <p:cTn id="36" dur="500"/>
                                        <p:tgtEl>
                                          <p:spTgt spid="5"/>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nodeType="clickEffect">
                                  <p:stCondLst>
                                    <p:cond delay="0"/>
                                  </p:stCondLst>
                                  <p:childTnLst>
                                    <p:animEffect transition="out" filter="fade">
                                      <p:cBhvr>
                                        <p:cTn id="40" dur="500"/>
                                        <p:tgtEl>
                                          <p:spTgt spid="3"/>
                                        </p:tgtEl>
                                      </p:cBhvr>
                                    </p:animEffect>
                                    <p:set>
                                      <p:cBhvr>
                                        <p:cTn id="41" dur="1" fill="hold">
                                          <p:stCondLst>
                                            <p:cond delay="499"/>
                                          </p:stCondLst>
                                        </p:cTn>
                                        <p:tgtEl>
                                          <p:spTgt spid="3"/>
                                        </p:tgtEl>
                                        <p:attrNameLst>
                                          <p:attrName>style.visibility</p:attrName>
                                        </p:attrNameLst>
                                      </p:cBhvr>
                                      <p:to>
                                        <p:strVal val="hidden"/>
                                      </p:to>
                                    </p:set>
                                  </p:childTnLst>
                                </p:cTn>
                              </p:par>
                              <p:par>
                                <p:cTn id="42" presetID="10" presetClass="exit" presetSubtype="0" fill="hold" nodeType="withEffect">
                                  <p:stCondLst>
                                    <p:cond delay="0"/>
                                  </p:stCondLst>
                                  <p:childTnLst>
                                    <p:animEffect transition="out" filter="fade">
                                      <p:cBhvr>
                                        <p:cTn id="43" dur="500"/>
                                        <p:tgtEl>
                                          <p:spTgt spid="5"/>
                                        </p:tgtEl>
                                      </p:cBhvr>
                                    </p:animEffect>
                                    <p:set>
                                      <p:cBhvr>
                                        <p:cTn id="44" dur="1" fill="hold">
                                          <p:stCondLst>
                                            <p:cond delay="499"/>
                                          </p:stCondLst>
                                        </p:cTn>
                                        <p:tgtEl>
                                          <p:spTgt spid="5"/>
                                        </p:tgtEl>
                                        <p:attrNameLst>
                                          <p:attrName>style.visibility</p:attrName>
                                        </p:attrNameLst>
                                      </p:cBhvr>
                                      <p:to>
                                        <p:strVal val="hidden"/>
                                      </p:to>
                                    </p:set>
                                  </p:childTnLst>
                                </p:cTn>
                              </p:par>
                              <p:par>
                                <p:cTn id="45" presetID="22" presetClass="entr" presetSubtype="4" fill="hold" grpId="0" nodeType="with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wipe(down)">
                                      <p:cBhvr>
                                        <p:cTn id="47" dur="500"/>
                                        <p:tgtEl>
                                          <p:spTgt spid="12"/>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6"/>
                                        </p:tgtEl>
                                        <p:attrNameLst>
                                          <p:attrName>style.visibility</p:attrName>
                                        </p:attrNameLst>
                                      </p:cBhvr>
                                      <p:to>
                                        <p:strVal val="visible"/>
                                      </p:to>
                                    </p:set>
                                    <p:animEffect transition="in" filter="wipe(left)">
                                      <p:cBhvr>
                                        <p:cTn id="52" dur="500"/>
                                        <p:tgtEl>
                                          <p:spTgt spid="6"/>
                                        </p:tgtEl>
                                      </p:cBhvr>
                                    </p:animEffect>
                                  </p:childTnLst>
                                </p:cTn>
                              </p:par>
                            </p:childTnLst>
                          </p:cTn>
                        </p:par>
                        <p:par>
                          <p:cTn id="53" fill="hold">
                            <p:stCondLst>
                              <p:cond delay="500"/>
                            </p:stCondLst>
                            <p:childTnLst>
                              <p:par>
                                <p:cTn id="54" presetID="22" presetClass="entr" presetSubtype="4" fill="hold" nodeType="afterEffect">
                                  <p:stCondLst>
                                    <p:cond delay="0"/>
                                  </p:stCondLst>
                                  <p:childTnLst>
                                    <p:set>
                                      <p:cBhvr>
                                        <p:cTn id="55" dur="1" fill="hold">
                                          <p:stCondLst>
                                            <p:cond delay="0"/>
                                          </p:stCondLst>
                                        </p:cTn>
                                        <p:tgtEl>
                                          <p:spTgt spid="11"/>
                                        </p:tgtEl>
                                        <p:attrNameLst>
                                          <p:attrName>style.visibility</p:attrName>
                                        </p:attrNameLst>
                                      </p:cBhvr>
                                      <p:to>
                                        <p:strVal val="visible"/>
                                      </p:to>
                                    </p:set>
                                    <p:animEffect transition="in" filter="wipe(down)">
                                      <p:cBhvr>
                                        <p:cTn id="56" dur="500"/>
                                        <p:tgtEl>
                                          <p:spTgt spid="11"/>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xit" presetSubtype="0" fill="hold" nodeType="clickEffect">
                                  <p:stCondLst>
                                    <p:cond delay="0"/>
                                  </p:stCondLst>
                                  <p:childTnLst>
                                    <p:animEffect transition="out" filter="fade">
                                      <p:cBhvr>
                                        <p:cTn id="60" dur="500"/>
                                        <p:tgtEl>
                                          <p:spTgt spid="6"/>
                                        </p:tgtEl>
                                      </p:cBhvr>
                                    </p:animEffect>
                                    <p:set>
                                      <p:cBhvr>
                                        <p:cTn id="61" dur="1" fill="hold">
                                          <p:stCondLst>
                                            <p:cond delay="499"/>
                                          </p:stCondLst>
                                        </p:cTn>
                                        <p:tgtEl>
                                          <p:spTgt spid="6"/>
                                        </p:tgtEl>
                                        <p:attrNameLst>
                                          <p:attrName>style.visibility</p:attrName>
                                        </p:attrNameLst>
                                      </p:cBhvr>
                                      <p:to>
                                        <p:strVal val="hidden"/>
                                      </p:to>
                                    </p:set>
                                  </p:childTnLst>
                                </p:cTn>
                              </p:par>
                              <p:par>
                                <p:cTn id="62" presetID="10" presetClass="exit" presetSubtype="0" fill="hold" nodeType="withEffect">
                                  <p:stCondLst>
                                    <p:cond delay="0"/>
                                  </p:stCondLst>
                                  <p:childTnLst>
                                    <p:animEffect transition="out" filter="fade">
                                      <p:cBhvr>
                                        <p:cTn id="63" dur="500"/>
                                        <p:tgtEl>
                                          <p:spTgt spid="11"/>
                                        </p:tgtEl>
                                      </p:cBhvr>
                                    </p:animEffect>
                                    <p:set>
                                      <p:cBhvr>
                                        <p:cTn id="64" dur="1" fill="hold">
                                          <p:stCondLst>
                                            <p:cond delay="499"/>
                                          </p:stCondLst>
                                        </p:cTn>
                                        <p:tgtEl>
                                          <p:spTgt spid="11"/>
                                        </p:tgtEl>
                                        <p:attrNameLst>
                                          <p:attrName>style.visibility</p:attrName>
                                        </p:attrNameLst>
                                      </p:cBhvr>
                                      <p:to>
                                        <p:strVal val="hidden"/>
                                      </p:to>
                                    </p:set>
                                  </p:childTnLst>
                                </p:cTn>
                              </p:par>
                            </p:childTnLst>
                          </p:cTn>
                        </p:par>
                        <p:par>
                          <p:cTn id="65" fill="hold">
                            <p:stCondLst>
                              <p:cond delay="500"/>
                            </p:stCondLst>
                            <p:childTnLst>
                              <p:par>
                                <p:cTn id="66" presetID="6" presetClass="emph" presetSubtype="0" fill="hold" nodeType="afterEffect">
                                  <p:stCondLst>
                                    <p:cond delay="0"/>
                                  </p:stCondLst>
                                  <p:childTnLst>
                                    <p:animScale>
                                      <p:cBhvr>
                                        <p:cTn id="67" dur="2000" fill="hold"/>
                                        <p:tgtEl>
                                          <p:spTgt spid="13"/>
                                        </p:tgtEl>
                                      </p:cBhvr>
                                      <p:by x="200000" y="200000"/>
                                    </p:animScale>
                                  </p:childTnLst>
                                </p:cTn>
                              </p:par>
                              <p:par>
                                <p:cTn id="68" presetID="10" presetClass="exit" presetSubtype="0" fill="hold" grpId="1" nodeType="withEffect">
                                  <p:stCondLst>
                                    <p:cond delay="0"/>
                                  </p:stCondLst>
                                  <p:childTnLst>
                                    <p:animEffect transition="out" filter="fade">
                                      <p:cBhvr>
                                        <p:cTn id="69" dur="500"/>
                                        <p:tgtEl>
                                          <p:spTgt spid="12"/>
                                        </p:tgtEl>
                                      </p:cBhvr>
                                    </p:animEffect>
                                    <p:set>
                                      <p:cBhvr>
                                        <p:cTn id="70" dur="1" fill="hold">
                                          <p:stCondLst>
                                            <p:cond delay="499"/>
                                          </p:stCondLst>
                                        </p:cTn>
                                        <p:tgtEl>
                                          <p:spTgt spid="12"/>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nodeType="clickEffect">
                                  <p:stCondLst>
                                    <p:cond delay="0"/>
                                  </p:stCondLst>
                                  <p:childTnLst>
                                    <p:set>
                                      <p:cBhvr>
                                        <p:cTn id="74" dur="1" fill="hold">
                                          <p:stCondLst>
                                            <p:cond delay="0"/>
                                          </p:stCondLst>
                                        </p:cTn>
                                        <p:tgtEl>
                                          <p:spTgt spid="2"/>
                                        </p:tgtEl>
                                        <p:attrNameLst>
                                          <p:attrName>style.visibility</p:attrName>
                                        </p:attrNameLst>
                                      </p:cBhvr>
                                      <p:to>
                                        <p:strVal val="visible"/>
                                      </p:to>
                                    </p:set>
                                    <p:animEffect transition="in" filter="fade">
                                      <p:cBhvr>
                                        <p:cTn id="75" dur="500"/>
                                        <p:tgtEl>
                                          <p:spTgt spid="2"/>
                                        </p:tgtEl>
                                      </p:cBhvr>
                                    </p:animEffect>
                                  </p:childTnLst>
                                </p:cTn>
                              </p:par>
                            </p:childTnLst>
                          </p:cTn>
                        </p:par>
                        <p:par>
                          <p:cTn id="76" fill="hold">
                            <p:stCondLst>
                              <p:cond delay="500"/>
                            </p:stCondLst>
                            <p:childTnLst>
                              <p:par>
                                <p:cTn id="77" presetID="22" presetClass="entr" presetSubtype="8" fill="hold" nodeType="afterEffect">
                                  <p:stCondLst>
                                    <p:cond delay="0"/>
                                  </p:stCondLst>
                                  <p:childTnLst>
                                    <p:set>
                                      <p:cBhvr>
                                        <p:cTn id="78" dur="1" fill="hold">
                                          <p:stCondLst>
                                            <p:cond delay="0"/>
                                          </p:stCondLst>
                                        </p:cTn>
                                        <p:tgtEl>
                                          <p:spTgt spid="10"/>
                                        </p:tgtEl>
                                        <p:attrNameLst>
                                          <p:attrName>style.visibility</p:attrName>
                                        </p:attrNameLst>
                                      </p:cBhvr>
                                      <p:to>
                                        <p:strVal val="visible"/>
                                      </p:to>
                                    </p:set>
                                    <p:animEffect transition="in" filter="wipe(left)">
                                      <p:cBhvr>
                                        <p:cTn id="79" dur="500"/>
                                        <p:tgtEl>
                                          <p:spTgt spid="10"/>
                                        </p:tgtEl>
                                      </p:cBhvr>
                                    </p:animEffect>
                                  </p:childTnLst>
                                </p:cTn>
                              </p:par>
                            </p:childTnLst>
                          </p:cTn>
                        </p:par>
                        <p:par>
                          <p:cTn id="80" fill="hold">
                            <p:stCondLst>
                              <p:cond delay="1000"/>
                            </p:stCondLst>
                            <p:childTnLst>
                              <p:par>
                                <p:cTn id="81" presetID="22" presetClass="entr" presetSubtype="8" fill="hold" nodeType="afterEffect">
                                  <p:stCondLst>
                                    <p:cond delay="0"/>
                                  </p:stCondLst>
                                  <p:childTnLst>
                                    <p:set>
                                      <p:cBhvr>
                                        <p:cTn id="82" dur="1" fill="hold">
                                          <p:stCondLst>
                                            <p:cond delay="0"/>
                                          </p:stCondLst>
                                        </p:cTn>
                                        <p:tgtEl>
                                          <p:spTgt spid="7"/>
                                        </p:tgtEl>
                                        <p:attrNameLst>
                                          <p:attrName>style.visibility</p:attrName>
                                        </p:attrNameLst>
                                      </p:cBhvr>
                                      <p:to>
                                        <p:strVal val="visible"/>
                                      </p:to>
                                    </p:set>
                                    <p:animEffect transition="in" filter="wipe(left)">
                                      <p:cBhvr>
                                        <p:cTn id="8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16" grpId="0" animBg="1"/>
      <p:bldP spid="16" grpId="1" animBg="1"/>
      <p:bldP spid="12" grpId="0" animBg="1"/>
      <p:bldP spid="12" grpId="1" animBg="1"/>
      <p:bldP spid="9" grpId="0" animBg="1"/>
      <p:bldP spid="9"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The role of shear stress in the pathogenesis</a:t>
            </a:r>
            <a:br>
              <a:rPr lang="en-US" sz="3200" dirty="0"/>
            </a:br>
            <a:r>
              <a:rPr lang="en-US" sz="3200" dirty="0"/>
              <a:t>of atherosclerosis</a:t>
            </a: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784" r="55062" b="36698"/>
          <a:stretch/>
        </p:blipFill>
        <p:spPr bwMode="auto">
          <a:xfrm>
            <a:off x="3810000" y="1346792"/>
            <a:ext cx="4743906" cy="45968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4267201" y="6248400"/>
            <a:ext cx="607089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a:ea typeface="+mn-ea"/>
                <a:cs typeface="+mn-cs"/>
              </a:rPr>
              <a:t>Cunningham, C. Laboratory Investigation (2005) 85, 9–23</a:t>
            </a: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3014" t="1" r="9778" b="41508"/>
          <a:stretch/>
        </p:blipFill>
        <p:spPr bwMode="auto">
          <a:xfrm>
            <a:off x="4162653" y="1367302"/>
            <a:ext cx="4038600" cy="48048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81B305-1AB7-4019-801C-688F1265A15D}" type="slidenum">
              <a:rPr kumimoji="0" lang="en-US" sz="14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458934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026"/>
                                        </p:tgtEl>
                                      </p:cBhvr>
                                    </p:animEffect>
                                    <p:set>
                                      <p:cBhvr>
                                        <p:cTn id="7" dur="1" fill="hold">
                                          <p:stCondLst>
                                            <p:cond delay="499"/>
                                          </p:stCondLst>
                                        </p:cTn>
                                        <p:tgtEl>
                                          <p:spTgt spid="1026"/>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AA007BE-3011-404A-8109-37FE6BA46B6D}"/>
              </a:ext>
            </a:extLst>
          </p:cNvPr>
          <p:cNvSpPr>
            <a:spLocks noGrp="1"/>
          </p:cNvSpPr>
          <p:nvPr>
            <p:ph type="title"/>
          </p:nvPr>
        </p:nvSpPr>
        <p:spPr>
          <a:xfrm>
            <a:off x="1981200" y="0"/>
            <a:ext cx="8229600" cy="1143000"/>
          </a:xfrm>
        </p:spPr>
        <p:txBody>
          <a:bodyPr/>
          <a:lstStyle/>
          <a:p>
            <a:r>
              <a:rPr lang="en-US" dirty="0">
                <a:solidFill>
                  <a:srgbClr val="FFFF00"/>
                </a:solidFill>
              </a:rPr>
              <a:t>Feed Forward</a:t>
            </a:r>
          </a:p>
        </p:txBody>
      </p:sp>
      <p:sp>
        <p:nvSpPr>
          <p:cNvPr id="3" name="Slide Number Placeholder 2">
            <a:extLst>
              <a:ext uri="{FF2B5EF4-FFF2-40B4-BE49-F238E27FC236}">
                <a16:creationId xmlns:a16="http://schemas.microsoft.com/office/drawing/2014/main" id="{6999EF73-AF31-47F5-BF4F-4FA3B922821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81B305-1AB7-4019-801C-688F1265A15D}" type="slidenum">
              <a:rPr kumimoji="0" lang="en-US" sz="14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pic>
        <p:nvPicPr>
          <p:cNvPr id="4" name="Picture 3">
            <a:extLst>
              <a:ext uri="{FF2B5EF4-FFF2-40B4-BE49-F238E27FC236}">
                <a16:creationId xmlns:a16="http://schemas.microsoft.com/office/drawing/2014/main" id="{D8067DCD-DD07-40E7-8152-2B09A7095C65}"/>
              </a:ext>
            </a:extLst>
          </p:cNvPr>
          <p:cNvPicPr/>
          <p:nvPr/>
        </p:nvPicPr>
        <p:blipFill rotWithShape="1">
          <a:blip r:embed="rId2"/>
          <a:srcRect b="16007"/>
          <a:stretch/>
        </p:blipFill>
        <p:spPr bwMode="auto">
          <a:xfrm>
            <a:off x="2057400" y="1143001"/>
            <a:ext cx="8153400" cy="4571999"/>
          </a:xfrm>
          <a:prstGeom prst="rect">
            <a:avLst/>
          </a:prstGeom>
          <a:ln>
            <a:noFill/>
          </a:ln>
          <a:extLst>
            <a:ext uri="{53640926-AAD7-44D8-BBD7-CCE9431645EC}">
              <a14:shadowObscured xmlns:a14="http://schemas.microsoft.com/office/drawing/2010/main"/>
            </a:ext>
          </a:extLst>
        </p:spPr>
      </p:pic>
      <p:sp>
        <p:nvSpPr>
          <p:cNvPr id="5" name="TextBox 4">
            <a:extLst>
              <a:ext uri="{FF2B5EF4-FFF2-40B4-BE49-F238E27FC236}">
                <a16:creationId xmlns:a16="http://schemas.microsoft.com/office/drawing/2014/main" id="{CEFAD4E7-4ED8-4C16-B8BF-A965BA32EA83}"/>
              </a:ext>
            </a:extLst>
          </p:cNvPr>
          <p:cNvSpPr txBox="1"/>
          <p:nvPr/>
        </p:nvSpPr>
        <p:spPr>
          <a:xfrm>
            <a:off x="4876801" y="6245225"/>
            <a:ext cx="540724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a:ea typeface="+mn-ea"/>
                <a:cs typeface="+mn-cs"/>
              </a:rPr>
              <a:t>Laboratory Investigation (2005) 85, 9–23 page 10</a:t>
            </a:r>
          </a:p>
        </p:txBody>
      </p:sp>
      <p:cxnSp>
        <p:nvCxnSpPr>
          <p:cNvPr id="2" name="Straight Arrow Connector 1">
            <a:extLst>
              <a:ext uri="{FF2B5EF4-FFF2-40B4-BE49-F238E27FC236}">
                <a16:creationId xmlns:a16="http://schemas.microsoft.com/office/drawing/2014/main" id="{D0700659-DA5C-801C-B040-E61BC9B3218F}"/>
              </a:ext>
            </a:extLst>
          </p:cNvPr>
          <p:cNvCxnSpPr>
            <a:cxnSpLocks/>
          </p:cNvCxnSpPr>
          <p:nvPr/>
        </p:nvCxnSpPr>
        <p:spPr>
          <a:xfrm flipH="1">
            <a:off x="4781973" y="1036083"/>
            <a:ext cx="887307" cy="1253304"/>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C36956E9-65C7-4FA5-1144-299EC13BCD54}"/>
              </a:ext>
            </a:extLst>
          </p:cNvPr>
          <p:cNvCxnSpPr>
            <a:cxnSpLocks/>
          </p:cNvCxnSpPr>
          <p:nvPr/>
        </p:nvCxnSpPr>
        <p:spPr>
          <a:xfrm>
            <a:off x="6004560" y="1036083"/>
            <a:ext cx="1575865" cy="1172024"/>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53961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52400"/>
            <a:ext cx="8229600" cy="1143000"/>
          </a:xfrm>
        </p:spPr>
        <p:txBody>
          <a:bodyPr/>
          <a:lstStyle/>
          <a:p>
            <a:r>
              <a:rPr lang="en-US" dirty="0">
                <a:solidFill>
                  <a:srgbClr val="FFFF00"/>
                </a:solidFill>
              </a:rPr>
              <a:t>Carotid Flow</a:t>
            </a:r>
          </a:p>
        </p:txBody>
      </p:sp>
      <p:sp>
        <p:nvSpPr>
          <p:cNvPr id="3" name="TextBox 2"/>
          <p:cNvSpPr txBox="1"/>
          <p:nvPr/>
        </p:nvSpPr>
        <p:spPr>
          <a:xfrm>
            <a:off x="4343400" y="6243936"/>
            <a:ext cx="618752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FFFFFF"/>
                </a:solidFill>
                <a:effectLst/>
                <a:uLnTx/>
                <a:uFillTx/>
                <a:latin typeface="Arial"/>
                <a:ea typeface="+mn-ea"/>
                <a:cs typeface="+mn-cs"/>
              </a:rPr>
              <a:t>Annu</a:t>
            </a:r>
            <a:r>
              <a:rPr kumimoji="0" lang="en-US" sz="2400" b="0" i="0" u="none" strike="noStrike" kern="1200" cap="none" spc="0" normalizeH="0" baseline="0" noProof="0" dirty="0">
                <a:ln>
                  <a:noFill/>
                </a:ln>
                <a:solidFill>
                  <a:srgbClr val="FFFFFF"/>
                </a:solidFill>
                <a:effectLst/>
                <a:uLnTx/>
                <a:uFillTx/>
                <a:latin typeface="Arial"/>
                <a:ea typeface="+mn-ea"/>
                <a:cs typeface="+mn-cs"/>
              </a:rPr>
              <a:t>. Rev. Biomed. Eng. 1999. 01:299–329</a:t>
            </a:r>
          </a:p>
        </p:txBody>
      </p:sp>
      <p:pic>
        <p:nvPicPr>
          <p:cNvPr id="6" name="Picture 2"/>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777" b="100000" l="0" r="98893">
                        <a14:foregroundMark x1="58303" y1="45078" x2="58303" y2="45078"/>
                        <a14:foregroundMark x1="71587" y1="33420" x2="71587" y2="33420"/>
                        <a14:foregroundMark x1="70849" y1="31606" x2="70849" y2="31606"/>
                        <a14:foregroundMark x1="70849" y1="30052" x2="70849" y2="30052"/>
                        <a14:foregroundMark x1="71587" y1="29016" x2="71587" y2="29016"/>
                        <a14:foregroundMark x1="69004" y1="27202" x2="69004" y2="27202"/>
                        <a14:foregroundMark x1="72325" y1="26943" x2="72325" y2="26943"/>
                        <a14:foregroundMark x1="78967" y1="26425" x2="78967" y2="26425"/>
                        <a14:foregroundMark x1="80074" y1="24870" x2="80074" y2="24870"/>
                        <a14:foregroundMark x1="81550" y1="23057" x2="81550" y2="23057"/>
                        <a14:foregroundMark x1="83395" y1="23057" x2="83395" y2="23057"/>
                        <a14:foregroundMark x1="86347" y1="18653" x2="86347" y2="18653"/>
                        <a14:foregroundMark x1="86716" y1="16839" x2="86716" y2="16839"/>
                        <a14:foregroundMark x1="87454" y1="15026" x2="87454" y2="15026"/>
                        <a14:foregroundMark x1="81181" y1="13731" x2="81181" y2="13731"/>
                        <a14:foregroundMark x1="87454" y1="13990" x2="87454" y2="13990"/>
                        <a14:foregroundMark x1="90406" y1="11917" x2="90406" y2="11917"/>
                        <a14:foregroundMark x1="89299" y1="15026" x2="89299" y2="15026"/>
                        <a14:foregroundMark x1="90775" y1="13212" x2="90775" y2="12694"/>
                        <a14:foregroundMark x1="84502" y1="10104" x2="84502" y2="10104"/>
                        <a14:foregroundMark x1="82288" y1="12176" x2="82288" y2="12176"/>
                        <a14:foregroundMark x1="80074" y1="13731" x2="80074" y2="13731"/>
                        <a14:foregroundMark x1="78229" y1="15285" x2="78229" y2="15285"/>
                        <a14:foregroundMark x1="91882" y1="15803" x2="91882" y2="15803"/>
                      </a14:backgroundRemoval>
                    </a14:imgEffect>
                  </a14:imgLayer>
                </a14:imgProps>
              </a:ext>
              <a:ext uri="{28A0092B-C50C-407E-A947-70E740481C1C}">
                <a14:useLocalDpi xmlns:a14="http://schemas.microsoft.com/office/drawing/2010/main" val="0"/>
              </a:ext>
            </a:extLst>
          </a:blip>
          <a:srcRect l="1725"/>
          <a:stretch/>
        </p:blipFill>
        <p:spPr bwMode="auto">
          <a:xfrm>
            <a:off x="1781504" y="1041799"/>
            <a:ext cx="3519616" cy="51011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Oval 3"/>
          <p:cNvSpPr/>
          <p:nvPr/>
        </p:nvSpPr>
        <p:spPr>
          <a:xfrm rot="1978630">
            <a:off x="3590001" y="2803442"/>
            <a:ext cx="956738" cy="1608539"/>
          </a:xfrm>
          <a:prstGeom prst="ellipse">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81B305-1AB7-4019-801C-688F1265A15D}" type="slidenum">
              <a:rPr kumimoji="0" lang="en-US" sz="14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pic>
        <p:nvPicPr>
          <p:cNvPr id="7" name="Picture 6">
            <a:extLst>
              <a:ext uri="{FF2B5EF4-FFF2-40B4-BE49-F238E27FC236}">
                <a16:creationId xmlns:a16="http://schemas.microsoft.com/office/drawing/2014/main" id="{C27427AB-A0AA-4C33-C857-8353BD144DC8}"/>
              </a:ext>
            </a:extLst>
          </p:cNvPr>
          <p:cNvPicPr>
            <a:picLocks noChangeAspect="1"/>
          </p:cNvPicPr>
          <p:nvPr/>
        </p:nvPicPr>
        <p:blipFill rotWithShape="1">
          <a:blip r:embed="rId5">
            <a:extLst>
              <a:ext uri="{28A0092B-C50C-407E-A947-70E740481C1C}">
                <a14:useLocalDpi xmlns:a14="http://schemas.microsoft.com/office/drawing/2010/main" val="0"/>
              </a:ext>
            </a:extLst>
          </a:blip>
          <a:srcRect t="22394" b="7755"/>
          <a:stretch/>
        </p:blipFill>
        <p:spPr>
          <a:xfrm rot="16200000" flipH="1" flipV="1">
            <a:off x="5934558" y="2579137"/>
            <a:ext cx="4884739" cy="2476503"/>
          </a:xfrm>
          <a:prstGeom prst="rect">
            <a:avLst/>
          </a:prstGeom>
        </p:spPr>
      </p:pic>
      <p:cxnSp>
        <p:nvCxnSpPr>
          <p:cNvPr id="8" name="Straight Arrow Connector 7">
            <a:extLst>
              <a:ext uri="{FF2B5EF4-FFF2-40B4-BE49-F238E27FC236}">
                <a16:creationId xmlns:a16="http://schemas.microsoft.com/office/drawing/2014/main" id="{0A6D7F11-ED38-630D-D317-230187020CA9}"/>
              </a:ext>
            </a:extLst>
          </p:cNvPr>
          <p:cNvCxnSpPr>
            <a:cxnSpLocks/>
          </p:cNvCxnSpPr>
          <p:nvPr/>
        </p:nvCxnSpPr>
        <p:spPr>
          <a:xfrm>
            <a:off x="7854700" y="4246720"/>
            <a:ext cx="827690" cy="217695"/>
          </a:xfrm>
          <a:prstGeom prst="straightConnector1">
            <a:avLst/>
          </a:prstGeom>
          <a:ln w="5715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88D00B49-9056-99F6-FB3B-11BE52FCDBB8}"/>
              </a:ext>
            </a:extLst>
          </p:cNvPr>
          <p:cNvSpPr txBox="1"/>
          <p:nvPr/>
        </p:nvSpPr>
        <p:spPr>
          <a:xfrm>
            <a:off x="4515946" y="5058588"/>
            <a:ext cx="1298753" cy="461665"/>
          </a:xfrm>
          <a:prstGeom prst="rect">
            <a:avLst/>
          </a:prstGeom>
          <a:noFill/>
        </p:spPr>
        <p:txBody>
          <a:bodyPr wrap="none" rtlCol="0">
            <a:spAutoFit/>
          </a:bodyPr>
          <a:lstStyle/>
          <a:p>
            <a:r>
              <a:rPr lang="en-US" sz="2400" dirty="0">
                <a:solidFill>
                  <a:schemeClr val="bg1"/>
                </a:solidFill>
              </a:rPr>
              <a:t>Laminar</a:t>
            </a:r>
          </a:p>
        </p:txBody>
      </p:sp>
      <p:cxnSp>
        <p:nvCxnSpPr>
          <p:cNvPr id="10" name="Straight Arrow Connector 9">
            <a:extLst>
              <a:ext uri="{FF2B5EF4-FFF2-40B4-BE49-F238E27FC236}">
                <a16:creationId xmlns:a16="http://schemas.microsoft.com/office/drawing/2014/main" id="{7740650C-8461-6A8C-FB17-E4A78CA6A684}"/>
              </a:ext>
            </a:extLst>
          </p:cNvPr>
          <p:cNvCxnSpPr>
            <a:cxnSpLocks/>
          </p:cNvCxnSpPr>
          <p:nvPr/>
        </p:nvCxnSpPr>
        <p:spPr>
          <a:xfrm flipH="1" flipV="1">
            <a:off x="3377958" y="5267401"/>
            <a:ext cx="1137988" cy="22019"/>
          </a:xfrm>
          <a:prstGeom prst="straightConnector1">
            <a:avLst/>
          </a:prstGeom>
          <a:ln w="5715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4DC94C82-D3CD-0ADE-5588-861BBF772226}"/>
              </a:ext>
            </a:extLst>
          </p:cNvPr>
          <p:cNvSpPr txBox="1"/>
          <p:nvPr/>
        </p:nvSpPr>
        <p:spPr>
          <a:xfrm>
            <a:off x="2009132" y="921321"/>
            <a:ext cx="3583032" cy="369332"/>
          </a:xfrm>
          <a:prstGeom prst="rect">
            <a:avLst/>
          </a:prstGeom>
          <a:noFill/>
        </p:spPr>
        <p:txBody>
          <a:bodyPr wrap="none" rtlCol="0">
            <a:spAutoFit/>
          </a:bodyPr>
          <a:lstStyle/>
          <a:p>
            <a:r>
              <a:rPr lang="en-US" dirty="0">
                <a:solidFill>
                  <a:schemeClr val="bg1"/>
                </a:solidFill>
              </a:rPr>
              <a:t>Rabbit Carotid with Microspheres</a:t>
            </a:r>
          </a:p>
        </p:txBody>
      </p:sp>
      <p:sp>
        <p:nvSpPr>
          <p:cNvPr id="14" name="TextBox 13">
            <a:extLst>
              <a:ext uri="{FF2B5EF4-FFF2-40B4-BE49-F238E27FC236}">
                <a16:creationId xmlns:a16="http://schemas.microsoft.com/office/drawing/2014/main" id="{9C0B917F-C5B6-789C-4850-3F873F9B0FCF}"/>
              </a:ext>
            </a:extLst>
          </p:cNvPr>
          <p:cNvSpPr txBox="1"/>
          <p:nvPr/>
        </p:nvSpPr>
        <p:spPr>
          <a:xfrm>
            <a:off x="7138676" y="921381"/>
            <a:ext cx="2403287" cy="369332"/>
          </a:xfrm>
          <a:prstGeom prst="rect">
            <a:avLst/>
          </a:prstGeom>
          <a:noFill/>
        </p:spPr>
        <p:txBody>
          <a:bodyPr wrap="none" rtlCol="0">
            <a:spAutoFit/>
          </a:bodyPr>
          <a:lstStyle/>
          <a:p>
            <a:r>
              <a:rPr lang="en-US" dirty="0">
                <a:solidFill>
                  <a:schemeClr val="bg1"/>
                </a:solidFill>
              </a:rPr>
              <a:t>Human Carotid Artery</a:t>
            </a:r>
          </a:p>
        </p:txBody>
      </p:sp>
      <p:sp>
        <p:nvSpPr>
          <p:cNvPr id="11" name="TextBox 10">
            <a:extLst>
              <a:ext uri="{FF2B5EF4-FFF2-40B4-BE49-F238E27FC236}">
                <a16:creationId xmlns:a16="http://schemas.microsoft.com/office/drawing/2014/main" id="{B2D2635B-F559-2E4C-2B19-276B6ECEFCD7}"/>
              </a:ext>
            </a:extLst>
          </p:cNvPr>
          <p:cNvSpPr txBox="1"/>
          <p:nvPr/>
        </p:nvSpPr>
        <p:spPr>
          <a:xfrm>
            <a:off x="5053325" y="3109983"/>
            <a:ext cx="1503938" cy="830997"/>
          </a:xfrm>
          <a:prstGeom prst="rect">
            <a:avLst/>
          </a:prstGeom>
          <a:noFill/>
        </p:spPr>
        <p:txBody>
          <a:bodyPr wrap="none" rtlCol="0">
            <a:spAutoFit/>
          </a:bodyPr>
          <a:lstStyle/>
          <a:p>
            <a:pPr algn="ctr"/>
            <a:r>
              <a:rPr lang="en-US" sz="2400" dirty="0">
                <a:solidFill>
                  <a:schemeClr val="bg1"/>
                </a:solidFill>
              </a:rPr>
              <a:t>Disrupted</a:t>
            </a:r>
          </a:p>
          <a:p>
            <a:pPr algn="ctr"/>
            <a:r>
              <a:rPr lang="en-US" sz="2400" dirty="0">
                <a:solidFill>
                  <a:schemeClr val="bg1"/>
                </a:solidFill>
              </a:rPr>
              <a:t>Flow</a:t>
            </a:r>
          </a:p>
        </p:txBody>
      </p:sp>
      <p:cxnSp>
        <p:nvCxnSpPr>
          <p:cNvPr id="12" name="Straight Arrow Connector 11">
            <a:extLst>
              <a:ext uri="{FF2B5EF4-FFF2-40B4-BE49-F238E27FC236}">
                <a16:creationId xmlns:a16="http://schemas.microsoft.com/office/drawing/2014/main" id="{B59193AC-BD72-2E09-B8FC-10E6BD256EC1}"/>
              </a:ext>
            </a:extLst>
          </p:cNvPr>
          <p:cNvCxnSpPr>
            <a:cxnSpLocks/>
          </p:cNvCxnSpPr>
          <p:nvPr/>
        </p:nvCxnSpPr>
        <p:spPr>
          <a:xfrm flipH="1" flipV="1">
            <a:off x="4244356" y="3525481"/>
            <a:ext cx="1138040" cy="22020"/>
          </a:xfrm>
          <a:prstGeom prst="straightConnector1">
            <a:avLst/>
          </a:prstGeom>
          <a:ln w="57150">
            <a:solidFill>
              <a:schemeClr val="bg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37527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22" presetClass="entr" presetSubtype="2"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right)">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par>
                          <p:cTn id="16" fill="hold">
                            <p:stCondLst>
                              <p:cond delay="500"/>
                            </p:stCondLst>
                            <p:childTnLst>
                              <p:par>
                                <p:cTn id="17" presetID="10" presetClass="entr" presetSubtype="0"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par>
                          <p:cTn id="20" fill="hold">
                            <p:stCondLst>
                              <p:cond delay="1000"/>
                            </p:stCondLst>
                            <p:childTnLst>
                              <p:par>
                                <p:cTn id="21" presetID="22" presetClass="entr" presetSubtype="2"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right)">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left)">
                                      <p:cBhvr>
                                        <p:cTn id="2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p:bldP spid="1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06230" y="538753"/>
            <a:ext cx="12954000" cy="10668000"/>
            <a:chOff x="571500" y="1733550"/>
            <a:chExt cx="7386461" cy="4403142"/>
          </a:xfrm>
        </p:grpSpPr>
        <p:sp>
          <p:nvSpPr>
            <p:cNvPr id="3" name="Freeform 2"/>
            <p:cNvSpPr/>
            <p:nvPr/>
          </p:nvSpPr>
          <p:spPr>
            <a:xfrm>
              <a:off x="2124075" y="1752600"/>
              <a:ext cx="1295400" cy="581025"/>
            </a:xfrm>
            <a:custGeom>
              <a:avLst/>
              <a:gdLst>
                <a:gd name="connsiteX0" fmla="*/ 0 w 1295400"/>
                <a:gd name="connsiteY0" fmla="*/ 581025 h 581025"/>
                <a:gd name="connsiteX1" fmla="*/ 123825 w 1295400"/>
                <a:gd name="connsiteY1" fmla="*/ 514350 h 581025"/>
                <a:gd name="connsiteX2" fmla="*/ 228600 w 1295400"/>
                <a:gd name="connsiteY2" fmla="*/ 514350 h 581025"/>
                <a:gd name="connsiteX3" fmla="*/ 304800 w 1295400"/>
                <a:gd name="connsiteY3" fmla="*/ 466725 h 581025"/>
                <a:gd name="connsiteX4" fmla="*/ 390525 w 1295400"/>
                <a:gd name="connsiteY4" fmla="*/ 457200 h 581025"/>
                <a:gd name="connsiteX5" fmla="*/ 466725 w 1295400"/>
                <a:gd name="connsiteY5" fmla="*/ 419100 h 581025"/>
                <a:gd name="connsiteX6" fmla="*/ 581025 w 1295400"/>
                <a:gd name="connsiteY6" fmla="*/ 390525 h 581025"/>
                <a:gd name="connsiteX7" fmla="*/ 714375 w 1295400"/>
                <a:gd name="connsiteY7" fmla="*/ 352425 h 581025"/>
                <a:gd name="connsiteX8" fmla="*/ 790575 w 1295400"/>
                <a:gd name="connsiteY8" fmla="*/ 352425 h 581025"/>
                <a:gd name="connsiteX9" fmla="*/ 866775 w 1295400"/>
                <a:gd name="connsiteY9" fmla="*/ 323850 h 581025"/>
                <a:gd name="connsiteX10" fmla="*/ 933450 w 1295400"/>
                <a:gd name="connsiteY10" fmla="*/ 295275 h 581025"/>
                <a:gd name="connsiteX11" fmla="*/ 1000125 w 1295400"/>
                <a:gd name="connsiteY11" fmla="*/ 247650 h 581025"/>
                <a:gd name="connsiteX12" fmla="*/ 1085850 w 1295400"/>
                <a:gd name="connsiteY12" fmla="*/ 171450 h 581025"/>
                <a:gd name="connsiteX13" fmla="*/ 1200150 w 1295400"/>
                <a:gd name="connsiteY13" fmla="*/ 47625 h 581025"/>
                <a:gd name="connsiteX14" fmla="*/ 1295400 w 1295400"/>
                <a:gd name="connsiteY14" fmla="*/ 0 h 58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95400" h="581025">
                  <a:moveTo>
                    <a:pt x="0" y="581025"/>
                  </a:moveTo>
                  <a:cubicBezTo>
                    <a:pt x="42862" y="553243"/>
                    <a:pt x="85725" y="525462"/>
                    <a:pt x="123825" y="514350"/>
                  </a:cubicBezTo>
                  <a:cubicBezTo>
                    <a:pt x="161925" y="503238"/>
                    <a:pt x="198437" y="522288"/>
                    <a:pt x="228600" y="514350"/>
                  </a:cubicBezTo>
                  <a:cubicBezTo>
                    <a:pt x="258763" y="506412"/>
                    <a:pt x="277813" y="476250"/>
                    <a:pt x="304800" y="466725"/>
                  </a:cubicBezTo>
                  <a:cubicBezTo>
                    <a:pt x="331787" y="457200"/>
                    <a:pt x="363538" y="465137"/>
                    <a:pt x="390525" y="457200"/>
                  </a:cubicBezTo>
                  <a:cubicBezTo>
                    <a:pt x="417512" y="449263"/>
                    <a:pt x="434975" y="430212"/>
                    <a:pt x="466725" y="419100"/>
                  </a:cubicBezTo>
                  <a:cubicBezTo>
                    <a:pt x="498475" y="407988"/>
                    <a:pt x="539750" y="401637"/>
                    <a:pt x="581025" y="390525"/>
                  </a:cubicBezTo>
                  <a:cubicBezTo>
                    <a:pt x="622300" y="379413"/>
                    <a:pt x="679450" y="358775"/>
                    <a:pt x="714375" y="352425"/>
                  </a:cubicBezTo>
                  <a:cubicBezTo>
                    <a:pt x="749300" y="346075"/>
                    <a:pt x="765175" y="357187"/>
                    <a:pt x="790575" y="352425"/>
                  </a:cubicBezTo>
                  <a:cubicBezTo>
                    <a:pt x="815975" y="347663"/>
                    <a:pt x="842963" y="333375"/>
                    <a:pt x="866775" y="323850"/>
                  </a:cubicBezTo>
                  <a:cubicBezTo>
                    <a:pt x="890588" y="314325"/>
                    <a:pt x="911225" y="307975"/>
                    <a:pt x="933450" y="295275"/>
                  </a:cubicBezTo>
                  <a:cubicBezTo>
                    <a:pt x="955675" y="282575"/>
                    <a:pt x="974725" y="268288"/>
                    <a:pt x="1000125" y="247650"/>
                  </a:cubicBezTo>
                  <a:cubicBezTo>
                    <a:pt x="1025525" y="227012"/>
                    <a:pt x="1052513" y="204787"/>
                    <a:pt x="1085850" y="171450"/>
                  </a:cubicBezTo>
                  <a:cubicBezTo>
                    <a:pt x="1119187" y="138113"/>
                    <a:pt x="1165225" y="76200"/>
                    <a:pt x="1200150" y="47625"/>
                  </a:cubicBezTo>
                  <a:cubicBezTo>
                    <a:pt x="1235075" y="19050"/>
                    <a:pt x="1265237" y="9525"/>
                    <a:pt x="1295400" y="0"/>
                  </a:cubicBezTo>
                </a:path>
              </a:pathLst>
            </a:custGeom>
            <a:ln w="762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4" name="Freeform 3"/>
            <p:cNvSpPr/>
            <p:nvPr/>
          </p:nvSpPr>
          <p:spPr>
            <a:xfrm>
              <a:off x="2228850" y="2455334"/>
              <a:ext cx="1181100" cy="402166"/>
            </a:xfrm>
            <a:custGeom>
              <a:avLst/>
              <a:gdLst>
                <a:gd name="connsiteX0" fmla="*/ 0 w 1181100"/>
                <a:gd name="connsiteY0" fmla="*/ 192616 h 402166"/>
                <a:gd name="connsiteX1" fmla="*/ 76200 w 1181100"/>
                <a:gd name="connsiteY1" fmla="*/ 144991 h 402166"/>
                <a:gd name="connsiteX2" fmla="*/ 152400 w 1181100"/>
                <a:gd name="connsiteY2" fmla="*/ 106891 h 402166"/>
                <a:gd name="connsiteX3" fmla="*/ 238125 w 1181100"/>
                <a:gd name="connsiteY3" fmla="*/ 68791 h 402166"/>
                <a:gd name="connsiteX4" fmla="*/ 323850 w 1181100"/>
                <a:gd name="connsiteY4" fmla="*/ 40216 h 402166"/>
                <a:gd name="connsiteX5" fmla="*/ 390525 w 1181100"/>
                <a:gd name="connsiteY5" fmla="*/ 21166 h 402166"/>
                <a:gd name="connsiteX6" fmla="*/ 476250 w 1181100"/>
                <a:gd name="connsiteY6" fmla="*/ 2116 h 402166"/>
                <a:gd name="connsiteX7" fmla="*/ 600075 w 1181100"/>
                <a:gd name="connsiteY7" fmla="*/ 2116 h 402166"/>
                <a:gd name="connsiteX8" fmla="*/ 704850 w 1181100"/>
                <a:gd name="connsiteY8" fmla="*/ 2116 h 402166"/>
                <a:gd name="connsiteX9" fmla="*/ 847725 w 1181100"/>
                <a:gd name="connsiteY9" fmla="*/ 30691 h 402166"/>
                <a:gd name="connsiteX10" fmla="*/ 933450 w 1181100"/>
                <a:gd name="connsiteY10" fmla="*/ 68791 h 402166"/>
                <a:gd name="connsiteX11" fmla="*/ 1028700 w 1181100"/>
                <a:gd name="connsiteY11" fmla="*/ 154516 h 402166"/>
                <a:gd name="connsiteX12" fmla="*/ 1095375 w 1181100"/>
                <a:gd name="connsiteY12" fmla="*/ 230716 h 402166"/>
                <a:gd name="connsiteX13" fmla="*/ 1143000 w 1181100"/>
                <a:gd name="connsiteY13" fmla="*/ 297391 h 402166"/>
                <a:gd name="connsiteX14" fmla="*/ 1181100 w 1181100"/>
                <a:gd name="connsiteY14" fmla="*/ 402166 h 402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81100" h="402166">
                  <a:moveTo>
                    <a:pt x="0" y="192616"/>
                  </a:moveTo>
                  <a:cubicBezTo>
                    <a:pt x="25400" y="175947"/>
                    <a:pt x="50800" y="159278"/>
                    <a:pt x="76200" y="144991"/>
                  </a:cubicBezTo>
                  <a:cubicBezTo>
                    <a:pt x="101600" y="130704"/>
                    <a:pt x="125413" y="119591"/>
                    <a:pt x="152400" y="106891"/>
                  </a:cubicBezTo>
                  <a:cubicBezTo>
                    <a:pt x="179387" y="94191"/>
                    <a:pt x="209550" y="79903"/>
                    <a:pt x="238125" y="68791"/>
                  </a:cubicBezTo>
                  <a:cubicBezTo>
                    <a:pt x="266700" y="57679"/>
                    <a:pt x="298450" y="48153"/>
                    <a:pt x="323850" y="40216"/>
                  </a:cubicBezTo>
                  <a:cubicBezTo>
                    <a:pt x="349250" y="32279"/>
                    <a:pt x="365125" y="27516"/>
                    <a:pt x="390525" y="21166"/>
                  </a:cubicBezTo>
                  <a:cubicBezTo>
                    <a:pt x="415925" y="14816"/>
                    <a:pt x="441325" y="5291"/>
                    <a:pt x="476250" y="2116"/>
                  </a:cubicBezTo>
                  <a:cubicBezTo>
                    <a:pt x="511175" y="-1059"/>
                    <a:pt x="600075" y="2116"/>
                    <a:pt x="600075" y="2116"/>
                  </a:cubicBezTo>
                  <a:cubicBezTo>
                    <a:pt x="638175" y="2116"/>
                    <a:pt x="663575" y="-2646"/>
                    <a:pt x="704850" y="2116"/>
                  </a:cubicBezTo>
                  <a:cubicBezTo>
                    <a:pt x="746125" y="6878"/>
                    <a:pt x="809625" y="19579"/>
                    <a:pt x="847725" y="30691"/>
                  </a:cubicBezTo>
                  <a:cubicBezTo>
                    <a:pt x="885825" y="41803"/>
                    <a:pt x="903288" y="48154"/>
                    <a:pt x="933450" y="68791"/>
                  </a:cubicBezTo>
                  <a:cubicBezTo>
                    <a:pt x="963612" y="89428"/>
                    <a:pt x="1001713" y="127529"/>
                    <a:pt x="1028700" y="154516"/>
                  </a:cubicBezTo>
                  <a:cubicBezTo>
                    <a:pt x="1055687" y="181503"/>
                    <a:pt x="1076325" y="206904"/>
                    <a:pt x="1095375" y="230716"/>
                  </a:cubicBezTo>
                  <a:cubicBezTo>
                    <a:pt x="1114425" y="254528"/>
                    <a:pt x="1128713" y="268816"/>
                    <a:pt x="1143000" y="297391"/>
                  </a:cubicBezTo>
                  <a:cubicBezTo>
                    <a:pt x="1157287" y="325966"/>
                    <a:pt x="1181100" y="402166"/>
                    <a:pt x="1181100" y="402166"/>
                  </a:cubicBezTo>
                </a:path>
              </a:pathLst>
            </a:custGeom>
            <a:ln w="762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 name="Freeform 4"/>
            <p:cNvSpPr/>
            <p:nvPr/>
          </p:nvSpPr>
          <p:spPr>
            <a:xfrm>
              <a:off x="3335436" y="1857375"/>
              <a:ext cx="1884264" cy="448519"/>
            </a:xfrm>
            <a:custGeom>
              <a:avLst/>
              <a:gdLst>
                <a:gd name="connsiteX0" fmla="*/ 207864 w 1884264"/>
                <a:gd name="connsiteY0" fmla="*/ 0 h 448519"/>
                <a:gd name="connsiteX1" fmla="*/ 122139 w 1884264"/>
                <a:gd name="connsiteY1" fmla="*/ 47625 h 448519"/>
                <a:gd name="connsiteX2" fmla="*/ 74514 w 1884264"/>
                <a:gd name="connsiteY2" fmla="*/ 104775 h 448519"/>
                <a:gd name="connsiteX3" fmla="*/ 55464 w 1884264"/>
                <a:gd name="connsiteY3" fmla="*/ 133350 h 448519"/>
                <a:gd name="connsiteX4" fmla="*/ 7839 w 1884264"/>
                <a:gd name="connsiteY4" fmla="*/ 180975 h 448519"/>
                <a:gd name="connsiteX5" fmla="*/ 7839 w 1884264"/>
                <a:gd name="connsiteY5" fmla="*/ 200025 h 448519"/>
                <a:gd name="connsiteX6" fmla="*/ 84039 w 1884264"/>
                <a:gd name="connsiteY6" fmla="*/ 200025 h 448519"/>
                <a:gd name="connsiteX7" fmla="*/ 179289 w 1884264"/>
                <a:gd name="connsiteY7" fmla="*/ 200025 h 448519"/>
                <a:gd name="connsiteX8" fmla="*/ 255489 w 1884264"/>
                <a:gd name="connsiteY8" fmla="*/ 219075 h 448519"/>
                <a:gd name="connsiteX9" fmla="*/ 369789 w 1884264"/>
                <a:gd name="connsiteY9" fmla="*/ 247650 h 448519"/>
                <a:gd name="connsiteX10" fmla="*/ 512664 w 1884264"/>
                <a:gd name="connsiteY10" fmla="*/ 266700 h 448519"/>
                <a:gd name="connsiteX11" fmla="*/ 665064 w 1884264"/>
                <a:gd name="connsiteY11" fmla="*/ 304800 h 448519"/>
                <a:gd name="connsiteX12" fmla="*/ 836514 w 1884264"/>
                <a:gd name="connsiteY12" fmla="*/ 361950 h 448519"/>
                <a:gd name="connsiteX13" fmla="*/ 988914 w 1884264"/>
                <a:gd name="connsiteY13" fmla="*/ 400050 h 448519"/>
                <a:gd name="connsiteX14" fmla="*/ 1084164 w 1884264"/>
                <a:gd name="connsiteY14" fmla="*/ 419100 h 448519"/>
                <a:gd name="connsiteX15" fmla="*/ 1169889 w 1884264"/>
                <a:gd name="connsiteY15" fmla="*/ 447675 h 448519"/>
                <a:gd name="connsiteX16" fmla="*/ 1274664 w 1884264"/>
                <a:gd name="connsiteY16" fmla="*/ 438150 h 448519"/>
                <a:gd name="connsiteX17" fmla="*/ 1408014 w 1884264"/>
                <a:gd name="connsiteY17" fmla="*/ 409575 h 448519"/>
                <a:gd name="connsiteX18" fmla="*/ 1550889 w 1884264"/>
                <a:gd name="connsiteY18" fmla="*/ 419100 h 448519"/>
                <a:gd name="connsiteX19" fmla="*/ 1731864 w 1884264"/>
                <a:gd name="connsiteY19" fmla="*/ 409575 h 448519"/>
                <a:gd name="connsiteX20" fmla="*/ 1884264 w 1884264"/>
                <a:gd name="connsiteY20" fmla="*/ 419100 h 448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884264" h="448519">
                  <a:moveTo>
                    <a:pt x="207864" y="0"/>
                  </a:moveTo>
                  <a:cubicBezTo>
                    <a:pt x="176114" y="15081"/>
                    <a:pt x="144364" y="30163"/>
                    <a:pt x="122139" y="47625"/>
                  </a:cubicBezTo>
                  <a:cubicBezTo>
                    <a:pt x="99914" y="65087"/>
                    <a:pt x="85626" y="90488"/>
                    <a:pt x="74514" y="104775"/>
                  </a:cubicBezTo>
                  <a:cubicBezTo>
                    <a:pt x="63401" y="119063"/>
                    <a:pt x="66576" y="120650"/>
                    <a:pt x="55464" y="133350"/>
                  </a:cubicBezTo>
                  <a:cubicBezTo>
                    <a:pt x="44352" y="146050"/>
                    <a:pt x="15776" y="169863"/>
                    <a:pt x="7839" y="180975"/>
                  </a:cubicBezTo>
                  <a:cubicBezTo>
                    <a:pt x="-99" y="192088"/>
                    <a:pt x="-4861" y="196850"/>
                    <a:pt x="7839" y="200025"/>
                  </a:cubicBezTo>
                  <a:cubicBezTo>
                    <a:pt x="20539" y="203200"/>
                    <a:pt x="84039" y="200025"/>
                    <a:pt x="84039" y="200025"/>
                  </a:cubicBezTo>
                  <a:cubicBezTo>
                    <a:pt x="112614" y="200025"/>
                    <a:pt x="150714" y="196850"/>
                    <a:pt x="179289" y="200025"/>
                  </a:cubicBezTo>
                  <a:cubicBezTo>
                    <a:pt x="207864" y="203200"/>
                    <a:pt x="255489" y="219075"/>
                    <a:pt x="255489" y="219075"/>
                  </a:cubicBezTo>
                  <a:cubicBezTo>
                    <a:pt x="287239" y="227012"/>
                    <a:pt x="326927" y="239713"/>
                    <a:pt x="369789" y="247650"/>
                  </a:cubicBezTo>
                  <a:cubicBezTo>
                    <a:pt x="412651" y="255587"/>
                    <a:pt x="463451" y="257175"/>
                    <a:pt x="512664" y="266700"/>
                  </a:cubicBezTo>
                  <a:cubicBezTo>
                    <a:pt x="561877" y="276225"/>
                    <a:pt x="611089" y="288925"/>
                    <a:pt x="665064" y="304800"/>
                  </a:cubicBezTo>
                  <a:cubicBezTo>
                    <a:pt x="719039" y="320675"/>
                    <a:pt x="782539" y="346075"/>
                    <a:pt x="836514" y="361950"/>
                  </a:cubicBezTo>
                  <a:cubicBezTo>
                    <a:pt x="890489" y="377825"/>
                    <a:pt x="947639" y="390525"/>
                    <a:pt x="988914" y="400050"/>
                  </a:cubicBezTo>
                  <a:cubicBezTo>
                    <a:pt x="1030189" y="409575"/>
                    <a:pt x="1054001" y="411162"/>
                    <a:pt x="1084164" y="419100"/>
                  </a:cubicBezTo>
                  <a:cubicBezTo>
                    <a:pt x="1114327" y="427038"/>
                    <a:pt x="1138139" y="444500"/>
                    <a:pt x="1169889" y="447675"/>
                  </a:cubicBezTo>
                  <a:cubicBezTo>
                    <a:pt x="1201639" y="450850"/>
                    <a:pt x="1234977" y="444500"/>
                    <a:pt x="1274664" y="438150"/>
                  </a:cubicBezTo>
                  <a:cubicBezTo>
                    <a:pt x="1314351" y="431800"/>
                    <a:pt x="1361977" y="412750"/>
                    <a:pt x="1408014" y="409575"/>
                  </a:cubicBezTo>
                  <a:cubicBezTo>
                    <a:pt x="1454051" y="406400"/>
                    <a:pt x="1496914" y="419100"/>
                    <a:pt x="1550889" y="419100"/>
                  </a:cubicBezTo>
                  <a:cubicBezTo>
                    <a:pt x="1604864" y="419100"/>
                    <a:pt x="1676302" y="409575"/>
                    <a:pt x="1731864" y="409575"/>
                  </a:cubicBezTo>
                  <a:cubicBezTo>
                    <a:pt x="1787426" y="409575"/>
                    <a:pt x="1835845" y="414337"/>
                    <a:pt x="1884264" y="419100"/>
                  </a:cubicBezTo>
                </a:path>
              </a:pathLst>
            </a:custGeom>
            <a:ln w="762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6" name="Freeform 5"/>
            <p:cNvSpPr/>
            <p:nvPr/>
          </p:nvSpPr>
          <p:spPr>
            <a:xfrm>
              <a:off x="3343027" y="2303218"/>
              <a:ext cx="981323" cy="563807"/>
            </a:xfrm>
            <a:custGeom>
              <a:avLst/>
              <a:gdLst>
                <a:gd name="connsiteX0" fmla="*/ 209798 w 981323"/>
                <a:gd name="connsiteY0" fmla="*/ 487607 h 563807"/>
                <a:gd name="connsiteX1" fmla="*/ 171698 w 981323"/>
                <a:gd name="connsiteY1" fmla="*/ 401882 h 563807"/>
                <a:gd name="connsiteX2" fmla="*/ 152648 w 981323"/>
                <a:gd name="connsiteY2" fmla="*/ 325682 h 563807"/>
                <a:gd name="connsiteX3" fmla="*/ 95498 w 981323"/>
                <a:gd name="connsiteY3" fmla="*/ 239957 h 563807"/>
                <a:gd name="connsiteX4" fmla="*/ 57398 w 981323"/>
                <a:gd name="connsiteY4" fmla="*/ 201857 h 563807"/>
                <a:gd name="connsiteX5" fmla="*/ 28823 w 981323"/>
                <a:gd name="connsiteY5" fmla="*/ 144707 h 563807"/>
                <a:gd name="connsiteX6" fmla="*/ 9773 w 981323"/>
                <a:gd name="connsiteY6" fmla="*/ 106607 h 563807"/>
                <a:gd name="connsiteX7" fmla="*/ 248 w 981323"/>
                <a:gd name="connsiteY7" fmla="*/ 68507 h 563807"/>
                <a:gd name="connsiteX8" fmla="*/ 19298 w 981323"/>
                <a:gd name="connsiteY8" fmla="*/ 20882 h 563807"/>
                <a:gd name="connsiteX9" fmla="*/ 85973 w 981323"/>
                <a:gd name="connsiteY9" fmla="*/ 1832 h 563807"/>
                <a:gd name="connsiteX10" fmla="*/ 133598 w 981323"/>
                <a:gd name="connsiteY10" fmla="*/ 1832 h 563807"/>
                <a:gd name="connsiteX11" fmla="*/ 219323 w 981323"/>
                <a:gd name="connsiteY11" fmla="*/ 11357 h 563807"/>
                <a:gd name="connsiteX12" fmla="*/ 362198 w 981323"/>
                <a:gd name="connsiteY12" fmla="*/ 39932 h 563807"/>
                <a:gd name="connsiteX13" fmla="*/ 476498 w 981323"/>
                <a:gd name="connsiteY13" fmla="*/ 68507 h 563807"/>
                <a:gd name="connsiteX14" fmla="*/ 600323 w 981323"/>
                <a:gd name="connsiteY14" fmla="*/ 97082 h 563807"/>
                <a:gd name="connsiteX15" fmla="*/ 705098 w 981323"/>
                <a:gd name="connsiteY15" fmla="*/ 144707 h 563807"/>
                <a:gd name="connsiteX16" fmla="*/ 800348 w 981323"/>
                <a:gd name="connsiteY16" fmla="*/ 163757 h 563807"/>
                <a:gd name="connsiteX17" fmla="*/ 895598 w 981323"/>
                <a:gd name="connsiteY17" fmla="*/ 220907 h 563807"/>
                <a:gd name="connsiteX18" fmla="*/ 943223 w 981323"/>
                <a:gd name="connsiteY18" fmla="*/ 259007 h 563807"/>
                <a:gd name="connsiteX19" fmla="*/ 962273 w 981323"/>
                <a:gd name="connsiteY19" fmla="*/ 316157 h 563807"/>
                <a:gd name="connsiteX20" fmla="*/ 971798 w 981323"/>
                <a:gd name="connsiteY20" fmla="*/ 382832 h 563807"/>
                <a:gd name="connsiteX21" fmla="*/ 981323 w 981323"/>
                <a:gd name="connsiteY21" fmla="*/ 459032 h 563807"/>
                <a:gd name="connsiteX22" fmla="*/ 971798 w 981323"/>
                <a:gd name="connsiteY22" fmla="*/ 563807 h 563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81323" h="563807">
                  <a:moveTo>
                    <a:pt x="209798" y="487607"/>
                  </a:moveTo>
                  <a:cubicBezTo>
                    <a:pt x="195510" y="458238"/>
                    <a:pt x="181223" y="428869"/>
                    <a:pt x="171698" y="401882"/>
                  </a:cubicBezTo>
                  <a:cubicBezTo>
                    <a:pt x="162173" y="374895"/>
                    <a:pt x="165348" y="352669"/>
                    <a:pt x="152648" y="325682"/>
                  </a:cubicBezTo>
                  <a:cubicBezTo>
                    <a:pt x="139948" y="298695"/>
                    <a:pt x="111373" y="260594"/>
                    <a:pt x="95498" y="239957"/>
                  </a:cubicBezTo>
                  <a:cubicBezTo>
                    <a:pt x="79623" y="219319"/>
                    <a:pt x="68510" y="217732"/>
                    <a:pt x="57398" y="201857"/>
                  </a:cubicBezTo>
                  <a:cubicBezTo>
                    <a:pt x="46285" y="185982"/>
                    <a:pt x="28823" y="144707"/>
                    <a:pt x="28823" y="144707"/>
                  </a:cubicBezTo>
                  <a:cubicBezTo>
                    <a:pt x="20886" y="128832"/>
                    <a:pt x="14536" y="119307"/>
                    <a:pt x="9773" y="106607"/>
                  </a:cubicBezTo>
                  <a:cubicBezTo>
                    <a:pt x="5010" y="93907"/>
                    <a:pt x="-1339" y="82794"/>
                    <a:pt x="248" y="68507"/>
                  </a:cubicBezTo>
                  <a:cubicBezTo>
                    <a:pt x="1835" y="54220"/>
                    <a:pt x="5010" y="31994"/>
                    <a:pt x="19298" y="20882"/>
                  </a:cubicBezTo>
                  <a:cubicBezTo>
                    <a:pt x="33585" y="9769"/>
                    <a:pt x="66923" y="5007"/>
                    <a:pt x="85973" y="1832"/>
                  </a:cubicBezTo>
                  <a:cubicBezTo>
                    <a:pt x="105023" y="-1343"/>
                    <a:pt x="111373" y="245"/>
                    <a:pt x="133598" y="1832"/>
                  </a:cubicBezTo>
                  <a:cubicBezTo>
                    <a:pt x="155823" y="3419"/>
                    <a:pt x="181223" y="5007"/>
                    <a:pt x="219323" y="11357"/>
                  </a:cubicBezTo>
                  <a:cubicBezTo>
                    <a:pt x="257423" y="17707"/>
                    <a:pt x="319336" y="30407"/>
                    <a:pt x="362198" y="39932"/>
                  </a:cubicBezTo>
                  <a:cubicBezTo>
                    <a:pt x="405060" y="49457"/>
                    <a:pt x="476498" y="68507"/>
                    <a:pt x="476498" y="68507"/>
                  </a:cubicBezTo>
                  <a:cubicBezTo>
                    <a:pt x="516186" y="78032"/>
                    <a:pt x="562223" y="84382"/>
                    <a:pt x="600323" y="97082"/>
                  </a:cubicBezTo>
                  <a:cubicBezTo>
                    <a:pt x="638423" y="109782"/>
                    <a:pt x="671761" y="133595"/>
                    <a:pt x="705098" y="144707"/>
                  </a:cubicBezTo>
                  <a:cubicBezTo>
                    <a:pt x="738435" y="155819"/>
                    <a:pt x="768598" y="151057"/>
                    <a:pt x="800348" y="163757"/>
                  </a:cubicBezTo>
                  <a:cubicBezTo>
                    <a:pt x="832098" y="176457"/>
                    <a:pt x="871786" y="205032"/>
                    <a:pt x="895598" y="220907"/>
                  </a:cubicBezTo>
                  <a:cubicBezTo>
                    <a:pt x="919411" y="236782"/>
                    <a:pt x="932111" y="243132"/>
                    <a:pt x="943223" y="259007"/>
                  </a:cubicBezTo>
                  <a:cubicBezTo>
                    <a:pt x="954336" y="274882"/>
                    <a:pt x="957511" y="295520"/>
                    <a:pt x="962273" y="316157"/>
                  </a:cubicBezTo>
                  <a:cubicBezTo>
                    <a:pt x="967035" y="336794"/>
                    <a:pt x="968623" y="359019"/>
                    <a:pt x="971798" y="382832"/>
                  </a:cubicBezTo>
                  <a:cubicBezTo>
                    <a:pt x="974973" y="406644"/>
                    <a:pt x="981323" y="428870"/>
                    <a:pt x="981323" y="459032"/>
                  </a:cubicBezTo>
                  <a:cubicBezTo>
                    <a:pt x="981323" y="489194"/>
                    <a:pt x="976560" y="526500"/>
                    <a:pt x="971798" y="563807"/>
                  </a:cubicBezTo>
                </a:path>
              </a:pathLst>
            </a:custGeom>
            <a:ln w="762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7" name="Freeform 6"/>
            <p:cNvSpPr/>
            <p:nvPr/>
          </p:nvSpPr>
          <p:spPr>
            <a:xfrm>
              <a:off x="4399634" y="2645436"/>
              <a:ext cx="610516" cy="650214"/>
            </a:xfrm>
            <a:custGeom>
              <a:avLst/>
              <a:gdLst>
                <a:gd name="connsiteX0" fmla="*/ 916 w 610516"/>
                <a:gd name="connsiteY0" fmla="*/ 212064 h 650214"/>
                <a:gd name="connsiteX1" fmla="*/ 916 w 610516"/>
                <a:gd name="connsiteY1" fmla="*/ 116814 h 650214"/>
                <a:gd name="connsiteX2" fmla="*/ 10441 w 610516"/>
                <a:gd name="connsiteY2" fmla="*/ 69189 h 650214"/>
                <a:gd name="connsiteX3" fmla="*/ 48541 w 610516"/>
                <a:gd name="connsiteY3" fmla="*/ 31089 h 650214"/>
                <a:gd name="connsiteX4" fmla="*/ 77116 w 610516"/>
                <a:gd name="connsiteY4" fmla="*/ 2514 h 650214"/>
                <a:gd name="connsiteX5" fmla="*/ 115216 w 610516"/>
                <a:gd name="connsiteY5" fmla="*/ 2514 h 650214"/>
                <a:gd name="connsiteX6" fmla="*/ 162841 w 610516"/>
                <a:gd name="connsiteY6" fmla="*/ 12039 h 650214"/>
                <a:gd name="connsiteX7" fmla="*/ 248566 w 610516"/>
                <a:gd name="connsiteY7" fmla="*/ 40614 h 650214"/>
                <a:gd name="connsiteX8" fmla="*/ 334291 w 610516"/>
                <a:gd name="connsiteY8" fmla="*/ 78714 h 650214"/>
                <a:gd name="connsiteX9" fmla="*/ 391441 w 610516"/>
                <a:gd name="connsiteY9" fmla="*/ 116814 h 650214"/>
                <a:gd name="connsiteX10" fmla="*/ 458116 w 610516"/>
                <a:gd name="connsiteY10" fmla="*/ 154914 h 650214"/>
                <a:gd name="connsiteX11" fmla="*/ 534316 w 610516"/>
                <a:gd name="connsiteY11" fmla="*/ 212064 h 650214"/>
                <a:gd name="connsiteX12" fmla="*/ 581941 w 610516"/>
                <a:gd name="connsiteY12" fmla="*/ 269214 h 650214"/>
                <a:gd name="connsiteX13" fmla="*/ 591466 w 610516"/>
                <a:gd name="connsiteY13" fmla="*/ 345414 h 650214"/>
                <a:gd name="connsiteX14" fmla="*/ 591466 w 610516"/>
                <a:gd name="connsiteY14" fmla="*/ 421614 h 650214"/>
                <a:gd name="connsiteX15" fmla="*/ 572416 w 610516"/>
                <a:gd name="connsiteY15" fmla="*/ 507339 h 650214"/>
                <a:gd name="connsiteX16" fmla="*/ 610516 w 610516"/>
                <a:gd name="connsiteY16" fmla="*/ 650214 h 65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10516" h="650214">
                  <a:moveTo>
                    <a:pt x="916" y="212064"/>
                  </a:moveTo>
                  <a:cubicBezTo>
                    <a:pt x="122" y="176345"/>
                    <a:pt x="-672" y="140627"/>
                    <a:pt x="916" y="116814"/>
                  </a:cubicBezTo>
                  <a:cubicBezTo>
                    <a:pt x="2504" y="93001"/>
                    <a:pt x="2504" y="83476"/>
                    <a:pt x="10441" y="69189"/>
                  </a:cubicBezTo>
                  <a:cubicBezTo>
                    <a:pt x="18378" y="54902"/>
                    <a:pt x="48541" y="31089"/>
                    <a:pt x="48541" y="31089"/>
                  </a:cubicBezTo>
                  <a:cubicBezTo>
                    <a:pt x="59653" y="19977"/>
                    <a:pt x="66004" y="7276"/>
                    <a:pt x="77116" y="2514"/>
                  </a:cubicBezTo>
                  <a:cubicBezTo>
                    <a:pt x="88228" y="-2248"/>
                    <a:pt x="100929" y="927"/>
                    <a:pt x="115216" y="2514"/>
                  </a:cubicBezTo>
                  <a:cubicBezTo>
                    <a:pt x="129503" y="4101"/>
                    <a:pt x="140616" y="5689"/>
                    <a:pt x="162841" y="12039"/>
                  </a:cubicBezTo>
                  <a:cubicBezTo>
                    <a:pt x="185066" y="18389"/>
                    <a:pt x="219991" y="29502"/>
                    <a:pt x="248566" y="40614"/>
                  </a:cubicBezTo>
                  <a:cubicBezTo>
                    <a:pt x="277141" y="51726"/>
                    <a:pt x="310479" y="66014"/>
                    <a:pt x="334291" y="78714"/>
                  </a:cubicBezTo>
                  <a:cubicBezTo>
                    <a:pt x="358104" y="91414"/>
                    <a:pt x="370804" y="104114"/>
                    <a:pt x="391441" y="116814"/>
                  </a:cubicBezTo>
                  <a:cubicBezTo>
                    <a:pt x="412078" y="129514"/>
                    <a:pt x="434304" y="139039"/>
                    <a:pt x="458116" y="154914"/>
                  </a:cubicBezTo>
                  <a:cubicBezTo>
                    <a:pt x="481929" y="170789"/>
                    <a:pt x="513679" y="193014"/>
                    <a:pt x="534316" y="212064"/>
                  </a:cubicBezTo>
                  <a:cubicBezTo>
                    <a:pt x="554953" y="231114"/>
                    <a:pt x="572416" y="246989"/>
                    <a:pt x="581941" y="269214"/>
                  </a:cubicBezTo>
                  <a:cubicBezTo>
                    <a:pt x="591466" y="291439"/>
                    <a:pt x="589879" y="320014"/>
                    <a:pt x="591466" y="345414"/>
                  </a:cubicBezTo>
                  <a:cubicBezTo>
                    <a:pt x="593054" y="370814"/>
                    <a:pt x="594641" y="394626"/>
                    <a:pt x="591466" y="421614"/>
                  </a:cubicBezTo>
                  <a:cubicBezTo>
                    <a:pt x="588291" y="448602"/>
                    <a:pt x="569241" y="469239"/>
                    <a:pt x="572416" y="507339"/>
                  </a:cubicBezTo>
                  <a:cubicBezTo>
                    <a:pt x="575591" y="545439"/>
                    <a:pt x="593053" y="597826"/>
                    <a:pt x="610516" y="650214"/>
                  </a:cubicBezTo>
                </a:path>
              </a:pathLst>
            </a:custGeom>
            <a:ln w="762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8" name="Freeform 7"/>
            <p:cNvSpPr/>
            <p:nvPr/>
          </p:nvSpPr>
          <p:spPr>
            <a:xfrm>
              <a:off x="4714837" y="2398848"/>
              <a:ext cx="2400338" cy="1468302"/>
            </a:xfrm>
            <a:custGeom>
              <a:avLst/>
              <a:gdLst>
                <a:gd name="connsiteX0" fmla="*/ 485813 w 2400338"/>
                <a:gd name="connsiteY0" fmla="*/ 20502 h 1468302"/>
                <a:gd name="connsiteX1" fmla="*/ 323888 w 2400338"/>
                <a:gd name="connsiteY1" fmla="*/ 39552 h 1468302"/>
                <a:gd name="connsiteX2" fmla="*/ 323888 w 2400338"/>
                <a:gd name="connsiteY2" fmla="*/ 39552 h 1468302"/>
                <a:gd name="connsiteX3" fmla="*/ 209588 w 2400338"/>
                <a:gd name="connsiteY3" fmla="*/ 10977 h 1468302"/>
                <a:gd name="connsiteX4" fmla="*/ 123863 w 2400338"/>
                <a:gd name="connsiteY4" fmla="*/ 1452 h 1468302"/>
                <a:gd name="connsiteX5" fmla="*/ 66713 w 2400338"/>
                <a:gd name="connsiteY5" fmla="*/ 39552 h 1468302"/>
                <a:gd name="connsiteX6" fmla="*/ 38 w 2400338"/>
                <a:gd name="connsiteY6" fmla="*/ 39552 h 1468302"/>
                <a:gd name="connsiteX7" fmla="*/ 76238 w 2400338"/>
                <a:gd name="connsiteY7" fmla="*/ 77652 h 1468302"/>
                <a:gd name="connsiteX8" fmla="*/ 181013 w 2400338"/>
                <a:gd name="connsiteY8" fmla="*/ 125277 h 1468302"/>
                <a:gd name="connsiteX9" fmla="*/ 342938 w 2400338"/>
                <a:gd name="connsiteY9" fmla="*/ 201477 h 1468302"/>
                <a:gd name="connsiteX10" fmla="*/ 476288 w 2400338"/>
                <a:gd name="connsiteY10" fmla="*/ 277677 h 1468302"/>
                <a:gd name="connsiteX11" fmla="*/ 628688 w 2400338"/>
                <a:gd name="connsiteY11" fmla="*/ 382452 h 1468302"/>
                <a:gd name="connsiteX12" fmla="*/ 800138 w 2400338"/>
                <a:gd name="connsiteY12" fmla="*/ 487227 h 1468302"/>
                <a:gd name="connsiteX13" fmla="*/ 943013 w 2400338"/>
                <a:gd name="connsiteY13" fmla="*/ 582477 h 1468302"/>
                <a:gd name="connsiteX14" fmla="*/ 1123988 w 2400338"/>
                <a:gd name="connsiteY14" fmla="*/ 706302 h 1468302"/>
                <a:gd name="connsiteX15" fmla="*/ 1266863 w 2400338"/>
                <a:gd name="connsiteY15" fmla="*/ 811077 h 1468302"/>
                <a:gd name="connsiteX16" fmla="*/ 1390688 w 2400338"/>
                <a:gd name="connsiteY16" fmla="*/ 925377 h 1468302"/>
                <a:gd name="connsiteX17" fmla="*/ 1562138 w 2400338"/>
                <a:gd name="connsiteY17" fmla="*/ 1058727 h 1468302"/>
                <a:gd name="connsiteX18" fmla="*/ 1647863 w 2400338"/>
                <a:gd name="connsiteY18" fmla="*/ 1163502 h 1468302"/>
                <a:gd name="connsiteX19" fmla="*/ 1771688 w 2400338"/>
                <a:gd name="connsiteY19" fmla="*/ 1268277 h 1468302"/>
                <a:gd name="connsiteX20" fmla="*/ 1866938 w 2400338"/>
                <a:gd name="connsiteY20" fmla="*/ 1354002 h 1468302"/>
                <a:gd name="connsiteX21" fmla="*/ 1924088 w 2400338"/>
                <a:gd name="connsiteY21" fmla="*/ 1392102 h 1468302"/>
                <a:gd name="connsiteX22" fmla="*/ 1981238 w 2400338"/>
                <a:gd name="connsiteY22" fmla="*/ 1401627 h 1468302"/>
                <a:gd name="connsiteX23" fmla="*/ 2114588 w 2400338"/>
                <a:gd name="connsiteY23" fmla="*/ 1430202 h 1468302"/>
                <a:gd name="connsiteX24" fmla="*/ 2247938 w 2400338"/>
                <a:gd name="connsiteY24" fmla="*/ 1430202 h 1468302"/>
                <a:gd name="connsiteX25" fmla="*/ 2400338 w 2400338"/>
                <a:gd name="connsiteY25" fmla="*/ 1468302 h 1468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400338" h="1468302">
                  <a:moveTo>
                    <a:pt x="485813" y="20502"/>
                  </a:moveTo>
                  <a:lnTo>
                    <a:pt x="323888" y="39552"/>
                  </a:lnTo>
                  <a:lnTo>
                    <a:pt x="323888" y="39552"/>
                  </a:lnTo>
                  <a:cubicBezTo>
                    <a:pt x="304838" y="34790"/>
                    <a:pt x="242925" y="17327"/>
                    <a:pt x="209588" y="10977"/>
                  </a:cubicBezTo>
                  <a:cubicBezTo>
                    <a:pt x="176250" y="4627"/>
                    <a:pt x="147675" y="-3310"/>
                    <a:pt x="123863" y="1452"/>
                  </a:cubicBezTo>
                  <a:cubicBezTo>
                    <a:pt x="100051" y="6214"/>
                    <a:pt x="87350" y="33202"/>
                    <a:pt x="66713" y="39552"/>
                  </a:cubicBezTo>
                  <a:cubicBezTo>
                    <a:pt x="46076" y="45902"/>
                    <a:pt x="-1550" y="33202"/>
                    <a:pt x="38" y="39552"/>
                  </a:cubicBezTo>
                  <a:cubicBezTo>
                    <a:pt x="1625" y="45902"/>
                    <a:pt x="46076" y="63365"/>
                    <a:pt x="76238" y="77652"/>
                  </a:cubicBezTo>
                  <a:cubicBezTo>
                    <a:pt x="106400" y="91939"/>
                    <a:pt x="181013" y="125277"/>
                    <a:pt x="181013" y="125277"/>
                  </a:cubicBezTo>
                  <a:cubicBezTo>
                    <a:pt x="225463" y="145915"/>
                    <a:pt x="293726" y="176077"/>
                    <a:pt x="342938" y="201477"/>
                  </a:cubicBezTo>
                  <a:cubicBezTo>
                    <a:pt x="392150" y="226877"/>
                    <a:pt x="428663" y="247515"/>
                    <a:pt x="476288" y="277677"/>
                  </a:cubicBezTo>
                  <a:cubicBezTo>
                    <a:pt x="523913" y="307839"/>
                    <a:pt x="574713" y="347527"/>
                    <a:pt x="628688" y="382452"/>
                  </a:cubicBezTo>
                  <a:cubicBezTo>
                    <a:pt x="682663" y="417377"/>
                    <a:pt x="747750" y="453889"/>
                    <a:pt x="800138" y="487227"/>
                  </a:cubicBezTo>
                  <a:cubicBezTo>
                    <a:pt x="852526" y="520565"/>
                    <a:pt x="943013" y="582477"/>
                    <a:pt x="943013" y="582477"/>
                  </a:cubicBezTo>
                  <a:lnTo>
                    <a:pt x="1123988" y="706302"/>
                  </a:lnTo>
                  <a:cubicBezTo>
                    <a:pt x="1177963" y="744402"/>
                    <a:pt x="1222413" y="774565"/>
                    <a:pt x="1266863" y="811077"/>
                  </a:cubicBezTo>
                  <a:cubicBezTo>
                    <a:pt x="1311313" y="847589"/>
                    <a:pt x="1341476" y="884102"/>
                    <a:pt x="1390688" y="925377"/>
                  </a:cubicBezTo>
                  <a:cubicBezTo>
                    <a:pt x="1439900" y="966652"/>
                    <a:pt x="1519276" y="1019040"/>
                    <a:pt x="1562138" y="1058727"/>
                  </a:cubicBezTo>
                  <a:cubicBezTo>
                    <a:pt x="1605000" y="1098414"/>
                    <a:pt x="1612938" y="1128577"/>
                    <a:pt x="1647863" y="1163502"/>
                  </a:cubicBezTo>
                  <a:cubicBezTo>
                    <a:pt x="1682788" y="1198427"/>
                    <a:pt x="1735176" y="1236527"/>
                    <a:pt x="1771688" y="1268277"/>
                  </a:cubicBezTo>
                  <a:cubicBezTo>
                    <a:pt x="1808200" y="1300027"/>
                    <a:pt x="1841538" y="1333364"/>
                    <a:pt x="1866938" y="1354002"/>
                  </a:cubicBezTo>
                  <a:cubicBezTo>
                    <a:pt x="1892338" y="1374640"/>
                    <a:pt x="1905038" y="1384165"/>
                    <a:pt x="1924088" y="1392102"/>
                  </a:cubicBezTo>
                  <a:cubicBezTo>
                    <a:pt x="1943138" y="1400039"/>
                    <a:pt x="1949488" y="1395277"/>
                    <a:pt x="1981238" y="1401627"/>
                  </a:cubicBezTo>
                  <a:cubicBezTo>
                    <a:pt x="2012988" y="1407977"/>
                    <a:pt x="2070138" y="1425440"/>
                    <a:pt x="2114588" y="1430202"/>
                  </a:cubicBezTo>
                  <a:cubicBezTo>
                    <a:pt x="2159038" y="1434965"/>
                    <a:pt x="2200313" y="1423852"/>
                    <a:pt x="2247938" y="1430202"/>
                  </a:cubicBezTo>
                  <a:cubicBezTo>
                    <a:pt x="2295563" y="1436552"/>
                    <a:pt x="2347950" y="1452427"/>
                    <a:pt x="2400338" y="1468302"/>
                  </a:cubicBezTo>
                </a:path>
              </a:pathLst>
            </a:custGeom>
            <a:ln w="762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9" name="Freeform 8"/>
            <p:cNvSpPr/>
            <p:nvPr/>
          </p:nvSpPr>
          <p:spPr>
            <a:xfrm>
              <a:off x="5090231" y="2933650"/>
              <a:ext cx="1205794" cy="1209725"/>
            </a:xfrm>
            <a:custGeom>
              <a:avLst/>
              <a:gdLst>
                <a:gd name="connsiteX0" fmla="*/ 15169 w 1205794"/>
                <a:gd name="connsiteY0" fmla="*/ 352475 h 1209725"/>
                <a:gd name="connsiteX1" fmla="*/ 15169 w 1205794"/>
                <a:gd name="connsiteY1" fmla="*/ 285800 h 1209725"/>
                <a:gd name="connsiteX2" fmla="*/ 15169 w 1205794"/>
                <a:gd name="connsiteY2" fmla="*/ 219125 h 1209725"/>
                <a:gd name="connsiteX3" fmla="*/ 5644 w 1205794"/>
                <a:gd name="connsiteY3" fmla="*/ 142925 h 1209725"/>
                <a:gd name="connsiteX4" fmla="*/ 5644 w 1205794"/>
                <a:gd name="connsiteY4" fmla="*/ 66725 h 1209725"/>
                <a:gd name="connsiteX5" fmla="*/ 5644 w 1205794"/>
                <a:gd name="connsiteY5" fmla="*/ 50 h 1209725"/>
                <a:gd name="connsiteX6" fmla="*/ 81844 w 1205794"/>
                <a:gd name="connsiteY6" fmla="*/ 57200 h 1209725"/>
                <a:gd name="connsiteX7" fmla="*/ 196144 w 1205794"/>
                <a:gd name="connsiteY7" fmla="*/ 133400 h 1209725"/>
                <a:gd name="connsiteX8" fmla="*/ 329494 w 1205794"/>
                <a:gd name="connsiteY8" fmla="*/ 219125 h 1209725"/>
                <a:gd name="connsiteX9" fmla="*/ 453319 w 1205794"/>
                <a:gd name="connsiteY9" fmla="*/ 314375 h 1209725"/>
                <a:gd name="connsiteX10" fmla="*/ 567619 w 1205794"/>
                <a:gd name="connsiteY10" fmla="*/ 381050 h 1209725"/>
                <a:gd name="connsiteX11" fmla="*/ 720019 w 1205794"/>
                <a:gd name="connsiteY11" fmla="*/ 476300 h 1209725"/>
                <a:gd name="connsiteX12" fmla="*/ 853369 w 1205794"/>
                <a:gd name="connsiteY12" fmla="*/ 562025 h 1209725"/>
                <a:gd name="connsiteX13" fmla="*/ 967669 w 1205794"/>
                <a:gd name="connsiteY13" fmla="*/ 666800 h 1209725"/>
                <a:gd name="connsiteX14" fmla="*/ 1081969 w 1205794"/>
                <a:gd name="connsiteY14" fmla="*/ 723950 h 1209725"/>
                <a:gd name="connsiteX15" fmla="*/ 1158169 w 1205794"/>
                <a:gd name="connsiteY15" fmla="*/ 809675 h 1209725"/>
                <a:gd name="connsiteX16" fmla="*/ 1196269 w 1205794"/>
                <a:gd name="connsiteY16" fmla="*/ 847775 h 1209725"/>
                <a:gd name="connsiteX17" fmla="*/ 1196269 w 1205794"/>
                <a:gd name="connsiteY17" fmla="*/ 971600 h 1209725"/>
                <a:gd name="connsiteX18" fmla="*/ 1196269 w 1205794"/>
                <a:gd name="connsiteY18" fmla="*/ 1114475 h 1209725"/>
                <a:gd name="connsiteX19" fmla="*/ 1205794 w 1205794"/>
                <a:gd name="connsiteY19" fmla="*/ 1209725 h 1209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05794" h="1209725">
                  <a:moveTo>
                    <a:pt x="15169" y="352475"/>
                  </a:moveTo>
                  <a:lnTo>
                    <a:pt x="15169" y="285800"/>
                  </a:lnTo>
                  <a:cubicBezTo>
                    <a:pt x="15169" y="263575"/>
                    <a:pt x="16757" y="242938"/>
                    <a:pt x="15169" y="219125"/>
                  </a:cubicBezTo>
                  <a:cubicBezTo>
                    <a:pt x="13581" y="195312"/>
                    <a:pt x="7231" y="168325"/>
                    <a:pt x="5644" y="142925"/>
                  </a:cubicBezTo>
                  <a:cubicBezTo>
                    <a:pt x="4056" y="117525"/>
                    <a:pt x="5644" y="66725"/>
                    <a:pt x="5644" y="66725"/>
                  </a:cubicBezTo>
                  <a:cubicBezTo>
                    <a:pt x="5644" y="42913"/>
                    <a:pt x="-7056" y="1637"/>
                    <a:pt x="5644" y="50"/>
                  </a:cubicBezTo>
                  <a:cubicBezTo>
                    <a:pt x="18344" y="-1537"/>
                    <a:pt x="50094" y="34975"/>
                    <a:pt x="81844" y="57200"/>
                  </a:cubicBezTo>
                  <a:cubicBezTo>
                    <a:pt x="113594" y="79425"/>
                    <a:pt x="154869" y="106413"/>
                    <a:pt x="196144" y="133400"/>
                  </a:cubicBezTo>
                  <a:cubicBezTo>
                    <a:pt x="237419" y="160387"/>
                    <a:pt x="286632" y="188963"/>
                    <a:pt x="329494" y="219125"/>
                  </a:cubicBezTo>
                  <a:cubicBezTo>
                    <a:pt x="372356" y="249287"/>
                    <a:pt x="413632" y="287387"/>
                    <a:pt x="453319" y="314375"/>
                  </a:cubicBezTo>
                  <a:cubicBezTo>
                    <a:pt x="493007" y="341362"/>
                    <a:pt x="523169" y="354062"/>
                    <a:pt x="567619" y="381050"/>
                  </a:cubicBezTo>
                  <a:cubicBezTo>
                    <a:pt x="612069" y="408038"/>
                    <a:pt x="720019" y="476300"/>
                    <a:pt x="720019" y="476300"/>
                  </a:cubicBezTo>
                  <a:cubicBezTo>
                    <a:pt x="767644" y="506462"/>
                    <a:pt x="812094" y="530275"/>
                    <a:pt x="853369" y="562025"/>
                  </a:cubicBezTo>
                  <a:cubicBezTo>
                    <a:pt x="894644" y="593775"/>
                    <a:pt x="929569" y="639813"/>
                    <a:pt x="967669" y="666800"/>
                  </a:cubicBezTo>
                  <a:cubicBezTo>
                    <a:pt x="1005769" y="693787"/>
                    <a:pt x="1050219" y="700138"/>
                    <a:pt x="1081969" y="723950"/>
                  </a:cubicBezTo>
                  <a:cubicBezTo>
                    <a:pt x="1113719" y="747762"/>
                    <a:pt x="1139119" y="789038"/>
                    <a:pt x="1158169" y="809675"/>
                  </a:cubicBezTo>
                  <a:cubicBezTo>
                    <a:pt x="1177219" y="830312"/>
                    <a:pt x="1189919" y="820788"/>
                    <a:pt x="1196269" y="847775"/>
                  </a:cubicBezTo>
                  <a:cubicBezTo>
                    <a:pt x="1202619" y="874762"/>
                    <a:pt x="1196269" y="971600"/>
                    <a:pt x="1196269" y="971600"/>
                  </a:cubicBezTo>
                  <a:cubicBezTo>
                    <a:pt x="1196269" y="1016050"/>
                    <a:pt x="1194682" y="1074788"/>
                    <a:pt x="1196269" y="1114475"/>
                  </a:cubicBezTo>
                  <a:cubicBezTo>
                    <a:pt x="1197856" y="1154162"/>
                    <a:pt x="1201825" y="1181943"/>
                    <a:pt x="1205794" y="1209725"/>
                  </a:cubicBezTo>
                </a:path>
              </a:pathLst>
            </a:custGeom>
            <a:ln w="762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 name="Freeform 9"/>
            <p:cNvSpPr/>
            <p:nvPr/>
          </p:nvSpPr>
          <p:spPr>
            <a:xfrm>
              <a:off x="6357056" y="3838151"/>
              <a:ext cx="729544" cy="1124374"/>
            </a:xfrm>
            <a:custGeom>
              <a:avLst/>
              <a:gdLst>
                <a:gd name="connsiteX0" fmla="*/ 24694 w 729544"/>
                <a:gd name="connsiteY0" fmla="*/ 286174 h 1124374"/>
                <a:gd name="connsiteX1" fmla="*/ 15169 w 729544"/>
                <a:gd name="connsiteY1" fmla="*/ 219499 h 1124374"/>
                <a:gd name="connsiteX2" fmla="*/ 15169 w 729544"/>
                <a:gd name="connsiteY2" fmla="*/ 152824 h 1124374"/>
                <a:gd name="connsiteX3" fmla="*/ 5644 w 729544"/>
                <a:gd name="connsiteY3" fmla="*/ 95674 h 1124374"/>
                <a:gd name="connsiteX4" fmla="*/ 5644 w 729544"/>
                <a:gd name="connsiteY4" fmla="*/ 48049 h 1124374"/>
                <a:gd name="connsiteX5" fmla="*/ 5644 w 729544"/>
                <a:gd name="connsiteY5" fmla="*/ 424 h 1124374"/>
                <a:gd name="connsiteX6" fmla="*/ 81844 w 729544"/>
                <a:gd name="connsiteY6" fmla="*/ 76624 h 1124374"/>
                <a:gd name="connsiteX7" fmla="*/ 167569 w 729544"/>
                <a:gd name="connsiteY7" fmla="*/ 171874 h 1124374"/>
                <a:gd name="connsiteX8" fmla="*/ 291394 w 729544"/>
                <a:gd name="connsiteY8" fmla="*/ 295699 h 1124374"/>
                <a:gd name="connsiteX9" fmla="*/ 386644 w 729544"/>
                <a:gd name="connsiteY9" fmla="*/ 390949 h 1124374"/>
                <a:gd name="connsiteX10" fmla="*/ 491419 w 729544"/>
                <a:gd name="connsiteY10" fmla="*/ 495724 h 1124374"/>
                <a:gd name="connsiteX11" fmla="*/ 586669 w 729544"/>
                <a:gd name="connsiteY11" fmla="*/ 600499 h 1124374"/>
                <a:gd name="connsiteX12" fmla="*/ 672394 w 729544"/>
                <a:gd name="connsiteY12" fmla="*/ 714799 h 1124374"/>
                <a:gd name="connsiteX13" fmla="*/ 710494 w 729544"/>
                <a:gd name="connsiteY13" fmla="*/ 810049 h 1124374"/>
                <a:gd name="connsiteX14" fmla="*/ 729544 w 729544"/>
                <a:gd name="connsiteY14" fmla="*/ 933874 h 1124374"/>
                <a:gd name="connsiteX15" fmla="*/ 710494 w 729544"/>
                <a:gd name="connsiteY15" fmla="*/ 1067224 h 1124374"/>
                <a:gd name="connsiteX16" fmla="*/ 691444 w 729544"/>
                <a:gd name="connsiteY16" fmla="*/ 1124374 h 1124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29544" h="1124374">
                  <a:moveTo>
                    <a:pt x="24694" y="286174"/>
                  </a:moveTo>
                  <a:cubicBezTo>
                    <a:pt x="20725" y="263949"/>
                    <a:pt x="16756" y="241724"/>
                    <a:pt x="15169" y="219499"/>
                  </a:cubicBezTo>
                  <a:cubicBezTo>
                    <a:pt x="13582" y="197274"/>
                    <a:pt x="16756" y="173461"/>
                    <a:pt x="15169" y="152824"/>
                  </a:cubicBezTo>
                  <a:cubicBezTo>
                    <a:pt x="13582" y="132187"/>
                    <a:pt x="7231" y="113136"/>
                    <a:pt x="5644" y="95674"/>
                  </a:cubicBezTo>
                  <a:cubicBezTo>
                    <a:pt x="4057" y="78212"/>
                    <a:pt x="5644" y="48049"/>
                    <a:pt x="5644" y="48049"/>
                  </a:cubicBezTo>
                  <a:cubicBezTo>
                    <a:pt x="5644" y="32174"/>
                    <a:pt x="-7056" y="-4339"/>
                    <a:pt x="5644" y="424"/>
                  </a:cubicBezTo>
                  <a:cubicBezTo>
                    <a:pt x="18344" y="5187"/>
                    <a:pt x="54857" y="48049"/>
                    <a:pt x="81844" y="76624"/>
                  </a:cubicBezTo>
                  <a:cubicBezTo>
                    <a:pt x="108832" y="105199"/>
                    <a:pt x="132644" y="135362"/>
                    <a:pt x="167569" y="171874"/>
                  </a:cubicBezTo>
                  <a:cubicBezTo>
                    <a:pt x="202494" y="208386"/>
                    <a:pt x="291394" y="295699"/>
                    <a:pt x="291394" y="295699"/>
                  </a:cubicBezTo>
                  <a:lnTo>
                    <a:pt x="386644" y="390949"/>
                  </a:lnTo>
                  <a:cubicBezTo>
                    <a:pt x="419981" y="424286"/>
                    <a:pt x="458082" y="460799"/>
                    <a:pt x="491419" y="495724"/>
                  </a:cubicBezTo>
                  <a:cubicBezTo>
                    <a:pt x="524757" y="530649"/>
                    <a:pt x="556506" y="563986"/>
                    <a:pt x="586669" y="600499"/>
                  </a:cubicBezTo>
                  <a:cubicBezTo>
                    <a:pt x="616832" y="637012"/>
                    <a:pt x="651756" y="679874"/>
                    <a:pt x="672394" y="714799"/>
                  </a:cubicBezTo>
                  <a:cubicBezTo>
                    <a:pt x="693032" y="749724"/>
                    <a:pt x="700969" y="773537"/>
                    <a:pt x="710494" y="810049"/>
                  </a:cubicBezTo>
                  <a:cubicBezTo>
                    <a:pt x="720019" y="846561"/>
                    <a:pt x="729544" y="891012"/>
                    <a:pt x="729544" y="933874"/>
                  </a:cubicBezTo>
                  <a:cubicBezTo>
                    <a:pt x="729544" y="976736"/>
                    <a:pt x="716844" y="1035474"/>
                    <a:pt x="710494" y="1067224"/>
                  </a:cubicBezTo>
                  <a:cubicBezTo>
                    <a:pt x="704144" y="1098974"/>
                    <a:pt x="697794" y="1111674"/>
                    <a:pt x="691444" y="1124374"/>
                  </a:cubicBezTo>
                </a:path>
              </a:pathLst>
            </a:custGeom>
            <a:ln w="762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1" name="Freeform 10"/>
            <p:cNvSpPr/>
            <p:nvPr/>
          </p:nvSpPr>
          <p:spPr>
            <a:xfrm>
              <a:off x="1743075" y="1733550"/>
              <a:ext cx="352425" cy="600075"/>
            </a:xfrm>
            <a:custGeom>
              <a:avLst/>
              <a:gdLst>
                <a:gd name="connsiteX0" fmla="*/ 352425 w 352425"/>
                <a:gd name="connsiteY0" fmla="*/ 600075 h 600075"/>
                <a:gd name="connsiteX1" fmla="*/ 323850 w 352425"/>
                <a:gd name="connsiteY1" fmla="*/ 533400 h 600075"/>
                <a:gd name="connsiteX2" fmla="*/ 295275 w 352425"/>
                <a:gd name="connsiteY2" fmla="*/ 495300 h 600075"/>
                <a:gd name="connsiteX3" fmla="*/ 238125 w 352425"/>
                <a:gd name="connsiteY3" fmla="*/ 428625 h 600075"/>
                <a:gd name="connsiteX4" fmla="*/ 171450 w 352425"/>
                <a:gd name="connsiteY4" fmla="*/ 361950 h 600075"/>
                <a:gd name="connsiteX5" fmla="*/ 123825 w 352425"/>
                <a:gd name="connsiteY5" fmla="*/ 314325 h 600075"/>
                <a:gd name="connsiteX6" fmla="*/ 85725 w 352425"/>
                <a:gd name="connsiteY6" fmla="*/ 257175 h 600075"/>
                <a:gd name="connsiteX7" fmla="*/ 47625 w 352425"/>
                <a:gd name="connsiteY7" fmla="*/ 180975 h 600075"/>
                <a:gd name="connsiteX8" fmla="*/ 9525 w 352425"/>
                <a:gd name="connsiteY8" fmla="*/ 66675 h 600075"/>
                <a:gd name="connsiteX9" fmla="*/ 0 w 352425"/>
                <a:gd name="connsiteY9" fmla="*/ 0 h 600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2425" h="600075">
                  <a:moveTo>
                    <a:pt x="352425" y="600075"/>
                  </a:moveTo>
                  <a:cubicBezTo>
                    <a:pt x="342900" y="575468"/>
                    <a:pt x="333375" y="550862"/>
                    <a:pt x="323850" y="533400"/>
                  </a:cubicBezTo>
                  <a:cubicBezTo>
                    <a:pt x="314325" y="515937"/>
                    <a:pt x="309562" y="512762"/>
                    <a:pt x="295275" y="495300"/>
                  </a:cubicBezTo>
                  <a:cubicBezTo>
                    <a:pt x="280988" y="477838"/>
                    <a:pt x="258762" y="450850"/>
                    <a:pt x="238125" y="428625"/>
                  </a:cubicBezTo>
                  <a:cubicBezTo>
                    <a:pt x="217488" y="406400"/>
                    <a:pt x="171450" y="361950"/>
                    <a:pt x="171450" y="361950"/>
                  </a:cubicBezTo>
                  <a:cubicBezTo>
                    <a:pt x="152400" y="342900"/>
                    <a:pt x="138112" y="331787"/>
                    <a:pt x="123825" y="314325"/>
                  </a:cubicBezTo>
                  <a:cubicBezTo>
                    <a:pt x="109538" y="296863"/>
                    <a:pt x="98425" y="279400"/>
                    <a:pt x="85725" y="257175"/>
                  </a:cubicBezTo>
                  <a:cubicBezTo>
                    <a:pt x="73025" y="234950"/>
                    <a:pt x="60325" y="212725"/>
                    <a:pt x="47625" y="180975"/>
                  </a:cubicBezTo>
                  <a:cubicBezTo>
                    <a:pt x="34925" y="149225"/>
                    <a:pt x="17463" y="96838"/>
                    <a:pt x="9525" y="66675"/>
                  </a:cubicBezTo>
                  <a:cubicBezTo>
                    <a:pt x="1587" y="36512"/>
                    <a:pt x="793" y="18256"/>
                    <a:pt x="0" y="0"/>
                  </a:cubicBezTo>
                </a:path>
              </a:pathLst>
            </a:custGeom>
            <a:ln w="762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2" name="Freeform 11"/>
            <p:cNvSpPr/>
            <p:nvPr/>
          </p:nvSpPr>
          <p:spPr>
            <a:xfrm>
              <a:off x="1762125" y="2647950"/>
              <a:ext cx="458275" cy="342989"/>
            </a:xfrm>
            <a:custGeom>
              <a:avLst/>
              <a:gdLst>
                <a:gd name="connsiteX0" fmla="*/ 438150 w 458275"/>
                <a:gd name="connsiteY0" fmla="*/ 0 h 342989"/>
                <a:gd name="connsiteX1" fmla="*/ 457200 w 458275"/>
                <a:gd name="connsiteY1" fmla="*/ 76200 h 342989"/>
                <a:gd name="connsiteX2" fmla="*/ 409575 w 458275"/>
                <a:gd name="connsiteY2" fmla="*/ 161925 h 342989"/>
                <a:gd name="connsiteX3" fmla="*/ 323850 w 458275"/>
                <a:gd name="connsiteY3" fmla="*/ 238125 h 342989"/>
                <a:gd name="connsiteX4" fmla="*/ 238125 w 458275"/>
                <a:gd name="connsiteY4" fmla="*/ 295275 h 342989"/>
                <a:gd name="connsiteX5" fmla="*/ 123825 w 458275"/>
                <a:gd name="connsiteY5" fmla="*/ 342900 h 342989"/>
                <a:gd name="connsiteX6" fmla="*/ 0 w 458275"/>
                <a:gd name="connsiteY6" fmla="*/ 304800 h 342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8275" h="342989">
                  <a:moveTo>
                    <a:pt x="438150" y="0"/>
                  </a:moveTo>
                  <a:cubicBezTo>
                    <a:pt x="450056" y="24606"/>
                    <a:pt x="461962" y="49213"/>
                    <a:pt x="457200" y="76200"/>
                  </a:cubicBezTo>
                  <a:cubicBezTo>
                    <a:pt x="452438" y="103187"/>
                    <a:pt x="431800" y="134938"/>
                    <a:pt x="409575" y="161925"/>
                  </a:cubicBezTo>
                  <a:cubicBezTo>
                    <a:pt x="387350" y="188912"/>
                    <a:pt x="352425" y="215900"/>
                    <a:pt x="323850" y="238125"/>
                  </a:cubicBezTo>
                  <a:cubicBezTo>
                    <a:pt x="295275" y="260350"/>
                    <a:pt x="271462" y="277813"/>
                    <a:pt x="238125" y="295275"/>
                  </a:cubicBezTo>
                  <a:cubicBezTo>
                    <a:pt x="204788" y="312737"/>
                    <a:pt x="163512" y="341313"/>
                    <a:pt x="123825" y="342900"/>
                  </a:cubicBezTo>
                  <a:cubicBezTo>
                    <a:pt x="84138" y="344487"/>
                    <a:pt x="42069" y="324643"/>
                    <a:pt x="0" y="304800"/>
                  </a:cubicBezTo>
                </a:path>
              </a:pathLst>
            </a:custGeom>
            <a:ln w="762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3" name="Freeform 12"/>
            <p:cNvSpPr/>
            <p:nvPr/>
          </p:nvSpPr>
          <p:spPr>
            <a:xfrm>
              <a:off x="6696052" y="3917961"/>
              <a:ext cx="1261909" cy="2218731"/>
            </a:xfrm>
            <a:custGeom>
              <a:avLst/>
              <a:gdLst>
                <a:gd name="connsiteX0" fmla="*/ 371498 w 1261909"/>
                <a:gd name="connsiteY0" fmla="*/ 53964 h 2218731"/>
                <a:gd name="connsiteX1" fmla="*/ 295298 w 1261909"/>
                <a:gd name="connsiteY1" fmla="*/ 44439 h 2218731"/>
                <a:gd name="connsiteX2" fmla="*/ 171473 w 1261909"/>
                <a:gd name="connsiteY2" fmla="*/ 25389 h 2218731"/>
                <a:gd name="connsiteX3" fmla="*/ 104798 w 1261909"/>
                <a:gd name="connsiteY3" fmla="*/ 15864 h 2218731"/>
                <a:gd name="connsiteX4" fmla="*/ 23 w 1261909"/>
                <a:gd name="connsiteY4" fmla="*/ 6339 h 2218731"/>
                <a:gd name="connsiteX5" fmla="*/ 114323 w 1261909"/>
                <a:gd name="connsiteY5" fmla="*/ 120639 h 2218731"/>
                <a:gd name="connsiteX6" fmla="*/ 219098 w 1261909"/>
                <a:gd name="connsiteY6" fmla="*/ 244464 h 2218731"/>
                <a:gd name="connsiteX7" fmla="*/ 323873 w 1261909"/>
                <a:gd name="connsiteY7" fmla="*/ 339714 h 2218731"/>
                <a:gd name="connsiteX8" fmla="*/ 409598 w 1261909"/>
                <a:gd name="connsiteY8" fmla="*/ 463539 h 2218731"/>
                <a:gd name="connsiteX9" fmla="*/ 533423 w 1261909"/>
                <a:gd name="connsiteY9" fmla="*/ 587364 h 2218731"/>
                <a:gd name="connsiteX10" fmla="*/ 619148 w 1261909"/>
                <a:gd name="connsiteY10" fmla="*/ 711189 h 2218731"/>
                <a:gd name="connsiteX11" fmla="*/ 742973 w 1261909"/>
                <a:gd name="connsiteY11" fmla="*/ 844539 h 2218731"/>
                <a:gd name="connsiteX12" fmla="*/ 866798 w 1261909"/>
                <a:gd name="connsiteY12" fmla="*/ 1025514 h 2218731"/>
                <a:gd name="connsiteX13" fmla="*/ 971573 w 1261909"/>
                <a:gd name="connsiteY13" fmla="*/ 1158864 h 2218731"/>
                <a:gd name="connsiteX14" fmla="*/ 1066823 w 1261909"/>
                <a:gd name="connsiteY14" fmla="*/ 1301739 h 2218731"/>
                <a:gd name="connsiteX15" fmla="*/ 1123973 w 1261909"/>
                <a:gd name="connsiteY15" fmla="*/ 1444614 h 2218731"/>
                <a:gd name="connsiteX16" fmla="*/ 1190648 w 1261909"/>
                <a:gd name="connsiteY16" fmla="*/ 1577964 h 2218731"/>
                <a:gd name="connsiteX17" fmla="*/ 1257323 w 1261909"/>
                <a:gd name="connsiteY17" fmla="*/ 1777989 h 2218731"/>
                <a:gd name="connsiteX18" fmla="*/ 1247798 w 1261909"/>
                <a:gd name="connsiteY18" fmla="*/ 1968489 h 2218731"/>
                <a:gd name="connsiteX19" fmla="*/ 1181123 w 1261909"/>
                <a:gd name="connsiteY19" fmla="*/ 2120889 h 2218731"/>
                <a:gd name="connsiteX20" fmla="*/ 990623 w 1261909"/>
                <a:gd name="connsiteY20" fmla="*/ 2206614 h 2218731"/>
                <a:gd name="connsiteX21" fmla="*/ 781073 w 1261909"/>
                <a:gd name="connsiteY21" fmla="*/ 2216139 h 2218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61909" h="2218731">
                  <a:moveTo>
                    <a:pt x="371498" y="53964"/>
                  </a:moveTo>
                  <a:cubicBezTo>
                    <a:pt x="350066" y="51582"/>
                    <a:pt x="328635" y="49201"/>
                    <a:pt x="295298" y="44439"/>
                  </a:cubicBezTo>
                  <a:cubicBezTo>
                    <a:pt x="261961" y="39677"/>
                    <a:pt x="171473" y="25389"/>
                    <a:pt x="171473" y="25389"/>
                  </a:cubicBezTo>
                  <a:cubicBezTo>
                    <a:pt x="139723" y="20627"/>
                    <a:pt x="133373" y="19039"/>
                    <a:pt x="104798" y="15864"/>
                  </a:cubicBezTo>
                  <a:cubicBezTo>
                    <a:pt x="76223" y="12689"/>
                    <a:pt x="-1564" y="-11123"/>
                    <a:pt x="23" y="6339"/>
                  </a:cubicBezTo>
                  <a:cubicBezTo>
                    <a:pt x="1610" y="23801"/>
                    <a:pt x="77811" y="80952"/>
                    <a:pt x="114323" y="120639"/>
                  </a:cubicBezTo>
                  <a:cubicBezTo>
                    <a:pt x="150835" y="160326"/>
                    <a:pt x="184173" y="207952"/>
                    <a:pt x="219098" y="244464"/>
                  </a:cubicBezTo>
                  <a:cubicBezTo>
                    <a:pt x="254023" y="280976"/>
                    <a:pt x="292123" y="303202"/>
                    <a:pt x="323873" y="339714"/>
                  </a:cubicBezTo>
                  <a:cubicBezTo>
                    <a:pt x="355623" y="376226"/>
                    <a:pt x="374673" y="422264"/>
                    <a:pt x="409598" y="463539"/>
                  </a:cubicBezTo>
                  <a:cubicBezTo>
                    <a:pt x="444523" y="504814"/>
                    <a:pt x="498498" y="546089"/>
                    <a:pt x="533423" y="587364"/>
                  </a:cubicBezTo>
                  <a:cubicBezTo>
                    <a:pt x="568348" y="628639"/>
                    <a:pt x="584223" y="668327"/>
                    <a:pt x="619148" y="711189"/>
                  </a:cubicBezTo>
                  <a:cubicBezTo>
                    <a:pt x="654073" y="754051"/>
                    <a:pt x="701698" y="792152"/>
                    <a:pt x="742973" y="844539"/>
                  </a:cubicBezTo>
                  <a:cubicBezTo>
                    <a:pt x="784248" y="896926"/>
                    <a:pt x="828698" y="973127"/>
                    <a:pt x="866798" y="1025514"/>
                  </a:cubicBezTo>
                  <a:cubicBezTo>
                    <a:pt x="904898" y="1077901"/>
                    <a:pt x="938236" y="1112827"/>
                    <a:pt x="971573" y="1158864"/>
                  </a:cubicBezTo>
                  <a:cubicBezTo>
                    <a:pt x="1004911" y="1204902"/>
                    <a:pt x="1041423" y="1254114"/>
                    <a:pt x="1066823" y="1301739"/>
                  </a:cubicBezTo>
                  <a:cubicBezTo>
                    <a:pt x="1092223" y="1349364"/>
                    <a:pt x="1103336" y="1398577"/>
                    <a:pt x="1123973" y="1444614"/>
                  </a:cubicBezTo>
                  <a:cubicBezTo>
                    <a:pt x="1144611" y="1490652"/>
                    <a:pt x="1168423" y="1522402"/>
                    <a:pt x="1190648" y="1577964"/>
                  </a:cubicBezTo>
                  <a:cubicBezTo>
                    <a:pt x="1212873" y="1633526"/>
                    <a:pt x="1247798" y="1712902"/>
                    <a:pt x="1257323" y="1777989"/>
                  </a:cubicBezTo>
                  <a:cubicBezTo>
                    <a:pt x="1266848" y="1843076"/>
                    <a:pt x="1260498" y="1911339"/>
                    <a:pt x="1247798" y="1968489"/>
                  </a:cubicBezTo>
                  <a:cubicBezTo>
                    <a:pt x="1235098" y="2025639"/>
                    <a:pt x="1223985" y="2081202"/>
                    <a:pt x="1181123" y="2120889"/>
                  </a:cubicBezTo>
                  <a:cubicBezTo>
                    <a:pt x="1138261" y="2160576"/>
                    <a:pt x="1057298" y="2190739"/>
                    <a:pt x="990623" y="2206614"/>
                  </a:cubicBezTo>
                  <a:cubicBezTo>
                    <a:pt x="923948" y="2222489"/>
                    <a:pt x="852510" y="2219314"/>
                    <a:pt x="781073" y="2216139"/>
                  </a:cubicBezTo>
                </a:path>
              </a:pathLst>
            </a:custGeom>
            <a:ln w="762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4" name="Freeform 13"/>
            <p:cNvSpPr/>
            <p:nvPr/>
          </p:nvSpPr>
          <p:spPr>
            <a:xfrm>
              <a:off x="7181145" y="4752975"/>
              <a:ext cx="629355" cy="1175763"/>
            </a:xfrm>
            <a:custGeom>
              <a:avLst/>
              <a:gdLst>
                <a:gd name="connsiteX0" fmla="*/ 705 w 629355"/>
                <a:gd name="connsiteY0" fmla="*/ 171450 h 1175763"/>
                <a:gd name="connsiteX1" fmla="*/ 705 w 629355"/>
                <a:gd name="connsiteY1" fmla="*/ 95250 h 1175763"/>
                <a:gd name="connsiteX2" fmla="*/ 705 w 629355"/>
                <a:gd name="connsiteY2" fmla="*/ 57150 h 1175763"/>
                <a:gd name="connsiteX3" fmla="*/ 10230 w 629355"/>
                <a:gd name="connsiteY3" fmla="*/ 0 h 1175763"/>
                <a:gd name="connsiteX4" fmla="*/ 67380 w 629355"/>
                <a:gd name="connsiteY4" fmla="*/ 57150 h 1175763"/>
                <a:gd name="connsiteX5" fmla="*/ 105480 w 629355"/>
                <a:gd name="connsiteY5" fmla="*/ 104775 h 1175763"/>
                <a:gd name="connsiteX6" fmla="*/ 172155 w 629355"/>
                <a:gd name="connsiteY6" fmla="*/ 171450 h 1175763"/>
                <a:gd name="connsiteX7" fmla="*/ 219780 w 629355"/>
                <a:gd name="connsiteY7" fmla="*/ 238125 h 1175763"/>
                <a:gd name="connsiteX8" fmla="*/ 267405 w 629355"/>
                <a:gd name="connsiteY8" fmla="*/ 295275 h 1175763"/>
                <a:gd name="connsiteX9" fmla="*/ 324555 w 629355"/>
                <a:gd name="connsiteY9" fmla="*/ 390525 h 1175763"/>
                <a:gd name="connsiteX10" fmla="*/ 372180 w 629355"/>
                <a:gd name="connsiteY10" fmla="*/ 466725 h 1175763"/>
                <a:gd name="connsiteX11" fmla="*/ 410280 w 629355"/>
                <a:gd name="connsiteY11" fmla="*/ 552450 h 1175763"/>
                <a:gd name="connsiteX12" fmla="*/ 467430 w 629355"/>
                <a:gd name="connsiteY12" fmla="*/ 619125 h 1175763"/>
                <a:gd name="connsiteX13" fmla="*/ 534105 w 629355"/>
                <a:gd name="connsiteY13" fmla="*/ 704850 h 1175763"/>
                <a:gd name="connsiteX14" fmla="*/ 581730 w 629355"/>
                <a:gd name="connsiteY14" fmla="*/ 819150 h 1175763"/>
                <a:gd name="connsiteX15" fmla="*/ 610305 w 629355"/>
                <a:gd name="connsiteY15" fmla="*/ 895350 h 1175763"/>
                <a:gd name="connsiteX16" fmla="*/ 629355 w 629355"/>
                <a:gd name="connsiteY16" fmla="*/ 1000125 h 1175763"/>
                <a:gd name="connsiteX17" fmla="*/ 629355 w 629355"/>
                <a:gd name="connsiteY17" fmla="*/ 1066800 h 1175763"/>
                <a:gd name="connsiteX18" fmla="*/ 610305 w 629355"/>
                <a:gd name="connsiteY18" fmla="*/ 1114425 h 1175763"/>
                <a:gd name="connsiteX19" fmla="*/ 562680 w 629355"/>
                <a:gd name="connsiteY19" fmla="*/ 1143000 h 1175763"/>
                <a:gd name="connsiteX20" fmla="*/ 486480 w 629355"/>
                <a:gd name="connsiteY20" fmla="*/ 1171575 h 1175763"/>
                <a:gd name="connsiteX21" fmla="*/ 391230 w 629355"/>
                <a:gd name="connsiteY21" fmla="*/ 1171575 h 1175763"/>
                <a:gd name="connsiteX22" fmla="*/ 276930 w 629355"/>
                <a:gd name="connsiteY22" fmla="*/ 1133475 h 1175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29355" h="1175763">
                  <a:moveTo>
                    <a:pt x="705" y="171450"/>
                  </a:moveTo>
                  <a:lnTo>
                    <a:pt x="705" y="95250"/>
                  </a:lnTo>
                  <a:cubicBezTo>
                    <a:pt x="705" y="76200"/>
                    <a:pt x="-883" y="73025"/>
                    <a:pt x="705" y="57150"/>
                  </a:cubicBezTo>
                  <a:cubicBezTo>
                    <a:pt x="2293" y="41275"/>
                    <a:pt x="-882" y="0"/>
                    <a:pt x="10230" y="0"/>
                  </a:cubicBezTo>
                  <a:cubicBezTo>
                    <a:pt x="21342" y="0"/>
                    <a:pt x="51505" y="39688"/>
                    <a:pt x="67380" y="57150"/>
                  </a:cubicBezTo>
                  <a:cubicBezTo>
                    <a:pt x="83255" y="74612"/>
                    <a:pt x="88018" y="85725"/>
                    <a:pt x="105480" y="104775"/>
                  </a:cubicBezTo>
                  <a:cubicBezTo>
                    <a:pt x="122942" y="123825"/>
                    <a:pt x="153105" y="149225"/>
                    <a:pt x="172155" y="171450"/>
                  </a:cubicBezTo>
                  <a:cubicBezTo>
                    <a:pt x="191205" y="193675"/>
                    <a:pt x="203905" y="217488"/>
                    <a:pt x="219780" y="238125"/>
                  </a:cubicBezTo>
                  <a:cubicBezTo>
                    <a:pt x="235655" y="258763"/>
                    <a:pt x="249942" y="269875"/>
                    <a:pt x="267405" y="295275"/>
                  </a:cubicBezTo>
                  <a:cubicBezTo>
                    <a:pt x="284868" y="320675"/>
                    <a:pt x="307093" y="361950"/>
                    <a:pt x="324555" y="390525"/>
                  </a:cubicBezTo>
                  <a:cubicBezTo>
                    <a:pt x="342017" y="419100"/>
                    <a:pt x="357893" y="439738"/>
                    <a:pt x="372180" y="466725"/>
                  </a:cubicBezTo>
                  <a:cubicBezTo>
                    <a:pt x="386468" y="493713"/>
                    <a:pt x="394405" y="527050"/>
                    <a:pt x="410280" y="552450"/>
                  </a:cubicBezTo>
                  <a:cubicBezTo>
                    <a:pt x="426155" y="577850"/>
                    <a:pt x="446792" y="593725"/>
                    <a:pt x="467430" y="619125"/>
                  </a:cubicBezTo>
                  <a:cubicBezTo>
                    <a:pt x="488068" y="644525"/>
                    <a:pt x="515055" y="671513"/>
                    <a:pt x="534105" y="704850"/>
                  </a:cubicBezTo>
                  <a:cubicBezTo>
                    <a:pt x="553155" y="738188"/>
                    <a:pt x="569030" y="787400"/>
                    <a:pt x="581730" y="819150"/>
                  </a:cubicBezTo>
                  <a:cubicBezTo>
                    <a:pt x="594430" y="850900"/>
                    <a:pt x="602367" y="865187"/>
                    <a:pt x="610305" y="895350"/>
                  </a:cubicBezTo>
                  <a:cubicBezTo>
                    <a:pt x="618243" y="925513"/>
                    <a:pt x="626180" y="971550"/>
                    <a:pt x="629355" y="1000125"/>
                  </a:cubicBezTo>
                  <a:cubicBezTo>
                    <a:pt x="632530" y="1028700"/>
                    <a:pt x="632530" y="1047750"/>
                    <a:pt x="629355" y="1066800"/>
                  </a:cubicBezTo>
                  <a:cubicBezTo>
                    <a:pt x="626180" y="1085850"/>
                    <a:pt x="621417" y="1101725"/>
                    <a:pt x="610305" y="1114425"/>
                  </a:cubicBezTo>
                  <a:cubicBezTo>
                    <a:pt x="599193" y="1127125"/>
                    <a:pt x="583317" y="1133475"/>
                    <a:pt x="562680" y="1143000"/>
                  </a:cubicBezTo>
                  <a:cubicBezTo>
                    <a:pt x="542043" y="1152525"/>
                    <a:pt x="515055" y="1166813"/>
                    <a:pt x="486480" y="1171575"/>
                  </a:cubicBezTo>
                  <a:cubicBezTo>
                    <a:pt x="457905" y="1176337"/>
                    <a:pt x="426155" y="1177925"/>
                    <a:pt x="391230" y="1171575"/>
                  </a:cubicBezTo>
                  <a:cubicBezTo>
                    <a:pt x="356305" y="1165225"/>
                    <a:pt x="316617" y="1149350"/>
                    <a:pt x="276930" y="1133475"/>
                  </a:cubicBezTo>
                </a:path>
              </a:pathLst>
            </a:custGeom>
            <a:ln w="762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5" name="Freeform 14"/>
            <p:cNvSpPr/>
            <p:nvPr/>
          </p:nvSpPr>
          <p:spPr>
            <a:xfrm>
              <a:off x="990600" y="2789663"/>
              <a:ext cx="742950" cy="469259"/>
            </a:xfrm>
            <a:custGeom>
              <a:avLst/>
              <a:gdLst>
                <a:gd name="connsiteX0" fmla="*/ 742950 w 742950"/>
                <a:gd name="connsiteY0" fmla="*/ 163087 h 469259"/>
                <a:gd name="connsiteX1" fmla="*/ 666750 w 742950"/>
                <a:gd name="connsiteY1" fmla="*/ 124987 h 469259"/>
                <a:gd name="connsiteX2" fmla="*/ 638175 w 742950"/>
                <a:gd name="connsiteY2" fmla="*/ 67837 h 469259"/>
                <a:gd name="connsiteX3" fmla="*/ 590550 w 742950"/>
                <a:gd name="connsiteY3" fmla="*/ 39262 h 469259"/>
                <a:gd name="connsiteX4" fmla="*/ 552450 w 742950"/>
                <a:gd name="connsiteY4" fmla="*/ 1162 h 469259"/>
                <a:gd name="connsiteX5" fmla="*/ 609600 w 742950"/>
                <a:gd name="connsiteY5" fmla="*/ 86887 h 469259"/>
                <a:gd name="connsiteX6" fmla="*/ 619125 w 742950"/>
                <a:gd name="connsiteY6" fmla="*/ 210712 h 469259"/>
                <a:gd name="connsiteX7" fmla="*/ 590550 w 742950"/>
                <a:gd name="connsiteY7" fmla="*/ 267862 h 469259"/>
                <a:gd name="connsiteX8" fmla="*/ 542925 w 742950"/>
                <a:gd name="connsiteY8" fmla="*/ 334537 h 469259"/>
                <a:gd name="connsiteX9" fmla="*/ 466725 w 742950"/>
                <a:gd name="connsiteY9" fmla="*/ 391687 h 469259"/>
                <a:gd name="connsiteX10" fmla="*/ 390525 w 742950"/>
                <a:gd name="connsiteY10" fmla="*/ 420262 h 469259"/>
                <a:gd name="connsiteX11" fmla="*/ 247650 w 742950"/>
                <a:gd name="connsiteY11" fmla="*/ 467887 h 469259"/>
                <a:gd name="connsiteX12" fmla="*/ 142875 w 742950"/>
                <a:gd name="connsiteY12" fmla="*/ 448837 h 469259"/>
                <a:gd name="connsiteX13" fmla="*/ 0 w 742950"/>
                <a:gd name="connsiteY13" fmla="*/ 372637 h 469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42950" h="469259">
                  <a:moveTo>
                    <a:pt x="742950" y="163087"/>
                  </a:moveTo>
                  <a:cubicBezTo>
                    <a:pt x="713581" y="151974"/>
                    <a:pt x="684212" y="140862"/>
                    <a:pt x="666750" y="124987"/>
                  </a:cubicBezTo>
                  <a:cubicBezTo>
                    <a:pt x="649288" y="109112"/>
                    <a:pt x="650875" y="82124"/>
                    <a:pt x="638175" y="67837"/>
                  </a:cubicBezTo>
                  <a:cubicBezTo>
                    <a:pt x="625475" y="53549"/>
                    <a:pt x="604837" y="50374"/>
                    <a:pt x="590550" y="39262"/>
                  </a:cubicBezTo>
                  <a:cubicBezTo>
                    <a:pt x="576262" y="28149"/>
                    <a:pt x="549275" y="-6776"/>
                    <a:pt x="552450" y="1162"/>
                  </a:cubicBezTo>
                  <a:cubicBezTo>
                    <a:pt x="555625" y="9100"/>
                    <a:pt x="598487" y="51962"/>
                    <a:pt x="609600" y="86887"/>
                  </a:cubicBezTo>
                  <a:cubicBezTo>
                    <a:pt x="620712" y="121812"/>
                    <a:pt x="622300" y="180549"/>
                    <a:pt x="619125" y="210712"/>
                  </a:cubicBezTo>
                  <a:cubicBezTo>
                    <a:pt x="615950" y="240875"/>
                    <a:pt x="603250" y="247225"/>
                    <a:pt x="590550" y="267862"/>
                  </a:cubicBezTo>
                  <a:cubicBezTo>
                    <a:pt x="577850" y="288499"/>
                    <a:pt x="563562" y="313900"/>
                    <a:pt x="542925" y="334537"/>
                  </a:cubicBezTo>
                  <a:cubicBezTo>
                    <a:pt x="522288" y="355174"/>
                    <a:pt x="492125" y="377400"/>
                    <a:pt x="466725" y="391687"/>
                  </a:cubicBezTo>
                  <a:cubicBezTo>
                    <a:pt x="441325" y="405974"/>
                    <a:pt x="427037" y="407562"/>
                    <a:pt x="390525" y="420262"/>
                  </a:cubicBezTo>
                  <a:cubicBezTo>
                    <a:pt x="354012" y="432962"/>
                    <a:pt x="288925" y="463125"/>
                    <a:pt x="247650" y="467887"/>
                  </a:cubicBezTo>
                  <a:cubicBezTo>
                    <a:pt x="206375" y="472649"/>
                    <a:pt x="184150" y="464712"/>
                    <a:pt x="142875" y="448837"/>
                  </a:cubicBezTo>
                  <a:cubicBezTo>
                    <a:pt x="101600" y="432962"/>
                    <a:pt x="50800" y="402799"/>
                    <a:pt x="0" y="372637"/>
                  </a:cubicBezTo>
                </a:path>
              </a:pathLst>
            </a:custGeom>
            <a:ln w="762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6" name="Freeform 15"/>
            <p:cNvSpPr/>
            <p:nvPr/>
          </p:nvSpPr>
          <p:spPr>
            <a:xfrm>
              <a:off x="1447800" y="3038475"/>
              <a:ext cx="466725" cy="209550"/>
            </a:xfrm>
            <a:custGeom>
              <a:avLst/>
              <a:gdLst>
                <a:gd name="connsiteX0" fmla="*/ 466725 w 466725"/>
                <a:gd name="connsiteY0" fmla="*/ 0 h 209550"/>
                <a:gd name="connsiteX1" fmla="*/ 419100 w 466725"/>
                <a:gd name="connsiteY1" fmla="*/ 66675 h 209550"/>
                <a:gd name="connsiteX2" fmla="*/ 371475 w 466725"/>
                <a:gd name="connsiteY2" fmla="*/ 114300 h 209550"/>
                <a:gd name="connsiteX3" fmla="*/ 314325 w 466725"/>
                <a:gd name="connsiteY3" fmla="*/ 152400 h 209550"/>
                <a:gd name="connsiteX4" fmla="*/ 257175 w 466725"/>
                <a:gd name="connsiteY4" fmla="*/ 171450 h 209550"/>
                <a:gd name="connsiteX5" fmla="*/ 200025 w 466725"/>
                <a:gd name="connsiteY5" fmla="*/ 190500 h 209550"/>
                <a:gd name="connsiteX6" fmla="*/ 152400 w 466725"/>
                <a:gd name="connsiteY6" fmla="*/ 190500 h 209550"/>
                <a:gd name="connsiteX7" fmla="*/ 95250 w 466725"/>
                <a:gd name="connsiteY7" fmla="*/ 209550 h 209550"/>
                <a:gd name="connsiteX8" fmla="*/ 0 w 466725"/>
                <a:gd name="connsiteY8" fmla="*/ 190500 h 209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6725" h="209550">
                  <a:moveTo>
                    <a:pt x="466725" y="0"/>
                  </a:moveTo>
                  <a:cubicBezTo>
                    <a:pt x="450850" y="23812"/>
                    <a:pt x="434975" y="47625"/>
                    <a:pt x="419100" y="66675"/>
                  </a:cubicBezTo>
                  <a:cubicBezTo>
                    <a:pt x="403225" y="85725"/>
                    <a:pt x="388937" y="100013"/>
                    <a:pt x="371475" y="114300"/>
                  </a:cubicBezTo>
                  <a:cubicBezTo>
                    <a:pt x="354013" y="128587"/>
                    <a:pt x="333375" y="142875"/>
                    <a:pt x="314325" y="152400"/>
                  </a:cubicBezTo>
                  <a:cubicBezTo>
                    <a:pt x="295275" y="161925"/>
                    <a:pt x="257175" y="171450"/>
                    <a:pt x="257175" y="171450"/>
                  </a:cubicBezTo>
                  <a:cubicBezTo>
                    <a:pt x="238125" y="177800"/>
                    <a:pt x="217487" y="187325"/>
                    <a:pt x="200025" y="190500"/>
                  </a:cubicBezTo>
                  <a:cubicBezTo>
                    <a:pt x="182562" y="193675"/>
                    <a:pt x="169862" y="187325"/>
                    <a:pt x="152400" y="190500"/>
                  </a:cubicBezTo>
                  <a:cubicBezTo>
                    <a:pt x="134937" y="193675"/>
                    <a:pt x="120650" y="209550"/>
                    <a:pt x="95250" y="209550"/>
                  </a:cubicBezTo>
                  <a:cubicBezTo>
                    <a:pt x="69850" y="209550"/>
                    <a:pt x="34925" y="200025"/>
                    <a:pt x="0" y="190500"/>
                  </a:cubicBezTo>
                </a:path>
              </a:pathLst>
            </a:custGeom>
            <a:ln w="762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7" name="Freeform 16"/>
            <p:cNvSpPr/>
            <p:nvPr/>
          </p:nvSpPr>
          <p:spPr>
            <a:xfrm>
              <a:off x="571500" y="2047875"/>
              <a:ext cx="304800" cy="885825"/>
            </a:xfrm>
            <a:custGeom>
              <a:avLst/>
              <a:gdLst>
                <a:gd name="connsiteX0" fmla="*/ 304800 w 304800"/>
                <a:gd name="connsiteY0" fmla="*/ 885825 h 885825"/>
                <a:gd name="connsiteX1" fmla="*/ 285750 w 304800"/>
                <a:gd name="connsiteY1" fmla="*/ 819150 h 885825"/>
                <a:gd name="connsiteX2" fmla="*/ 266700 w 304800"/>
                <a:gd name="connsiteY2" fmla="*/ 704850 h 885825"/>
                <a:gd name="connsiteX3" fmla="*/ 247650 w 304800"/>
                <a:gd name="connsiteY3" fmla="*/ 647700 h 885825"/>
                <a:gd name="connsiteX4" fmla="*/ 219075 w 304800"/>
                <a:gd name="connsiteY4" fmla="*/ 552450 h 885825"/>
                <a:gd name="connsiteX5" fmla="*/ 180975 w 304800"/>
                <a:gd name="connsiteY5" fmla="*/ 476250 h 885825"/>
                <a:gd name="connsiteX6" fmla="*/ 171450 w 304800"/>
                <a:gd name="connsiteY6" fmla="*/ 371475 h 885825"/>
                <a:gd name="connsiteX7" fmla="*/ 142875 w 304800"/>
                <a:gd name="connsiteY7" fmla="*/ 304800 h 885825"/>
                <a:gd name="connsiteX8" fmla="*/ 85725 w 304800"/>
                <a:gd name="connsiteY8" fmla="*/ 200025 h 885825"/>
                <a:gd name="connsiteX9" fmla="*/ 38100 w 304800"/>
                <a:gd name="connsiteY9" fmla="*/ 123825 h 885825"/>
                <a:gd name="connsiteX10" fmla="*/ 0 w 304800"/>
                <a:gd name="connsiteY10" fmla="*/ 0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4800" h="885825">
                  <a:moveTo>
                    <a:pt x="304800" y="885825"/>
                  </a:moveTo>
                  <a:cubicBezTo>
                    <a:pt x="298450" y="867568"/>
                    <a:pt x="292100" y="849312"/>
                    <a:pt x="285750" y="819150"/>
                  </a:cubicBezTo>
                  <a:cubicBezTo>
                    <a:pt x="279400" y="788988"/>
                    <a:pt x="273050" y="733425"/>
                    <a:pt x="266700" y="704850"/>
                  </a:cubicBezTo>
                  <a:cubicBezTo>
                    <a:pt x="260350" y="676275"/>
                    <a:pt x="255587" y="673100"/>
                    <a:pt x="247650" y="647700"/>
                  </a:cubicBezTo>
                  <a:cubicBezTo>
                    <a:pt x="239713" y="622300"/>
                    <a:pt x="230187" y="581025"/>
                    <a:pt x="219075" y="552450"/>
                  </a:cubicBezTo>
                  <a:cubicBezTo>
                    <a:pt x="207963" y="523875"/>
                    <a:pt x="188913" y="506413"/>
                    <a:pt x="180975" y="476250"/>
                  </a:cubicBezTo>
                  <a:cubicBezTo>
                    <a:pt x="173037" y="446087"/>
                    <a:pt x="177800" y="400050"/>
                    <a:pt x="171450" y="371475"/>
                  </a:cubicBezTo>
                  <a:cubicBezTo>
                    <a:pt x="165100" y="342900"/>
                    <a:pt x="157162" y="333375"/>
                    <a:pt x="142875" y="304800"/>
                  </a:cubicBezTo>
                  <a:cubicBezTo>
                    <a:pt x="128588" y="276225"/>
                    <a:pt x="103187" y="230187"/>
                    <a:pt x="85725" y="200025"/>
                  </a:cubicBezTo>
                  <a:cubicBezTo>
                    <a:pt x="68263" y="169863"/>
                    <a:pt x="52387" y="157162"/>
                    <a:pt x="38100" y="123825"/>
                  </a:cubicBezTo>
                  <a:cubicBezTo>
                    <a:pt x="23813" y="90488"/>
                    <a:pt x="11906" y="45244"/>
                    <a:pt x="0" y="0"/>
                  </a:cubicBezTo>
                </a:path>
              </a:pathLst>
            </a:custGeom>
            <a:ln w="762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8" name="Freeform 17"/>
            <p:cNvSpPr/>
            <p:nvPr/>
          </p:nvSpPr>
          <p:spPr>
            <a:xfrm>
              <a:off x="742950" y="3067050"/>
              <a:ext cx="409575" cy="200025"/>
            </a:xfrm>
            <a:custGeom>
              <a:avLst/>
              <a:gdLst>
                <a:gd name="connsiteX0" fmla="*/ 409575 w 409575"/>
                <a:gd name="connsiteY0" fmla="*/ 0 h 200025"/>
                <a:gd name="connsiteX1" fmla="*/ 342900 w 409575"/>
                <a:gd name="connsiteY1" fmla="*/ 38100 h 200025"/>
                <a:gd name="connsiteX2" fmla="*/ 257175 w 409575"/>
                <a:gd name="connsiteY2" fmla="*/ 57150 h 200025"/>
                <a:gd name="connsiteX3" fmla="*/ 209550 w 409575"/>
                <a:gd name="connsiteY3" fmla="*/ 85725 h 200025"/>
                <a:gd name="connsiteX4" fmla="*/ 152400 w 409575"/>
                <a:gd name="connsiteY4" fmla="*/ 114300 h 200025"/>
                <a:gd name="connsiteX5" fmla="*/ 47625 w 409575"/>
                <a:gd name="connsiteY5" fmla="*/ 161925 h 200025"/>
                <a:gd name="connsiteX6" fmla="*/ 0 w 409575"/>
                <a:gd name="connsiteY6" fmla="*/ 200025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9575" h="200025">
                  <a:moveTo>
                    <a:pt x="409575" y="0"/>
                  </a:moveTo>
                  <a:cubicBezTo>
                    <a:pt x="388937" y="14287"/>
                    <a:pt x="368300" y="28575"/>
                    <a:pt x="342900" y="38100"/>
                  </a:cubicBezTo>
                  <a:cubicBezTo>
                    <a:pt x="317500" y="47625"/>
                    <a:pt x="279400" y="49213"/>
                    <a:pt x="257175" y="57150"/>
                  </a:cubicBezTo>
                  <a:cubicBezTo>
                    <a:pt x="234950" y="65088"/>
                    <a:pt x="227012" y="76200"/>
                    <a:pt x="209550" y="85725"/>
                  </a:cubicBezTo>
                  <a:cubicBezTo>
                    <a:pt x="192087" y="95250"/>
                    <a:pt x="179387" y="101600"/>
                    <a:pt x="152400" y="114300"/>
                  </a:cubicBezTo>
                  <a:cubicBezTo>
                    <a:pt x="125413" y="127000"/>
                    <a:pt x="73025" y="147638"/>
                    <a:pt x="47625" y="161925"/>
                  </a:cubicBezTo>
                  <a:cubicBezTo>
                    <a:pt x="22225" y="176212"/>
                    <a:pt x="11112" y="188118"/>
                    <a:pt x="0" y="200025"/>
                  </a:cubicBezTo>
                </a:path>
              </a:pathLst>
            </a:custGeom>
            <a:ln w="762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9" name="Freeform 18"/>
            <p:cNvSpPr/>
            <p:nvPr/>
          </p:nvSpPr>
          <p:spPr>
            <a:xfrm>
              <a:off x="657225" y="2762250"/>
              <a:ext cx="376057" cy="352425"/>
            </a:xfrm>
            <a:custGeom>
              <a:avLst/>
              <a:gdLst>
                <a:gd name="connsiteX0" fmla="*/ 371475 w 376057"/>
                <a:gd name="connsiteY0" fmla="*/ 0 h 352425"/>
                <a:gd name="connsiteX1" fmla="*/ 371475 w 376057"/>
                <a:gd name="connsiteY1" fmla="*/ 76200 h 352425"/>
                <a:gd name="connsiteX2" fmla="*/ 323850 w 376057"/>
                <a:gd name="connsiteY2" fmla="*/ 114300 h 352425"/>
                <a:gd name="connsiteX3" fmla="*/ 285750 w 376057"/>
                <a:gd name="connsiteY3" fmla="*/ 152400 h 352425"/>
                <a:gd name="connsiteX4" fmla="*/ 209550 w 376057"/>
                <a:gd name="connsiteY4" fmla="*/ 200025 h 352425"/>
                <a:gd name="connsiteX5" fmla="*/ 152400 w 376057"/>
                <a:gd name="connsiteY5" fmla="*/ 247650 h 352425"/>
                <a:gd name="connsiteX6" fmla="*/ 57150 w 376057"/>
                <a:gd name="connsiteY6" fmla="*/ 285750 h 352425"/>
                <a:gd name="connsiteX7" fmla="*/ 0 w 376057"/>
                <a:gd name="connsiteY7" fmla="*/ 352425 h 352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6057" h="352425">
                  <a:moveTo>
                    <a:pt x="371475" y="0"/>
                  </a:moveTo>
                  <a:cubicBezTo>
                    <a:pt x="375443" y="28575"/>
                    <a:pt x="379412" y="57150"/>
                    <a:pt x="371475" y="76200"/>
                  </a:cubicBezTo>
                  <a:cubicBezTo>
                    <a:pt x="363538" y="95250"/>
                    <a:pt x="338137" y="101600"/>
                    <a:pt x="323850" y="114300"/>
                  </a:cubicBezTo>
                  <a:cubicBezTo>
                    <a:pt x="309562" y="127000"/>
                    <a:pt x="304800" y="138113"/>
                    <a:pt x="285750" y="152400"/>
                  </a:cubicBezTo>
                  <a:cubicBezTo>
                    <a:pt x="266700" y="166688"/>
                    <a:pt x="231775" y="184150"/>
                    <a:pt x="209550" y="200025"/>
                  </a:cubicBezTo>
                  <a:cubicBezTo>
                    <a:pt x="187325" y="215900"/>
                    <a:pt x="177800" y="233363"/>
                    <a:pt x="152400" y="247650"/>
                  </a:cubicBezTo>
                  <a:cubicBezTo>
                    <a:pt x="127000" y="261937"/>
                    <a:pt x="82550" y="268287"/>
                    <a:pt x="57150" y="285750"/>
                  </a:cubicBezTo>
                  <a:cubicBezTo>
                    <a:pt x="31750" y="303213"/>
                    <a:pt x="15875" y="327819"/>
                    <a:pt x="0" y="352425"/>
                  </a:cubicBezTo>
                </a:path>
              </a:pathLst>
            </a:custGeom>
            <a:ln w="762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50" name="Group 49"/>
          <p:cNvGrpSpPr/>
          <p:nvPr/>
        </p:nvGrpSpPr>
        <p:grpSpPr>
          <a:xfrm rot="2424770">
            <a:off x="4763646" y="1493853"/>
            <a:ext cx="1328172" cy="667785"/>
            <a:chOff x="3417004" y="1752600"/>
            <a:chExt cx="1383596" cy="838200"/>
          </a:xfrm>
        </p:grpSpPr>
        <p:grpSp>
          <p:nvGrpSpPr>
            <p:cNvPr id="41" name="Group 40"/>
            <p:cNvGrpSpPr/>
            <p:nvPr/>
          </p:nvGrpSpPr>
          <p:grpSpPr>
            <a:xfrm>
              <a:off x="3417004" y="1752600"/>
              <a:ext cx="1231196" cy="468894"/>
              <a:chOff x="1062957" y="1600200"/>
              <a:chExt cx="1231196" cy="468894"/>
            </a:xfrm>
          </p:grpSpPr>
          <p:cxnSp>
            <p:nvCxnSpPr>
              <p:cNvPr id="42" name="Straight Connector 41"/>
              <p:cNvCxnSpPr/>
              <p:nvPr/>
            </p:nvCxnSpPr>
            <p:spPr>
              <a:xfrm flipV="1">
                <a:off x="1062957" y="1676400"/>
                <a:ext cx="1050495" cy="392694"/>
              </a:xfrm>
              <a:prstGeom prst="line">
                <a:avLst/>
              </a:prstGeom>
              <a:ln w="38100">
                <a:solidFill>
                  <a:schemeClr val="bg1"/>
                </a:solidFill>
                <a:prstDash val="sysDash"/>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flipV="1">
                <a:off x="2133600" y="1600200"/>
                <a:ext cx="160553" cy="76200"/>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grpSp>
        <p:grpSp>
          <p:nvGrpSpPr>
            <p:cNvPr id="44" name="Group 43"/>
            <p:cNvGrpSpPr/>
            <p:nvPr/>
          </p:nvGrpSpPr>
          <p:grpSpPr>
            <a:xfrm>
              <a:off x="3569404" y="2121906"/>
              <a:ext cx="1231196" cy="468894"/>
              <a:chOff x="1062957" y="1600200"/>
              <a:chExt cx="1231196" cy="468894"/>
            </a:xfrm>
          </p:grpSpPr>
          <p:cxnSp>
            <p:nvCxnSpPr>
              <p:cNvPr id="45" name="Straight Connector 44"/>
              <p:cNvCxnSpPr/>
              <p:nvPr/>
            </p:nvCxnSpPr>
            <p:spPr>
              <a:xfrm flipV="1">
                <a:off x="1062957" y="1676400"/>
                <a:ext cx="1050495" cy="392694"/>
              </a:xfrm>
              <a:prstGeom prst="line">
                <a:avLst/>
              </a:prstGeom>
              <a:ln w="38100">
                <a:solidFill>
                  <a:schemeClr val="bg1"/>
                </a:solidFill>
                <a:prstDash val="sysDash"/>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flipV="1">
                <a:off x="2133600" y="1600200"/>
                <a:ext cx="160553" cy="76200"/>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grpSp>
        <p:grpSp>
          <p:nvGrpSpPr>
            <p:cNvPr id="47" name="Group 46"/>
            <p:cNvGrpSpPr/>
            <p:nvPr/>
          </p:nvGrpSpPr>
          <p:grpSpPr>
            <a:xfrm>
              <a:off x="3497047" y="1905000"/>
              <a:ext cx="1231196" cy="468894"/>
              <a:chOff x="1062957" y="1600200"/>
              <a:chExt cx="1231196" cy="468894"/>
            </a:xfrm>
          </p:grpSpPr>
          <p:cxnSp>
            <p:nvCxnSpPr>
              <p:cNvPr id="48" name="Straight Connector 47"/>
              <p:cNvCxnSpPr/>
              <p:nvPr/>
            </p:nvCxnSpPr>
            <p:spPr>
              <a:xfrm flipV="1">
                <a:off x="1062957" y="1676400"/>
                <a:ext cx="1050495" cy="392694"/>
              </a:xfrm>
              <a:prstGeom prst="line">
                <a:avLst/>
              </a:prstGeom>
              <a:ln w="38100">
                <a:solidFill>
                  <a:schemeClr val="bg1"/>
                </a:solidFill>
                <a:prstDash val="sysDash"/>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p:nvPr/>
            </p:nvCxnSpPr>
            <p:spPr>
              <a:xfrm flipV="1">
                <a:off x="2133600" y="1600200"/>
                <a:ext cx="160553" cy="76200"/>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grpSp>
      </p:grpSp>
      <p:grpSp>
        <p:nvGrpSpPr>
          <p:cNvPr id="27" name="Group 26">
            <a:extLst>
              <a:ext uri="{FF2B5EF4-FFF2-40B4-BE49-F238E27FC236}">
                <a16:creationId xmlns:a16="http://schemas.microsoft.com/office/drawing/2014/main" id="{77D89A50-1E1A-4C86-B7C8-CCDD9FBFF2B8}"/>
              </a:ext>
            </a:extLst>
          </p:cNvPr>
          <p:cNvGrpSpPr/>
          <p:nvPr/>
        </p:nvGrpSpPr>
        <p:grpSpPr>
          <a:xfrm>
            <a:off x="3276601" y="1981201"/>
            <a:ext cx="1257565" cy="870285"/>
            <a:chOff x="1752600" y="4997115"/>
            <a:chExt cx="1257565" cy="870285"/>
          </a:xfrm>
        </p:grpSpPr>
        <p:grpSp>
          <p:nvGrpSpPr>
            <p:cNvPr id="64" name="Group 63"/>
            <p:cNvGrpSpPr/>
            <p:nvPr/>
          </p:nvGrpSpPr>
          <p:grpSpPr>
            <a:xfrm>
              <a:off x="1752600" y="5187977"/>
              <a:ext cx="1157302" cy="679423"/>
              <a:chOff x="1738299" y="2206777"/>
              <a:chExt cx="1157302" cy="679423"/>
            </a:xfrm>
          </p:grpSpPr>
          <p:sp>
            <p:nvSpPr>
              <p:cNvPr id="61" name="Arc 60"/>
              <p:cNvSpPr/>
              <p:nvPr/>
            </p:nvSpPr>
            <p:spPr>
              <a:xfrm rot="10314643" flipH="1" flipV="1">
                <a:off x="1738299" y="2206777"/>
                <a:ext cx="1088099" cy="679423"/>
              </a:xfrm>
              <a:prstGeom prst="arc">
                <a:avLst>
                  <a:gd name="adj1" fmla="val 16200000"/>
                  <a:gd name="adj2" fmla="val 21597120"/>
                </a:avLst>
              </a:prstGeom>
              <a:ln w="38100">
                <a:solidFill>
                  <a:schemeClr val="bg1"/>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cxnSp>
            <p:nvCxnSpPr>
              <p:cNvPr id="63" name="Straight Arrow Connector 62"/>
              <p:cNvCxnSpPr/>
              <p:nvPr/>
            </p:nvCxnSpPr>
            <p:spPr>
              <a:xfrm rot="5400000" flipV="1">
                <a:off x="2777224" y="2480577"/>
                <a:ext cx="160553" cy="76200"/>
              </a:xfrm>
              <a:prstGeom prst="straightConnector1">
                <a:avLst/>
              </a:prstGeom>
              <a:ln w="38100">
                <a:solidFill>
                  <a:schemeClr val="bg1"/>
                </a:solidFill>
                <a:prstDash val="dash"/>
                <a:tailEnd type="arrow"/>
              </a:ln>
            </p:spPr>
            <p:style>
              <a:lnRef idx="1">
                <a:schemeClr val="accent1"/>
              </a:lnRef>
              <a:fillRef idx="0">
                <a:schemeClr val="accent1"/>
              </a:fillRef>
              <a:effectRef idx="0">
                <a:schemeClr val="accent1"/>
              </a:effectRef>
              <a:fontRef idx="minor">
                <a:schemeClr val="tx1"/>
              </a:fontRef>
            </p:style>
          </p:cxnSp>
        </p:grpSp>
        <p:grpSp>
          <p:nvGrpSpPr>
            <p:cNvPr id="22" name="Group 21">
              <a:extLst>
                <a:ext uri="{FF2B5EF4-FFF2-40B4-BE49-F238E27FC236}">
                  <a16:creationId xmlns:a16="http://schemas.microsoft.com/office/drawing/2014/main" id="{8FA121BE-D0DB-4D83-9B30-CF5C16657F21}"/>
                </a:ext>
              </a:extLst>
            </p:cNvPr>
            <p:cNvGrpSpPr/>
            <p:nvPr/>
          </p:nvGrpSpPr>
          <p:grpSpPr>
            <a:xfrm>
              <a:off x="1852863" y="4997115"/>
              <a:ext cx="1157302" cy="679423"/>
              <a:chOff x="1828800" y="1981200"/>
              <a:chExt cx="1157302" cy="679423"/>
            </a:xfrm>
          </p:grpSpPr>
          <p:sp>
            <p:nvSpPr>
              <p:cNvPr id="66" name="Arc 65"/>
              <p:cNvSpPr/>
              <p:nvPr/>
            </p:nvSpPr>
            <p:spPr>
              <a:xfrm rot="10314643" flipH="1" flipV="1">
                <a:off x="1828800" y="1981200"/>
                <a:ext cx="1088099" cy="679423"/>
              </a:xfrm>
              <a:prstGeom prst="arc">
                <a:avLst>
                  <a:gd name="adj1" fmla="val 16200000"/>
                  <a:gd name="adj2" fmla="val 21597120"/>
                </a:avLst>
              </a:prstGeom>
              <a:ln w="38100">
                <a:solidFill>
                  <a:schemeClr val="bg1"/>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cxnSp>
            <p:nvCxnSpPr>
              <p:cNvPr id="67" name="Straight Arrow Connector 66"/>
              <p:cNvCxnSpPr/>
              <p:nvPr/>
            </p:nvCxnSpPr>
            <p:spPr>
              <a:xfrm rot="5400000" flipV="1">
                <a:off x="2867725" y="2255000"/>
                <a:ext cx="160553" cy="76200"/>
              </a:xfrm>
              <a:prstGeom prst="straightConnector1">
                <a:avLst/>
              </a:prstGeom>
              <a:ln w="38100">
                <a:solidFill>
                  <a:schemeClr val="bg1"/>
                </a:solidFill>
                <a:prstDash val="dash"/>
                <a:tailEnd type="arrow"/>
              </a:ln>
            </p:spPr>
            <p:style>
              <a:lnRef idx="1">
                <a:schemeClr val="accent1"/>
              </a:lnRef>
              <a:fillRef idx="0">
                <a:schemeClr val="accent1"/>
              </a:fillRef>
              <a:effectRef idx="0">
                <a:schemeClr val="accent1"/>
              </a:effectRef>
              <a:fontRef idx="minor">
                <a:schemeClr val="tx1"/>
              </a:fontRef>
            </p:style>
          </p:cxnSp>
        </p:grpSp>
      </p:grpSp>
      <p:grpSp>
        <p:nvGrpSpPr>
          <p:cNvPr id="24" name="Group 23">
            <a:extLst>
              <a:ext uri="{FF2B5EF4-FFF2-40B4-BE49-F238E27FC236}">
                <a16:creationId xmlns:a16="http://schemas.microsoft.com/office/drawing/2014/main" id="{C50F6BB2-39E9-4BD9-AB62-8EFC90BE5C3D}"/>
              </a:ext>
            </a:extLst>
          </p:cNvPr>
          <p:cNvGrpSpPr/>
          <p:nvPr/>
        </p:nvGrpSpPr>
        <p:grpSpPr>
          <a:xfrm>
            <a:off x="3186098" y="914400"/>
            <a:ext cx="1247804" cy="901646"/>
            <a:chOff x="1662098" y="3740177"/>
            <a:chExt cx="1247804" cy="901646"/>
          </a:xfrm>
        </p:grpSpPr>
        <p:grpSp>
          <p:nvGrpSpPr>
            <p:cNvPr id="68" name="Group 67"/>
            <p:cNvGrpSpPr/>
            <p:nvPr/>
          </p:nvGrpSpPr>
          <p:grpSpPr>
            <a:xfrm flipV="1">
              <a:off x="1662098" y="3740177"/>
              <a:ext cx="1157302" cy="679423"/>
              <a:chOff x="1738299" y="2206777"/>
              <a:chExt cx="1157302" cy="679423"/>
            </a:xfrm>
          </p:grpSpPr>
          <p:sp>
            <p:nvSpPr>
              <p:cNvPr id="69" name="Arc 68"/>
              <p:cNvSpPr/>
              <p:nvPr/>
            </p:nvSpPr>
            <p:spPr>
              <a:xfrm rot="10314643" flipH="1" flipV="1">
                <a:off x="1738299" y="2206777"/>
                <a:ext cx="1088099" cy="679423"/>
              </a:xfrm>
              <a:prstGeom prst="arc">
                <a:avLst>
                  <a:gd name="adj1" fmla="val 16200000"/>
                  <a:gd name="adj2" fmla="val 21597120"/>
                </a:avLst>
              </a:prstGeom>
              <a:ln w="38100">
                <a:solidFill>
                  <a:schemeClr val="bg1"/>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cxnSp>
            <p:nvCxnSpPr>
              <p:cNvPr id="70" name="Straight Arrow Connector 69"/>
              <p:cNvCxnSpPr/>
              <p:nvPr/>
            </p:nvCxnSpPr>
            <p:spPr>
              <a:xfrm rot="5400000" flipV="1">
                <a:off x="2777224" y="2480577"/>
                <a:ext cx="160553" cy="76200"/>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grpSp>
        <p:grpSp>
          <p:nvGrpSpPr>
            <p:cNvPr id="71" name="Group 70"/>
            <p:cNvGrpSpPr/>
            <p:nvPr/>
          </p:nvGrpSpPr>
          <p:grpSpPr>
            <a:xfrm flipV="1">
              <a:off x="1752600" y="3962400"/>
              <a:ext cx="1157302" cy="679423"/>
              <a:chOff x="1738299" y="2206777"/>
              <a:chExt cx="1157302" cy="679423"/>
            </a:xfrm>
          </p:grpSpPr>
          <p:sp>
            <p:nvSpPr>
              <p:cNvPr id="72" name="Arc 71"/>
              <p:cNvSpPr/>
              <p:nvPr/>
            </p:nvSpPr>
            <p:spPr>
              <a:xfrm rot="10314643" flipH="1" flipV="1">
                <a:off x="1738299" y="2206777"/>
                <a:ext cx="1088099" cy="679423"/>
              </a:xfrm>
              <a:prstGeom prst="arc">
                <a:avLst>
                  <a:gd name="adj1" fmla="val 16200000"/>
                  <a:gd name="adj2" fmla="val 21597120"/>
                </a:avLst>
              </a:prstGeom>
              <a:ln w="38100">
                <a:solidFill>
                  <a:schemeClr val="bg1"/>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cxnSp>
            <p:nvCxnSpPr>
              <p:cNvPr id="73" name="Straight Arrow Connector 72"/>
              <p:cNvCxnSpPr/>
              <p:nvPr/>
            </p:nvCxnSpPr>
            <p:spPr>
              <a:xfrm rot="5400000" flipV="1">
                <a:off x="2777224" y="2480577"/>
                <a:ext cx="160553" cy="76200"/>
              </a:xfrm>
              <a:prstGeom prst="straightConnector1">
                <a:avLst/>
              </a:prstGeom>
              <a:ln w="38100">
                <a:solidFill>
                  <a:schemeClr val="bg1"/>
                </a:solidFill>
                <a:prstDash val="sysDash"/>
                <a:tailEnd type="arrow"/>
              </a:ln>
            </p:spPr>
            <p:style>
              <a:lnRef idx="1">
                <a:schemeClr val="accent1"/>
              </a:lnRef>
              <a:fillRef idx="0">
                <a:schemeClr val="accent1"/>
              </a:fillRef>
              <a:effectRef idx="0">
                <a:schemeClr val="accent1"/>
              </a:effectRef>
              <a:fontRef idx="minor">
                <a:schemeClr val="tx1"/>
              </a:fontRef>
            </p:style>
          </p:cxnSp>
        </p:grpSp>
      </p:grpSp>
      <p:grpSp>
        <p:nvGrpSpPr>
          <p:cNvPr id="74" name="Group 73"/>
          <p:cNvGrpSpPr/>
          <p:nvPr/>
        </p:nvGrpSpPr>
        <p:grpSpPr>
          <a:xfrm rot="21318262">
            <a:off x="2390863" y="1736701"/>
            <a:ext cx="1152476" cy="747514"/>
            <a:chOff x="3417004" y="1752600"/>
            <a:chExt cx="1383596" cy="838200"/>
          </a:xfrm>
        </p:grpSpPr>
        <p:grpSp>
          <p:nvGrpSpPr>
            <p:cNvPr id="75" name="Group 74"/>
            <p:cNvGrpSpPr/>
            <p:nvPr/>
          </p:nvGrpSpPr>
          <p:grpSpPr>
            <a:xfrm>
              <a:off x="3417004" y="1752600"/>
              <a:ext cx="1231196" cy="468894"/>
              <a:chOff x="1062957" y="1600200"/>
              <a:chExt cx="1231196" cy="468894"/>
            </a:xfrm>
          </p:grpSpPr>
          <p:cxnSp>
            <p:nvCxnSpPr>
              <p:cNvPr id="82" name="Straight Connector 81"/>
              <p:cNvCxnSpPr/>
              <p:nvPr/>
            </p:nvCxnSpPr>
            <p:spPr>
              <a:xfrm flipV="1">
                <a:off x="1062957" y="1676400"/>
                <a:ext cx="1050495" cy="392694"/>
              </a:xfrm>
              <a:prstGeom prst="line">
                <a:avLst/>
              </a:prstGeom>
              <a:ln w="38100">
                <a:solidFill>
                  <a:schemeClr val="bg1"/>
                </a:solidFill>
                <a:prstDash val="sysDash"/>
              </a:ln>
            </p:spPr>
            <p:style>
              <a:lnRef idx="1">
                <a:schemeClr val="accent1"/>
              </a:lnRef>
              <a:fillRef idx="0">
                <a:schemeClr val="accent1"/>
              </a:fillRef>
              <a:effectRef idx="0">
                <a:schemeClr val="accent1"/>
              </a:effectRef>
              <a:fontRef idx="minor">
                <a:schemeClr val="tx1"/>
              </a:fontRef>
            </p:style>
          </p:cxnSp>
          <p:cxnSp>
            <p:nvCxnSpPr>
              <p:cNvPr id="83" name="Straight Arrow Connector 82"/>
              <p:cNvCxnSpPr/>
              <p:nvPr/>
            </p:nvCxnSpPr>
            <p:spPr>
              <a:xfrm flipV="1">
                <a:off x="2133600" y="1600200"/>
                <a:ext cx="160553" cy="76200"/>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grpSp>
        <p:grpSp>
          <p:nvGrpSpPr>
            <p:cNvPr id="76" name="Group 75"/>
            <p:cNvGrpSpPr/>
            <p:nvPr/>
          </p:nvGrpSpPr>
          <p:grpSpPr>
            <a:xfrm>
              <a:off x="3569404" y="2121906"/>
              <a:ext cx="1231196" cy="468894"/>
              <a:chOff x="1062957" y="1600200"/>
              <a:chExt cx="1231196" cy="468894"/>
            </a:xfrm>
          </p:grpSpPr>
          <p:cxnSp>
            <p:nvCxnSpPr>
              <p:cNvPr id="80" name="Straight Connector 79"/>
              <p:cNvCxnSpPr/>
              <p:nvPr/>
            </p:nvCxnSpPr>
            <p:spPr>
              <a:xfrm flipV="1">
                <a:off x="1062957" y="1676400"/>
                <a:ext cx="1050495" cy="392694"/>
              </a:xfrm>
              <a:prstGeom prst="line">
                <a:avLst/>
              </a:prstGeom>
              <a:ln w="38100">
                <a:solidFill>
                  <a:schemeClr val="bg1"/>
                </a:solidFill>
                <a:prstDash val="sysDash"/>
              </a:ln>
            </p:spPr>
            <p:style>
              <a:lnRef idx="1">
                <a:schemeClr val="accent1"/>
              </a:lnRef>
              <a:fillRef idx="0">
                <a:schemeClr val="accent1"/>
              </a:fillRef>
              <a:effectRef idx="0">
                <a:schemeClr val="accent1"/>
              </a:effectRef>
              <a:fontRef idx="minor">
                <a:schemeClr val="tx1"/>
              </a:fontRef>
            </p:style>
          </p:cxnSp>
          <p:cxnSp>
            <p:nvCxnSpPr>
              <p:cNvPr id="81" name="Straight Arrow Connector 80"/>
              <p:cNvCxnSpPr/>
              <p:nvPr/>
            </p:nvCxnSpPr>
            <p:spPr>
              <a:xfrm flipV="1">
                <a:off x="2133600" y="1600200"/>
                <a:ext cx="160553" cy="76200"/>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grpSp>
        <p:grpSp>
          <p:nvGrpSpPr>
            <p:cNvPr id="77" name="Group 76"/>
            <p:cNvGrpSpPr/>
            <p:nvPr/>
          </p:nvGrpSpPr>
          <p:grpSpPr>
            <a:xfrm>
              <a:off x="3497047" y="1905000"/>
              <a:ext cx="1231196" cy="468894"/>
              <a:chOff x="1062957" y="1600200"/>
              <a:chExt cx="1231196" cy="468894"/>
            </a:xfrm>
          </p:grpSpPr>
          <p:cxnSp>
            <p:nvCxnSpPr>
              <p:cNvPr id="78" name="Straight Connector 77"/>
              <p:cNvCxnSpPr/>
              <p:nvPr/>
            </p:nvCxnSpPr>
            <p:spPr>
              <a:xfrm flipV="1">
                <a:off x="1062957" y="1676400"/>
                <a:ext cx="1050495" cy="392694"/>
              </a:xfrm>
              <a:prstGeom prst="line">
                <a:avLst/>
              </a:prstGeom>
              <a:ln w="38100">
                <a:solidFill>
                  <a:schemeClr val="bg1"/>
                </a:solidFill>
                <a:prstDash val="sysDash"/>
              </a:ln>
            </p:spPr>
            <p:style>
              <a:lnRef idx="1">
                <a:schemeClr val="accent1"/>
              </a:lnRef>
              <a:fillRef idx="0">
                <a:schemeClr val="accent1"/>
              </a:fillRef>
              <a:effectRef idx="0">
                <a:schemeClr val="accent1"/>
              </a:effectRef>
              <a:fontRef idx="minor">
                <a:schemeClr val="tx1"/>
              </a:fontRef>
            </p:style>
          </p:cxnSp>
          <p:cxnSp>
            <p:nvCxnSpPr>
              <p:cNvPr id="79" name="Straight Arrow Connector 78"/>
              <p:cNvCxnSpPr/>
              <p:nvPr/>
            </p:nvCxnSpPr>
            <p:spPr>
              <a:xfrm flipV="1">
                <a:off x="2133600" y="1600200"/>
                <a:ext cx="160553" cy="76200"/>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grpSp>
      </p:grpSp>
      <p:sp>
        <p:nvSpPr>
          <p:cNvPr id="20" name="Slide Number Placeholder 19"/>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6A7297-0C43-4EC3-AD14-A717F60E3805}" type="slidenum">
              <a:rPr kumimoji="0" lang="en-US" sz="14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grpSp>
        <p:nvGrpSpPr>
          <p:cNvPr id="21" name="Group 20">
            <a:extLst>
              <a:ext uri="{FF2B5EF4-FFF2-40B4-BE49-F238E27FC236}">
                <a16:creationId xmlns:a16="http://schemas.microsoft.com/office/drawing/2014/main" id="{9DA61F15-4426-4897-860E-7B559C50D576}"/>
              </a:ext>
            </a:extLst>
          </p:cNvPr>
          <p:cNvGrpSpPr/>
          <p:nvPr/>
        </p:nvGrpSpPr>
        <p:grpSpPr>
          <a:xfrm>
            <a:off x="3016188" y="2874710"/>
            <a:ext cx="2340328" cy="3391972"/>
            <a:chOff x="4343400" y="766218"/>
            <a:chExt cx="3519616" cy="5101182"/>
          </a:xfrm>
        </p:grpSpPr>
        <p:pic>
          <p:nvPicPr>
            <p:cNvPr id="62" name="Picture 2">
              <a:extLst>
                <a:ext uri="{FF2B5EF4-FFF2-40B4-BE49-F238E27FC236}">
                  <a16:creationId xmlns:a16="http://schemas.microsoft.com/office/drawing/2014/main" id="{A0A0A087-52F9-4F23-9AC3-EBE9039805FF}"/>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777" b="100000" l="0" r="98893">
                          <a14:foregroundMark x1="58303" y1="45078" x2="58303" y2="45078"/>
                          <a14:foregroundMark x1="71587" y1="33420" x2="71587" y2="33420"/>
                          <a14:foregroundMark x1="70849" y1="31606" x2="70849" y2="31606"/>
                          <a14:foregroundMark x1="70849" y1="30052" x2="70849" y2="30052"/>
                          <a14:foregroundMark x1="71587" y1="29016" x2="71587" y2="29016"/>
                          <a14:foregroundMark x1="69004" y1="27202" x2="69004" y2="27202"/>
                          <a14:foregroundMark x1="72325" y1="26943" x2="72325" y2="26943"/>
                          <a14:foregroundMark x1="78967" y1="26425" x2="78967" y2="26425"/>
                          <a14:foregroundMark x1="80074" y1="24870" x2="80074" y2="24870"/>
                          <a14:foregroundMark x1="81550" y1="23057" x2="81550" y2="23057"/>
                          <a14:foregroundMark x1="83395" y1="23057" x2="83395" y2="23057"/>
                          <a14:foregroundMark x1="86347" y1="18653" x2="86347" y2="18653"/>
                          <a14:foregroundMark x1="86716" y1="16839" x2="86716" y2="16839"/>
                          <a14:foregroundMark x1="87454" y1="15026" x2="87454" y2="15026"/>
                          <a14:foregroundMark x1="81181" y1="13731" x2="81181" y2="13731"/>
                          <a14:foregroundMark x1="87454" y1="13990" x2="87454" y2="13990"/>
                          <a14:foregroundMark x1="90406" y1="11917" x2="90406" y2="11917"/>
                          <a14:foregroundMark x1="89299" y1="15026" x2="89299" y2="15026"/>
                          <a14:foregroundMark x1="90775" y1="13212" x2="90775" y2="12694"/>
                          <a14:foregroundMark x1="84502" y1="10104" x2="84502" y2="10104"/>
                          <a14:foregroundMark x1="82288" y1="12176" x2="82288" y2="12176"/>
                          <a14:foregroundMark x1="80074" y1="13731" x2="80074" y2="13731"/>
                          <a14:foregroundMark x1="78229" y1="15285" x2="78229" y2="15285"/>
                          <a14:foregroundMark x1="91882" y1="15803" x2="91882" y2="15803"/>
                        </a14:backgroundRemoval>
                      </a14:imgEffect>
                    </a14:imgLayer>
                  </a14:imgProps>
                </a:ext>
                <a:ext uri="{28A0092B-C50C-407E-A947-70E740481C1C}">
                  <a14:useLocalDpi xmlns:a14="http://schemas.microsoft.com/office/drawing/2010/main" val="0"/>
                </a:ext>
              </a:extLst>
            </a:blip>
            <a:srcRect l="1725"/>
            <a:stretch/>
          </p:blipFill>
          <p:spPr bwMode="auto">
            <a:xfrm>
              <a:off x="4343400" y="766218"/>
              <a:ext cx="3519616" cy="51011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5" name="Oval 64">
              <a:extLst>
                <a:ext uri="{FF2B5EF4-FFF2-40B4-BE49-F238E27FC236}">
                  <a16:creationId xmlns:a16="http://schemas.microsoft.com/office/drawing/2014/main" id="{BCAB86C4-3E31-4DED-AA0D-9C0B4582AEF5}"/>
                </a:ext>
              </a:extLst>
            </p:cNvPr>
            <p:cNvSpPr/>
            <p:nvPr/>
          </p:nvSpPr>
          <p:spPr>
            <a:xfrm rot="1978630">
              <a:off x="6151897" y="2527861"/>
              <a:ext cx="956738" cy="1608539"/>
            </a:xfrm>
            <a:prstGeom prst="ellipse">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sp>
        <p:nvSpPr>
          <p:cNvPr id="25" name="TextBox 24">
            <a:extLst>
              <a:ext uri="{FF2B5EF4-FFF2-40B4-BE49-F238E27FC236}">
                <a16:creationId xmlns:a16="http://schemas.microsoft.com/office/drawing/2014/main" id="{A8661674-6F5C-466D-407A-005172FDCA6C}"/>
              </a:ext>
            </a:extLst>
          </p:cNvPr>
          <p:cNvSpPr txBox="1"/>
          <p:nvPr/>
        </p:nvSpPr>
        <p:spPr>
          <a:xfrm>
            <a:off x="428766" y="1508084"/>
            <a:ext cx="1287532"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FF00"/>
                </a:solidFill>
                <a:effectLst/>
                <a:uLnTx/>
                <a:uFillTx/>
                <a:latin typeface="Arial"/>
                <a:ea typeface="+mn-ea"/>
                <a:cs typeface="+mn-cs"/>
              </a:rPr>
              <a:t>Aorta</a:t>
            </a:r>
          </a:p>
        </p:txBody>
      </p:sp>
      <p:sp>
        <p:nvSpPr>
          <p:cNvPr id="26" name="TextBox 25">
            <a:extLst>
              <a:ext uri="{FF2B5EF4-FFF2-40B4-BE49-F238E27FC236}">
                <a16:creationId xmlns:a16="http://schemas.microsoft.com/office/drawing/2014/main" id="{B580765A-DB7E-3D3E-6FEC-0C66C9406219}"/>
              </a:ext>
            </a:extLst>
          </p:cNvPr>
          <p:cNvSpPr txBox="1"/>
          <p:nvPr/>
        </p:nvSpPr>
        <p:spPr>
          <a:xfrm>
            <a:off x="5356516" y="0"/>
            <a:ext cx="1531188"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FFFF00"/>
                </a:solidFill>
                <a:effectLst/>
                <a:uLnTx/>
                <a:uFillTx/>
                <a:latin typeface="Arial"/>
                <a:ea typeface="+mn-ea"/>
                <a:cs typeface="+mn-cs"/>
              </a:rPr>
              <a:t>LAD</a:t>
            </a:r>
          </a:p>
        </p:txBody>
      </p:sp>
    </p:spTree>
    <p:extLst>
      <p:ext uri="{BB962C8B-B14F-4D97-AF65-F5344CB8AC3E}">
        <p14:creationId xmlns:p14="http://schemas.microsoft.com/office/powerpoint/2010/main" val="884561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4"/>
                                        </p:tgtEl>
                                        <p:attrNameLst>
                                          <p:attrName>style.visibility</p:attrName>
                                        </p:attrNameLst>
                                      </p:cBhvr>
                                      <p:to>
                                        <p:strVal val="visible"/>
                                      </p:to>
                                    </p:set>
                                    <p:animEffect transition="in" filter="wipe(left)">
                                      <p:cBhvr>
                                        <p:cTn id="7" dur="500"/>
                                        <p:tgtEl>
                                          <p:spTgt spid="74"/>
                                        </p:tgtEl>
                                      </p:cBhvr>
                                    </p:animEffect>
                                  </p:childTnLst>
                                </p:cTn>
                              </p:par>
                              <p:par>
                                <p:cTn id="8" presetID="22" presetClass="entr" presetSubtype="8"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left)">
                                      <p:cBhvr>
                                        <p:cTn id="10" dur="500"/>
                                        <p:tgtEl>
                                          <p:spTgt spid="24"/>
                                        </p:tgtEl>
                                      </p:cBhvr>
                                    </p:animEffect>
                                  </p:childTnLst>
                                </p:cTn>
                              </p:par>
                              <p:par>
                                <p:cTn id="11" presetID="22" presetClass="entr" presetSubtype="8" fill="hold"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wipe(left)">
                                      <p:cBhvr>
                                        <p:cTn id="13" dur="500"/>
                                        <p:tgtEl>
                                          <p:spTgt spid="27"/>
                                        </p:tgtEl>
                                      </p:cBhvr>
                                    </p:animEffect>
                                  </p:childTnLst>
                                </p:cTn>
                              </p:par>
                              <p:par>
                                <p:cTn id="14" presetID="22" presetClass="entr" presetSubtype="8" fill="hold" nodeType="withEffect">
                                  <p:stCondLst>
                                    <p:cond delay="0"/>
                                  </p:stCondLst>
                                  <p:childTnLst>
                                    <p:set>
                                      <p:cBhvr>
                                        <p:cTn id="15" dur="1" fill="hold">
                                          <p:stCondLst>
                                            <p:cond delay="0"/>
                                          </p:stCondLst>
                                        </p:cTn>
                                        <p:tgtEl>
                                          <p:spTgt spid="50"/>
                                        </p:tgtEl>
                                        <p:attrNameLst>
                                          <p:attrName>style.visibility</p:attrName>
                                        </p:attrNameLst>
                                      </p:cBhvr>
                                      <p:to>
                                        <p:strVal val="visible"/>
                                      </p:to>
                                    </p:set>
                                    <p:animEffect transition="in" filter="wipe(left)">
                                      <p:cBhvr>
                                        <p:cTn id="16" dur="500"/>
                                        <p:tgtEl>
                                          <p:spTgt spid="50"/>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2418028" y="579555"/>
            <a:ext cx="2271807" cy="1407716"/>
          </a:xfrm>
          <a:custGeom>
            <a:avLst/>
            <a:gdLst>
              <a:gd name="connsiteX0" fmla="*/ 0 w 1295400"/>
              <a:gd name="connsiteY0" fmla="*/ 581025 h 581025"/>
              <a:gd name="connsiteX1" fmla="*/ 123825 w 1295400"/>
              <a:gd name="connsiteY1" fmla="*/ 514350 h 581025"/>
              <a:gd name="connsiteX2" fmla="*/ 228600 w 1295400"/>
              <a:gd name="connsiteY2" fmla="*/ 514350 h 581025"/>
              <a:gd name="connsiteX3" fmla="*/ 304800 w 1295400"/>
              <a:gd name="connsiteY3" fmla="*/ 466725 h 581025"/>
              <a:gd name="connsiteX4" fmla="*/ 390525 w 1295400"/>
              <a:gd name="connsiteY4" fmla="*/ 457200 h 581025"/>
              <a:gd name="connsiteX5" fmla="*/ 466725 w 1295400"/>
              <a:gd name="connsiteY5" fmla="*/ 419100 h 581025"/>
              <a:gd name="connsiteX6" fmla="*/ 581025 w 1295400"/>
              <a:gd name="connsiteY6" fmla="*/ 390525 h 581025"/>
              <a:gd name="connsiteX7" fmla="*/ 714375 w 1295400"/>
              <a:gd name="connsiteY7" fmla="*/ 352425 h 581025"/>
              <a:gd name="connsiteX8" fmla="*/ 790575 w 1295400"/>
              <a:gd name="connsiteY8" fmla="*/ 352425 h 581025"/>
              <a:gd name="connsiteX9" fmla="*/ 866775 w 1295400"/>
              <a:gd name="connsiteY9" fmla="*/ 323850 h 581025"/>
              <a:gd name="connsiteX10" fmla="*/ 933450 w 1295400"/>
              <a:gd name="connsiteY10" fmla="*/ 295275 h 581025"/>
              <a:gd name="connsiteX11" fmla="*/ 1000125 w 1295400"/>
              <a:gd name="connsiteY11" fmla="*/ 247650 h 581025"/>
              <a:gd name="connsiteX12" fmla="*/ 1085850 w 1295400"/>
              <a:gd name="connsiteY12" fmla="*/ 171450 h 581025"/>
              <a:gd name="connsiteX13" fmla="*/ 1200150 w 1295400"/>
              <a:gd name="connsiteY13" fmla="*/ 47625 h 581025"/>
              <a:gd name="connsiteX14" fmla="*/ 1295400 w 1295400"/>
              <a:gd name="connsiteY14" fmla="*/ 0 h 58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95400" h="581025">
                <a:moveTo>
                  <a:pt x="0" y="581025"/>
                </a:moveTo>
                <a:cubicBezTo>
                  <a:pt x="42862" y="553243"/>
                  <a:pt x="85725" y="525462"/>
                  <a:pt x="123825" y="514350"/>
                </a:cubicBezTo>
                <a:cubicBezTo>
                  <a:pt x="161925" y="503238"/>
                  <a:pt x="198437" y="522288"/>
                  <a:pt x="228600" y="514350"/>
                </a:cubicBezTo>
                <a:cubicBezTo>
                  <a:pt x="258763" y="506412"/>
                  <a:pt x="277813" y="476250"/>
                  <a:pt x="304800" y="466725"/>
                </a:cubicBezTo>
                <a:cubicBezTo>
                  <a:pt x="331787" y="457200"/>
                  <a:pt x="363538" y="465137"/>
                  <a:pt x="390525" y="457200"/>
                </a:cubicBezTo>
                <a:cubicBezTo>
                  <a:pt x="417512" y="449263"/>
                  <a:pt x="434975" y="430212"/>
                  <a:pt x="466725" y="419100"/>
                </a:cubicBezTo>
                <a:cubicBezTo>
                  <a:pt x="498475" y="407988"/>
                  <a:pt x="539750" y="401637"/>
                  <a:pt x="581025" y="390525"/>
                </a:cubicBezTo>
                <a:cubicBezTo>
                  <a:pt x="622300" y="379413"/>
                  <a:pt x="679450" y="358775"/>
                  <a:pt x="714375" y="352425"/>
                </a:cubicBezTo>
                <a:cubicBezTo>
                  <a:pt x="749300" y="346075"/>
                  <a:pt x="765175" y="357187"/>
                  <a:pt x="790575" y="352425"/>
                </a:cubicBezTo>
                <a:cubicBezTo>
                  <a:pt x="815975" y="347663"/>
                  <a:pt x="842963" y="333375"/>
                  <a:pt x="866775" y="323850"/>
                </a:cubicBezTo>
                <a:cubicBezTo>
                  <a:pt x="890588" y="314325"/>
                  <a:pt x="911225" y="307975"/>
                  <a:pt x="933450" y="295275"/>
                </a:cubicBezTo>
                <a:cubicBezTo>
                  <a:pt x="955675" y="282575"/>
                  <a:pt x="974725" y="268288"/>
                  <a:pt x="1000125" y="247650"/>
                </a:cubicBezTo>
                <a:cubicBezTo>
                  <a:pt x="1025525" y="227012"/>
                  <a:pt x="1052513" y="204787"/>
                  <a:pt x="1085850" y="171450"/>
                </a:cubicBezTo>
                <a:cubicBezTo>
                  <a:pt x="1119187" y="138113"/>
                  <a:pt x="1165225" y="76200"/>
                  <a:pt x="1200150" y="47625"/>
                </a:cubicBezTo>
                <a:cubicBezTo>
                  <a:pt x="1235075" y="19050"/>
                  <a:pt x="1265237" y="9525"/>
                  <a:pt x="1295400" y="0"/>
                </a:cubicBezTo>
              </a:path>
            </a:pathLst>
          </a:custGeom>
          <a:ln w="762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4" name="Freeform 3"/>
          <p:cNvSpPr/>
          <p:nvPr/>
        </p:nvSpPr>
        <p:spPr>
          <a:xfrm>
            <a:off x="2601777" y="2282149"/>
            <a:ext cx="2071353" cy="974374"/>
          </a:xfrm>
          <a:custGeom>
            <a:avLst/>
            <a:gdLst>
              <a:gd name="connsiteX0" fmla="*/ 0 w 1181100"/>
              <a:gd name="connsiteY0" fmla="*/ 192616 h 402166"/>
              <a:gd name="connsiteX1" fmla="*/ 76200 w 1181100"/>
              <a:gd name="connsiteY1" fmla="*/ 144991 h 402166"/>
              <a:gd name="connsiteX2" fmla="*/ 152400 w 1181100"/>
              <a:gd name="connsiteY2" fmla="*/ 106891 h 402166"/>
              <a:gd name="connsiteX3" fmla="*/ 238125 w 1181100"/>
              <a:gd name="connsiteY3" fmla="*/ 68791 h 402166"/>
              <a:gd name="connsiteX4" fmla="*/ 323850 w 1181100"/>
              <a:gd name="connsiteY4" fmla="*/ 40216 h 402166"/>
              <a:gd name="connsiteX5" fmla="*/ 390525 w 1181100"/>
              <a:gd name="connsiteY5" fmla="*/ 21166 h 402166"/>
              <a:gd name="connsiteX6" fmla="*/ 476250 w 1181100"/>
              <a:gd name="connsiteY6" fmla="*/ 2116 h 402166"/>
              <a:gd name="connsiteX7" fmla="*/ 600075 w 1181100"/>
              <a:gd name="connsiteY7" fmla="*/ 2116 h 402166"/>
              <a:gd name="connsiteX8" fmla="*/ 704850 w 1181100"/>
              <a:gd name="connsiteY8" fmla="*/ 2116 h 402166"/>
              <a:gd name="connsiteX9" fmla="*/ 847725 w 1181100"/>
              <a:gd name="connsiteY9" fmla="*/ 30691 h 402166"/>
              <a:gd name="connsiteX10" fmla="*/ 933450 w 1181100"/>
              <a:gd name="connsiteY10" fmla="*/ 68791 h 402166"/>
              <a:gd name="connsiteX11" fmla="*/ 1028700 w 1181100"/>
              <a:gd name="connsiteY11" fmla="*/ 154516 h 402166"/>
              <a:gd name="connsiteX12" fmla="*/ 1095375 w 1181100"/>
              <a:gd name="connsiteY12" fmla="*/ 230716 h 402166"/>
              <a:gd name="connsiteX13" fmla="*/ 1143000 w 1181100"/>
              <a:gd name="connsiteY13" fmla="*/ 297391 h 402166"/>
              <a:gd name="connsiteX14" fmla="*/ 1181100 w 1181100"/>
              <a:gd name="connsiteY14" fmla="*/ 402166 h 402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81100" h="402166">
                <a:moveTo>
                  <a:pt x="0" y="192616"/>
                </a:moveTo>
                <a:cubicBezTo>
                  <a:pt x="25400" y="175947"/>
                  <a:pt x="50800" y="159278"/>
                  <a:pt x="76200" y="144991"/>
                </a:cubicBezTo>
                <a:cubicBezTo>
                  <a:pt x="101600" y="130704"/>
                  <a:pt x="125413" y="119591"/>
                  <a:pt x="152400" y="106891"/>
                </a:cubicBezTo>
                <a:cubicBezTo>
                  <a:pt x="179387" y="94191"/>
                  <a:pt x="209550" y="79903"/>
                  <a:pt x="238125" y="68791"/>
                </a:cubicBezTo>
                <a:cubicBezTo>
                  <a:pt x="266700" y="57679"/>
                  <a:pt x="298450" y="48153"/>
                  <a:pt x="323850" y="40216"/>
                </a:cubicBezTo>
                <a:cubicBezTo>
                  <a:pt x="349250" y="32279"/>
                  <a:pt x="365125" y="27516"/>
                  <a:pt x="390525" y="21166"/>
                </a:cubicBezTo>
                <a:cubicBezTo>
                  <a:pt x="415925" y="14816"/>
                  <a:pt x="441325" y="5291"/>
                  <a:pt x="476250" y="2116"/>
                </a:cubicBezTo>
                <a:cubicBezTo>
                  <a:pt x="511175" y="-1059"/>
                  <a:pt x="600075" y="2116"/>
                  <a:pt x="600075" y="2116"/>
                </a:cubicBezTo>
                <a:cubicBezTo>
                  <a:pt x="638175" y="2116"/>
                  <a:pt x="663575" y="-2646"/>
                  <a:pt x="704850" y="2116"/>
                </a:cubicBezTo>
                <a:cubicBezTo>
                  <a:pt x="746125" y="6878"/>
                  <a:pt x="809625" y="19579"/>
                  <a:pt x="847725" y="30691"/>
                </a:cubicBezTo>
                <a:cubicBezTo>
                  <a:pt x="885825" y="41803"/>
                  <a:pt x="903288" y="48154"/>
                  <a:pt x="933450" y="68791"/>
                </a:cubicBezTo>
                <a:cubicBezTo>
                  <a:pt x="963612" y="89428"/>
                  <a:pt x="1001713" y="127529"/>
                  <a:pt x="1028700" y="154516"/>
                </a:cubicBezTo>
                <a:cubicBezTo>
                  <a:pt x="1055687" y="181503"/>
                  <a:pt x="1076325" y="206904"/>
                  <a:pt x="1095375" y="230716"/>
                </a:cubicBezTo>
                <a:cubicBezTo>
                  <a:pt x="1114425" y="254528"/>
                  <a:pt x="1128713" y="268816"/>
                  <a:pt x="1143000" y="297391"/>
                </a:cubicBezTo>
                <a:cubicBezTo>
                  <a:pt x="1157287" y="325966"/>
                  <a:pt x="1181100" y="402166"/>
                  <a:pt x="1181100" y="402166"/>
                </a:cubicBezTo>
              </a:path>
            </a:pathLst>
          </a:custGeom>
          <a:ln w="762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 name="Freeform 4"/>
          <p:cNvSpPr/>
          <p:nvPr/>
        </p:nvSpPr>
        <p:spPr>
          <a:xfrm>
            <a:off x="4542451" y="833406"/>
            <a:ext cx="3304526" cy="1086679"/>
          </a:xfrm>
          <a:custGeom>
            <a:avLst/>
            <a:gdLst>
              <a:gd name="connsiteX0" fmla="*/ 207864 w 1884264"/>
              <a:gd name="connsiteY0" fmla="*/ 0 h 448519"/>
              <a:gd name="connsiteX1" fmla="*/ 122139 w 1884264"/>
              <a:gd name="connsiteY1" fmla="*/ 47625 h 448519"/>
              <a:gd name="connsiteX2" fmla="*/ 74514 w 1884264"/>
              <a:gd name="connsiteY2" fmla="*/ 104775 h 448519"/>
              <a:gd name="connsiteX3" fmla="*/ 55464 w 1884264"/>
              <a:gd name="connsiteY3" fmla="*/ 133350 h 448519"/>
              <a:gd name="connsiteX4" fmla="*/ 7839 w 1884264"/>
              <a:gd name="connsiteY4" fmla="*/ 180975 h 448519"/>
              <a:gd name="connsiteX5" fmla="*/ 7839 w 1884264"/>
              <a:gd name="connsiteY5" fmla="*/ 200025 h 448519"/>
              <a:gd name="connsiteX6" fmla="*/ 84039 w 1884264"/>
              <a:gd name="connsiteY6" fmla="*/ 200025 h 448519"/>
              <a:gd name="connsiteX7" fmla="*/ 179289 w 1884264"/>
              <a:gd name="connsiteY7" fmla="*/ 200025 h 448519"/>
              <a:gd name="connsiteX8" fmla="*/ 255489 w 1884264"/>
              <a:gd name="connsiteY8" fmla="*/ 219075 h 448519"/>
              <a:gd name="connsiteX9" fmla="*/ 369789 w 1884264"/>
              <a:gd name="connsiteY9" fmla="*/ 247650 h 448519"/>
              <a:gd name="connsiteX10" fmla="*/ 512664 w 1884264"/>
              <a:gd name="connsiteY10" fmla="*/ 266700 h 448519"/>
              <a:gd name="connsiteX11" fmla="*/ 665064 w 1884264"/>
              <a:gd name="connsiteY11" fmla="*/ 304800 h 448519"/>
              <a:gd name="connsiteX12" fmla="*/ 836514 w 1884264"/>
              <a:gd name="connsiteY12" fmla="*/ 361950 h 448519"/>
              <a:gd name="connsiteX13" fmla="*/ 988914 w 1884264"/>
              <a:gd name="connsiteY13" fmla="*/ 400050 h 448519"/>
              <a:gd name="connsiteX14" fmla="*/ 1084164 w 1884264"/>
              <a:gd name="connsiteY14" fmla="*/ 419100 h 448519"/>
              <a:gd name="connsiteX15" fmla="*/ 1169889 w 1884264"/>
              <a:gd name="connsiteY15" fmla="*/ 447675 h 448519"/>
              <a:gd name="connsiteX16" fmla="*/ 1274664 w 1884264"/>
              <a:gd name="connsiteY16" fmla="*/ 438150 h 448519"/>
              <a:gd name="connsiteX17" fmla="*/ 1408014 w 1884264"/>
              <a:gd name="connsiteY17" fmla="*/ 409575 h 448519"/>
              <a:gd name="connsiteX18" fmla="*/ 1550889 w 1884264"/>
              <a:gd name="connsiteY18" fmla="*/ 419100 h 448519"/>
              <a:gd name="connsiteX19" fmla="*/ 1731864 w 1884264"/>
              <a:gd name="connsiteY19" fmla="*/ 409575 h 448519"/>
              <a:gd name="connsiteX20" fmla="*/ 1884264 w 1884264"/>
              <a:gd name="connsiteY20" fmla="*/ 419100 h 448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884264" h="448519">
                <a:moveTo>
                  <a:pt x="207864" y="0"/>
                </a:moveTo>
                <a:cubicBezTo>
                  <a:pt x="176114" y="15081"/>
                  <a:pt x="144364" y="30163"/>
                  <a:pt x="122139" y="47625"/>
                </a:cubicBezTo>
                <a:cubicBezTo>
                  <a:pt x="99914" y="65087"/>
                  <a:pt x="85626" y="90488"/>
                  <a:pt x="74514" y="104775"/>
                </a:cubicBezTo>
                <a:cubicBezTo>
                  <a:pt x="63401" y="119063"/>
                  <a:pt x="66576" y="120650"/>
                  <a:pt x="55464" y="133350"/>
                </a:cubicBezTo>
                <a:cubicBezTo>
                  <a:pt x="44352" y="146050"/>
                  <a:pt x="15776" y="169863"/>
                  <a:pt x="7839" y="180975"/>
                </a:cubicBezTo>
                <a:cubicBezTo>
                  <a:pt x="-99" y="192088"/>
                  <a:pt x="-4861" y="196850"/>
                  <a:pt x="7839" y="200025"/>
                </a:cubicBezTo>
                <a:cubicBezTo>
                  <a:pt x="20539" y="203200"/>
                  <a:pt x="84039" y="200025"/>
                  <a:pt x="84039" y="200025"/>
                </a:cubicBezTo>
                <a:cubicBezTo>
                  <a:pt x="112614" y="200025"/>
                  <a:pt x="150714" y="196850"/>
                  <a:pt x="179289" y="200025"/>
                </a:cubicBezTo>
                <a:cubicBezTo>
                  <a:pt x="207864" y="203200"/>
                  <a:pt x="255489" y="219075"/>
                  <a:pt x="255489" y="219075"/>
                </a:cubicBezTo>
                <a:cubicBezTo>
                  <a:pt x="287239" y="227012"/>
                  <a:pt x="326927" y="239713"/>
                  <a:pt x="369789" y="247650"/>
                </a:cubicBezTo>
                <a:cubicBezTo>
                  <a:pt x="412651" y="255587"/>
                  <a:pt x="463451" y="257175"/>
                  <a:pt x="512664" y="266700"/>
                </a:cubicBezTo>
                <a:cubicBezTo>
                  <a:pt x="561877" y="276225"/>
                  <a:pt x="611089" y="288925"/>
                  <a:pt x="665064" y="304800"/>
                </a:cubicBezTo>
                <a:cubicBezTo>
                  <a:pt x="719039" y="320675"/>
                  <a:pt x="782539" y="346075"/>
                  <a:pt x="836514" y="361950"/>
                </a:cubicBezTo>
                <a:cubicBezTo>
                  <a:pt x="890489" y="377825"/>
                  <a:pt x="947639" y="390525"/>
                  <a:pt x="988914" y="400050"/>
                </a:cubicBezTo>
                <a:cubicBezTo>
                  <a:pt x="1030189" y="409575"/>
                  <a:pt x="1054001" y="411162"/>
                  <a:pt x="1084164" y="419100"/>
                </a:cubicBezTo>
                <a:cubicBezTo>
                  <a:pt x="1114327" y="427038"/>
                  <a:pt x="1138139" y="444500"/>
                  <a:pt x="1169889" y="447675"/>
                </a:cubicBezTo>
                <a:cubicBezTo>
                  <a:pt x="1201639" y="450850"/>
                  <a:pt x="1234977" y="444500"/>
                  <a:pt x="1274664" y="438150"/>
                </a:cubicBezTo>
                <a:cubicBezTo>
                  <a:pt x="1314351" y="431800"/>
                  <a:pt x="1361977" y="412750"/>
                  <a:pt x="1408014" y="409575"/>
                </a:cubicBezTo>
                <a:cubicBezTo>
                  <a:pt x="1454051" y="406400"/>
                  <a:pt x="1496914" y="419100"/>
                  <a:pt x="1550889" y="419100"/>
                </a:cubicBezTo>
                <a:cubicBezTo>
                  <a:pt x="1604864" y="419100"/>
                  <a:pt x="1676302" y="409575"/>
                  <a:pt x="1731864" y="409575"/>
                </a:cubicBezTo>
                <a:cubicBezTo>
                  <a:pt x="1787426" y="409575"/>
                  <a:pt x="1835845" y="414337"/>
                  <a:pt x="1884264" y="419100"/>
                </a:cubicBezTo>
              </a:path>
            </a:pathLst>
          </a:custGeom>
          <a:ln w="762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6" name="Freeform 5"/>
          <p:cNvSpPr/>
          <p:nvPr/>
        </p:nvSpPr>
        <p:spPr>
          <a:xfrm>
            <a:off x="4555763" y="1913600"/>
            <a:ext cx="1720994" cy="1366000"/>
          </a:xfrm>
          <a:custGeom>
            <a:avLst/>
            <a:gdLst>
              <a:gd name="connsiteX0" fmla="*/ 209798 w 981323"/>
              <a:gd name="connsiteY0" fmla="*/ 487607 h 563807"/>
              <a:gd name="connsiteX1" fmla="*/ 171698 w 981323"/>
              <a:gd name="connsiteY1" fmla="*/ 401882 h 563807"/>
              <a:gd name="connsiteX2" fmla="*/ 152648 w 981323"/>
              <a:gd name="connsiteY2" fmla="*/ 325682 h 563807"/>
              <a:gd name="connsiteX3" fmla="*/ 95498 w 981323"/>
              <a:gd name="connsiteY3" fmla="*/ 239957 h 563807"/>
              <a:gd name="connsiteX4" fmla="*/ 57398 w 981323"/>
              <a:gd name="connsiteY4" fmla="*/ 201857 h 563807"/>
              <a:gd name="connsiteX5" fmla="*/ 28823 w 981323"/>
              <a:gd name="connsiteY5" fmla="*/ 144707 h 563807"/>
              <a:gd name="connsiteX6" fmla="*/ 9773 w 981323"/>
              <a:gd name="connsiteY6" fmla="*/ 106607 h 563807"/>
              <a:gd name="connsiteX7" fmla="*/ 248 w 981323"/>
              <a:gd name="connsiteY7" fmla="*/ 68507 h 563807"/>
              <a:gd name="connsiteX8" fmla="*/ 19298 w 981323"/>
              <a:gd name="connsiteY8" fmla="*/ 20882 h 563807"/>
              <a:gd name="connsiteX9" fmla="*/ 85973 w 981323"/>
              <a:gd name="connsiteY9" fmla="*/ 1832 h 563807"/>
              <a:gd name="connsiteX10" fmla="*/ 133598 w 981323"/>
              <a:gd name="connsiteY10" fmla="*/ 1832 h 563807"/>
              <a:gd name="connsiteX11" fmla="*/ 219323 w 981323"/>
              <a:gd name="connsiteY11" fmla="*/ 11357 h 563807"/>
              <a:gd name="connsiteX12" fmla="*/ 362198 w 981323"/>
              <a:gd name="connsiteY12" fmla="*/ 39932 h 563807"/>
              <a:gd name="connsiteX13" fmla="*/ 476498 w 981323"/>
              <a:gd name="connsiteY13" fmla="*/ 68507 h 563807"/>
              <a:gd name="connsiteX14" fmla="*/ 600323 w 981323"/>
              <a:gd name="connsiteY14" fmla="*/ 97082 h 563807"/>
              <a:gd name="connsiteX15" fmla="*/ 705098 w 981323"/>
              <a:gd name="connsiteY15" fmla="*/ 144707 h 563807"/>
              <a:gd name="connsiteX16" fmla="*/ 800348 w 981323"/>
              <a:gd name="connsiteY16" fmla="*/ 163757 h 563807"/>
              <a:gd name="connsiteX17" fmla="*/ 895598 w 981323"/>
              <a:gd name="connsiteY17" fmla="*/ 220907 h 563807"/>
              <a:gd name="connsiteX18" fmla="*/ 943223 w 981323"/>
              <a:gd name="connsiteY18" fmla="*/ 259007 h 563807"/>
              <a:gd name="connsiteX19" fmla="*/ 962273 w 981323"/>
              <a:gd name="connsiteY19" fmla="*/ 316157 h 563807"/>
              <a:gd name="connsiteX20" fmla="*/ 971798 w 981323"/>
              <a:gd name="connsiteY20" fmla="*/ 382832 h 563807"/>
              <a:gd name="connsiteX21" fmla="*/ 981323 w 981323"/>
              <a:gd name="connsiteY21" fmla="*/ 459032 h 563807"/>
              <a:gd name="connsiteX22" fmla="*/ 971798 w 981323"/>
              <a:gd name="connsiteY22" fmla="*/ 563807 h 563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81323" h="563807">
                <a:moveTo>
                  <a:pt x="209798" y="487607"/>
                </a:moveTo>
                <a:cubicBezTo>
                  <a:pt x="195510" y="458238"/>
                  <a:pt x="181223" y="428869"/>
                  <a:pt x="171698" y="401882"/>
                </a:cubicBezTo>
                <a:cubicBezTo>
                  <a:pt x="162173" y="374895"/>
                  <a:pt x="165348" y="352669"/>
                  <a:pt x="152648" y="325682"/>
                </a:cubicBezTo>
                <a:cubicBezTo>
                  <a:pt x="139948" y="298695"/>
                  <a:pt x="111373" y="260594"/>
                  <a:pt x="95498" y="239957"/>
                </a:cubicBezTo>
                <a:cubicBezTo>
                  <a:pt x="79623" y="219319"/>
                  <a:pt x="68510" y="217732"/>
                  <a:pt x="57398" y="201857"/>
                </a:cubicBezTo>
                <a:cubicBezTo>
                  <a:pt x="46285" y="185982"/>
                  <a:pt x="28823" y="144707"/>
                  <a:pt x="28823" y="144707"/>
                </a:cubicBezTo>
                <a:cubicBezTo>
                  <a:pt x="20886" y="128832"/>
                  <a:pt x="14536" y="119307"/>
                  <a:pt x="9773" y="106607"/>
                </a:cubicBezTo>
                <a:cubicBezTo>
                  <a:pt x="5010" y="93907"/>
                  <a:pt x="-1339" y="82794"/>
                  <a:pt x="248" y="68507"/>
                </a:cubicBezTo>
                <a:cubicBezTo>
                  <a:pt x="1835" y="54220"/>
                  <a:pt x="5010" y="31994"/>
                  <a:pt x="19298" y="20882"/>
                </a:cubicBezTo>
                <a:cubicBezTo>
                  <a:pt x="33585" y="9769"/>
                  <a:pt x="66923" y="5007"/>
                  <a:pt x="85973" y="1832"/>
                </a:cubicBezTo>
                <a:cubicBezTo>
                  <a:pt x="105023" y="-1343"/>
                  <a:pt x="111373" y="245"/>
                  <a:pt x="133598" y="1832"/>
                </a:cubicBezTo>
                <a:cubicBezTo>
                  <a:pt x="155823" y="3419"/>
                  <a:pt x="181223" y="5007"/>
                  <a:pt x="219323" y="11357"/>
                </a:cubicBezTo>
                <a:cubicBezTo>
                  <a:pt x="257423" y="17707"/>
                  <a:pt x="319336" y="30407"/>
                  <a:pt x="362198" y="39932"/>
                </a:cubicBezTo>
                <a:cubicBezTo>
                  <a:pt x="405060" y="49457"/>
                  <a:pt x="476498" y="68507"/>
                  <a:pt x="476498" y="68507"/>
                </a:cubicBezTo>
                <a:cubicBezTo>
                  <a:pt x="516186" y="78032"/>
                  <a:pt x="562223" y="84382"/>
                  <a:pt x="600323" y="97082"/>
                </a:cubicBezTo>
                <a:cubicBezTo>
                  <a:pt x="638423" y="109782"/>
                  <a:pt x="671761" y="133595"/>
                  <a:pt x="705098" y="144707"/>
                </a:cubicBezTo>
                <a:cubicBezTo>
                  <a:pt x="738435" y="155819"/>
                  <a:pt x="768598" y="151057"/>
                  <a:pt x="800348" y="163757"/>
                </a:cubicBezTo>
                <a:cubicBezTo>
                  <a:pt x="832098" y="176457"/>
                  <a:pt x="871786" y="205032"/>
                  <a:pt x="895598" y="220907"/>
                </a:cubicBezTo>
                <a:cubicBezTo>
                  <a:pt x="919411" y="236782"/>
                  <a:pt x="932111" y="243132"/>
                  <a:pt x="943223" y="259007"/>
                </a:cubicBezTo>
                <a:cubicBezTo>
                  <a:pt x="954336" y="274882"/>
                  <a:pt x="957511" y="295520"/>
                  <a:pt x="962273" y="316157"/>
                </a:cubicBezTo>
                <a:cubicBezTo>
                  <a:pt x="967035" y="336794"/>
                  <a:pt x="968623" y="359019"/>
                  <a:pt x="971798" y="382832"/>
                </a:cubicBezTo>
                <a:cubicBezTo>
                  <a:pt x="974973" y="406644"/>
                  <a:pt x="981323" y="428870"/>
                  <a:pt x="981323" y="459032"/>
                </a:cubicBezTo>
                <a:cubicBezTo>
                  <a:pt x="981323" y="489194"/>
                  <a:pt x="976560" y="526500"/>
                  <a:pt x="971798" y="563807"/>
                </a:cubicBezTo>
              </a:path>
            </a:pathLst>
          </a:custGeom>
          <a:ln w="762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7" name="Freeform 6"/>
          <p:cNvSpPr/>
          <p:nvPr/>
        </p:nvSpPr>
        <p:spPr>
          <a:xfrm>
            <a:off x="6408787" y="2742731"/>
            <a:ext cx="1070692" cy="1575348"/>
          </a:xfrm>
          <a:custGeom>
            <a:avLst/>
            <a:gdLst>
              <a:gd name="connsiteX0" fmla="*/ 916 w 610516"/>
              <a:gd name="connsiteY0" fmla="*/ 212064 h 650214"/>
              <a:gd name="connsiteX1" fmla="*/ 916 w 610516"/>
              <a:gd name="connsiteY1" fmla="*/ 116814 h 650214"/>
              <a:gd name="connsiteX2" fmla="*/ 10441 w 610516"/>
              <a:gd name="connsiteY2" fmla="*/ 69189 h 650214"/>
              <a:gd name="connsiteX3" fmla="*/ 48541 w 610516"/>
              <a:gd name="connsiteY3" fmla="*/ 31089 h 650214"/>
              <a:gd name="connsiteX4" fmla="*/ 77116 w 610516"/>
              <a:gd name="connsiteY4" fmla="*/ 2514 h 650214"/>
              <a:gd name="connsiteX5" fmla="*/ 115216 w 610516"/>
              <a:gd name="connsiteY5" fmla="*/ 2514 h 650214"/>
              <a:gd name="connsiteX6" fmla="*/ 162841 w 610516"/>
              <a:gd name="connsiteY6" fmla="*/ 12039 h 650214"/>
              <a:gd name="connsiteX7" fmla="*/ 248566 w 610516"/>
              <a:gd name="connsiteY7" fmla="*/ 40614 h 650214"/>
              <a:gd name="connsiteX8" fmla="*/ 334291 w 610516"/>
              <a:gd name="connsiteY8" fmla="*/ 78714 h 650214"/>
              <a:gd name="connsiteX9" fmla="*/ 391441 w 610516"/>
              <a:gd name="connsiteY9" fmla="*/ 116814 h 650214"/>
              <a:gd name="connsiteX10" fmla="*/ 458116 w 610516"/>
              <a:gd name="connsiteY10" fmla="*/ 154914 h 650214"/>
              <a:gd name="connsiteX11" fmla="*/ 534316 w 610516"/>
              <a:gd name="connsiteY11" fmla="*/ 212064 h 650214"/>
              <a:gd name="connsiteX12" fmla="*/ 581941 w 610516"/>
              <a:gd name="connsiteY12" fmla="*/ 269214 h 650214"/>
              <a:gd name="connsiteX13" fmla="*/ 591466 w 610516"/>
              <a:gd name="connsiteY13" fmla="*/ 345414 h 650214"/>
              <a:gd name="connsiteX14" fmla="*/ 591466 w 610516"/>
              <a:gd name="connsiteY14" fmla="*/ 421614 h 650214"/>
              <a:gd name="connsiteX15" fmla="*/ 572416 w 610516"/>
              <a:gd name="connsiteY15" fmla="*/ 507339 h 650214"/>
              <a:gd name="connsiteX16" fmla="*/ 610516 w 610516"/>
              <a:gd name="connsiteY16" fmla="*/ 650214 h 65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10516" h="650214">
                <a:moveTo>
                  <a:pt x="916" y="212064"/>
                </a:moveTo>
                <a:cubicBezTo>
                  <a:pt x="122" y="176345"/>
                  <a:pt x="-672" y="140627"/>
                  <a:pt x="916" y="116814"/>
                </a:cubicBezTo>
                <a:cubicBezTo>
                  <a:pt x="2504" y="93001"/>
                  <a:pt x="2504" y="83476"/>
                  <a:pt x="10441" y="69189"/>
                </a:cubicBezTo>
                <a:cubicBezTo>
                  <a:pt x="18378" y="54902"/>
                  <a:pt x="48541" y="31089"/>
                  <a:pt x="48541" y="31089"/>
                </a:cubicBezTo>
                <a:cubicBezTo>
                  <a:pt x="59653" y="19977"/>
                  <a:pt x="66004" y="7276"/>
                  <a:pt x="77116" y="2514"/>
                </a:cubicBezTo>
                <a:cubicBezTo>
                  <a:pt x="88228" y="-2248"/>
                  <a:pt x="100929" y="927"/>
                  <a:pt x="115216" y="2514"/>
                </a:cubicBezTo>
                <a:cubicBezTo>
                  <a:pt x="129503" y="4101"/>
                  <a:pt x="140616" y="5689"/>
                  <a:pt x="162841" y="12039"/>
                </a:cubicBezTo>
                <a:cubicBezTo>
                  <a:pt x="185066" y="18389"/>
                  <a:pt x="219991" y="29502"/>
                  <a:pt x="248566" y="40614"/>
                </a:cubicBezTo>
                <a:cubicBezTo>
                  <a:pt x="277141" y="51726"/>
                  <a:pt x="310479" y="66014"/>
                  <a:pt x="334291" y="78714"/>
                </a:cubicBezTo>
                <a:cubicBezTo>
                  <a:pt x="358104" y="91414"/>
                  <a:pt x="370804" y="104114"/>
                  <a:pt x="391441" y="116814"/>
                </a:cubicBezTo>
                <a:cubicBezTo>
                  <a:pt x="412078" y="129514"/>
                  <a:pt x="434304" y="139039"/>
                  <a:pt x="458116" y="154914"/>
                </a:cubicBezTo>
                <a:cubicBezTo>
                  <a:pt x="481929" y="170789"/>
                  <a:pt x="513679" y="193014"/>
                  <a:pt x="534316" y="212064"/>
                </a:cubicBezTo>
                <a:cubicBezTo>
                  <a:pt x="554953" y="231114"/>
                  <a:pt x="572416" y="246989"/>
                  <a:pt x="581941" y="269214"/>
                </a:cubicBezTo>
                <a:cubicBezTo>
                  <a:pt x="591466" y="291439"/>
                  <a:pt x="589879" y="320014"/>
                  <a:pt x="591466" y="345414"/>
                </a:cubicBezTo>
                <a:cubicBezTo>
                  <a:pt x="593054" y="370814"/>
                  <a:pt x="594641" y="394626"/>
                  <a:pt x="591466" y="421614"/>
                </a:cubicBezTo>
                <a:cubicBezTo>
                  <a:pt x="588291" y="448602"/>
                  <a:pt x="569241" y="469239"/>
                  <a:pt x="572416" y="507339"/>
                </a:cubicBezTo>
                <a:cubicBezTo>
                  <a:pt x="575591" y="545439"/>
                  <a:pt x="593053" y="597826"/>
                  <a:pt x="610516" y="650214"/>
                </a:cubicBezTo>
              </a:path>
            </a:pathLst>
          </a:custGeom>
          <a:ln w="762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8" name="Freeform 7"/>
          <p:cNvSpPr/>
          <p:nvPr/>
        </p:nvSpPr>
        <p:spPr>
          <a:xfrm>
            <a:off x="6961575" y="2145295"/>
            <a:ext cx="4209591" cy="3557425"/>
          </a:xfrm>
          <a:custGeom>
            <a:avLst/>
            <a:gdLst>
              <a:gd name="connsiteX0" fmla="*/ 485813 w 2400338"/>
              <a:gd name="connsiteY0" fmla="*/ 20502 h 1468302"/>
              <a:gd name="connsiteX1" fmla="*/ 323888 w 2400338"/>
              <a:gd name="connsiteY1" fmla="*/ 39552 h 1468302"/>
              <a:gd name="connsiteX2" fmla="*/ 323888 w 2400338"/>
              <a:gd name="connsiteY2" fmla="*/ 39552 h 1468302"/>
              <a:gd name="connsiteX3" fmla="*/ 209588 w 2400338"/>
              <a:gd name="connsiteY3" fmla="*/ 10977 h 1468302"/>
              <a:gd name="connsiteX4" fmla="*/ 123863 w 2400338"/>
              <a:gd name="connsiteY4" fmla="*/ 1452 h 1468302"/>
              <a:gd name="connsiteX5" fmla="*/ 66713 w 2400338"/>
              <a:gd name="connsiteY5" fmla="*/ 39552 h 1468302"/>
              <a:gd name="connsiteX6" fmla="*/ 38 w 2400338"/>
              <a:gd name="connsiteY6" fmla="*/ 39552 h 1468302"/>
              <a:gd name="connsiteX7" fmla="*/ 76238 w 2400338"/>
              <a:gd name="connsiteY7" fmla="*/ 77652 h 1468302"/>
              <a:gd name="connsiteX8" fmla="*/ 181013 w 2400338"/>
              <a:gd name="connsiteY8" fmla="*/ 125277 h 1468302"/>
              <a:gd name="connsiteX9" fmla="*/ 342938 w 2400338"/>
              <a:gd name="connsiteY9" fmla="*/ 201477 h 1468302"/>
              <a:gd name="connsiteX10" fmla="*/ 476288 w 2400338"/>
              <a:gd name="connsiteY10" fmla="*/ 277677 h 1468302"/>
              <a:gd name="connsiteX11" fmla="*/ 628688 w 2400338"/>
              <a:gd name="connsiteY11" fmla="*/ 382452 h 1468302"/>
              <a:gd name="connsiteX12" fmla="*/ 800138 w 2400338"/>
              <a:gd name="connsiteY12" fmla="*/ 487227 h 1468302"/>
              <a:gd name="connsiteX13" fmla="*/ 943013 w 2400338"/>
              <a:gd name="connsiteY13" fmla="*/ 582477 h 1468302"/>
              <a:gd name="connsiteX14" fmla="*/ 1123988 w 2400338"/>
              <a:gd name="connsiteY14" fmla="*/ 706302 h 1468302"/>
              <a:gd name="connsiteX15" fmla="*/ 1266863 w 2400338"/>
              <a:gd name="connsiteY15" fmla="*/ 811077 h 1468302"/>
              <a:gd name="connsiteX16" fmla="*/ 1390688 w 2400338"/>
              <a:gd name="connsiteY16" fmla="*/ 925377 h 1468302"/>
              <a:gd name="connsiteX17" fmla="*/ 1562138 w 2400338"/>
              <a:gd name="connsiteY17" fmla="*/ 1058727 h 1468302"/>
              <a:gd name="connsiteX18" fmla="*/ 1647863 w 2400338"/>
              <a:gd name="connsiteY18" fmla="*/ 1163502 h 1468302"/>
              <a:gd name="connsiteX19" fmla="*/ 1771688 w 2400338"/>
              <a:gd name="connsiteY19" fmla="*/ 1268277 h 1468302"/>
              <a:gd name="connsiteX20" fmla="*/ 1866938 w 2400338"/>
              <a:gd name="connsiteY20" fmla="*/ 1354002 h 1468302"/>
              <a:gd name="connsiteX21" fmla="*/ 1924088 w 2400338"/>
              <a:gd name="connsiteY21" fmla="*/ 1392102 h 1468302"/>
              <a:gd name="connsiteX22" fmla="*/ 1981238 w 2400338"/>
              <a:gd name="connsiteY22" fmla="*/ 1401627 h 1468302"/>
              <a:gd name="connsiteX23" fmla="*/ 2114588 w 2400338"/>
              <a:gd name="connsiteY23" fmla="*/ 1430202 h 1468302"/>
              <a:gd name="connsiteX24" fmla="*/ 2247938 w 2400338"/>
              <a:gd name="connsiteY24" fmla="*/ 1430202 h 1468302"/>
              <a:gd name="connsiteX25" fmla="*/ 2400338 w 2400338"/>
              <a:gd name="connsiteY25" fmla="*/ 1468302 h 1468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400338" h="1468302">
                <a:moveTo>
                  <a:pt x="485813" y="20502"/>
                </a:moveTo>
                <a:lnTo>
                  <a:pt x="323888" y="39552"/>
                </a:lnTo>
                <a:lnTo>
                  <a:pt x="323888" y="39552"/>
                </a:lnTo>
                <a:cubicBezTo>
                  <a:pt x="304838" y="34790"/>
                  <a:pt x="242925" y="17327"/>
                  <a:pt x="209588" y="10977"/>
                </a:cubicBezTo>
                <a:cubicBezTo>
                  <a:pt x="176250" y="4627"/>
                  <a:pt x="147675" y="-3310"/>
                  <a:pt x="123863" y="1452"/>
                </a:cubicBezTo>
                <a:cubicBezTo>
                  <a:pt x="100051" y="6214"/>
                  <a:pt x="87350" y="33202"/>
                  <a:pt x="66713" y="39552"/>
                </a:cubicBezTo>
                <a:cubicBezTo>
                  <a:pt x="46076" y="45902"/>
                  <a:pt x="-1550" y="33202"/>
                  <a:pt x="38" y="39552"/>
                </a:cubicBezTo>
                <a:cubicBezTo>
                  <a:pt x="1625" y="45902"/>
                  <a:pt x="46076" y="63365"/>
                  <a:pt x="76238" y="77652"/>
                </a:cubicBezTo>
                <a:cubicBezTo>
                  <a:pt x="106400" y="91939"/>
                  <a:pt x="181013" y="125277"/>
                  <a:pt x="181013" y="125277"/>
                </a:cubicBezTo>
                <a:cubicBezTo>
                  <a:pt x="225463" y="145915"/>
                  <a:pt x="293726" y="176077"/>
                  <a:pt x="342938" y="201477"/>
                </a:cubicBezTo>
                <a:cubicBezTo>
                  <a:pt x="392150" y="226877"/>
                  <a:pt x="428663" y="247515"/>
                  <a:pt x="476288" y="277677"/>
                </a:cubicBezTo>
                <a:cubicBezTo>
                  <a:pt x="523913" y="307839"/>
                  <a:pt x="574713" y="347527"/>
                  <a:pt x="628688" y="382452"/>
                </a:cubicBezTo>
                <a:cubicBezTo>
                  <a:pt x="682663" y="417377"/>
                  <a:pt x="747750" y="453889"/>
                  <a:pt x="800138" y="487227"/>
                </a:cubicBezTo>
                <a:cubicBezTo>
                  <a:pt x="852526" y="520565"/>
                  <a:pt x="943013" y="582477"/>
                  <a:pt x="943013" y="582477"/>
                </a:cubicBezTo>
                <a:lnTo>
                  <a:pt x="1123988" y="706302"/>
                </a:lnTo>
                <a:cubicBezTo>
                  <a:pt x="1177963" y="744402"/>
                  <a:pt x="1222413" y="774565"/>
                  <a:pt x="1266863" y="811077"/>
                </a:cubicBezTo>
                <a:cubicBezTo>
                  <a:pt x="1311313" y="847589"/>
                  <a:pt x="1341476" y="884102"/>
                  <a:pt x="1390688" y="925377"/>
                </a:cubicBezTo>
                <a:cubicBezTo>
                  <a:pt x="1439900" y="966652"/>
                  <a:pt x="1519276" y="1019040"/>
                  <a:pt x="1562138" y="1058727"/>
                </a:cubicBezTo>
                <a:cubicBezTo>
                  <a:pt x="1605000" y="1098414"/>
                  <a:pt x="1612938" y="1128577"/>
                  <a:pt x="1647863" y="1163502"/>
                </a:cubicBezTo>
                <a:cubicBezTo>
                  <a:pt x="1682788" y="1198427"/>
                  <a:pt x="1735176" y="1236527"/>
                  <a:pt x="1771688" y="1268277"/>
                </a:cubicBezTo>
                <a:cubicBezTo>
                  <a:pt x="1808200" y="1300027"/>
                  <a:pt x="1841538" y="1333364"/>
                  <a:pt x="1866938" y="1354002"/>
                </a:cubicBezTo>
                <a:cubicBezTo>
                  <a:pt x="1892338" y="1374640"/>
                  <a:pt x="1905038" y="1384165"/>
                  <a:pt x="1924088" y="1392102"/>
                </a:cubicBezTo>
                <a:cubicBezTo>
                  <a:pt x="1943138" y="1400039"/>
                  <a:pt x="1949488" y="1395277"/>
                  <a:pt x="1981238" y="1401627"/>
                </a:cubicBezTo>
                <a:cubicBezTo>
                  <a:pt x="2012988" y="1407977"/>
                  <a:pt x="2070138" y="1425440"/>
                  <a:pt x="2114588" y="1430202"/>
                </a:cubicBezTo>
                <a:cubicBezTo>
                  <a:pt x="2159038" y="1434965"/>
                  <a:pt x="2200313" y="1423852"/>
                  <a:pt x="2247938" y="1430202"/>
                </a:cubicBezTo>
                <a:cubicBezTo>
                  <a:pt x="2295563" y="1436552"/>
                  <a:pt x="2347950" y="1452427"/>
                  <a:pt x="2400338" y="1468302"/>
                </a:cubicBezTo>
              </a:path>
            </a:pathLst>
          </a:custGeom>
          <a:ln w="762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9" name="Freeform 8"/>
          <p:cNvSpPr/>
          <p:nvPr/>
        </p:nvSpPr>
        <p:spPr>
          <a:xfrm>
            <a:off x="7619921" y="3441021"/>
            <a:ext cx="2114660" cy="2930940"/>
          </a:xfrm>
          <a:custGeom>
            <a:avLst/>
            <a:gdLst>
              <a:gd name="connsiteX0" fmla="*/ 15169 w 1205794"/>
              <a:gd name="connsiteY0" fmla="*/ 352475 h 1209725"/>
              <a:gd name="connsiteX1" fmla="*/ 15169 w 1205794"/>
              <a:gd name="connsiteY1" fmla="*/ 285800 h 1209725"/>
              <a:gd name="connsiteX2" fmla="*/ 15169 w 1205794"/>
              <a:gd name="connsiteY2" fmla="*/ 219125 h 1209725"/>
              <a:gd name="connsiteX3" fmla="*/ 5644 w 1205794"/>
              <a:gd name="connsiteY3" fmla="*/ 142925 h 1209725"/>
              <a:gd name="connsiteX4" fmla="*/ 5644 w 1205794"/>
              <a:gd name="connsiteY4" fmla="*/ 66725 h 1209725"/>
              <a:gd name="connsiteX5" fmla="*/ 5644 w 1205794"/>
              <a:gd name="connsiteY5" fmla="*/ 50 h 1209725"/>
              <a:gd name="connsiteX6" fmla="*/ 81844 w 1205794"/>
              <a:gd name="connsiteY6" fmla="*/ 57200 h 1209725"/>
              <a:gd name="connsiteX7" fmla="*/ 196144 w 1205794"/>
              <a:gd name="connsiteY7" fmla="*/ 133400 h 1209725"/>
              <a:gd name="connsiteX8" fmla="*/ 329494 w 1205794"/>
              <a:gd name="connsiteY8" fmla="*/ 219125 h 1209725"/>
              <a:gd name="connsiteX9" fmla="*/ 453319 w 1205794"/>
              <a:gd name="connsiteY9" fmla="*/ 314375 h 1209725"/>
              <a:gd name="connsiteX10" fmla="*/ 567619 w 1205794"/>
              <a:gd name="connsiteY10" fmla="*/ 381050 h 1209725"/>
              <a:gd name="connsiteX11" fmla="*/ 720019 w 1205794"/>
              <a:gd name="connsiteY11" fmla="*/ 476300 h 1209725"/>
              <a:gd name="connsiteX12" fmla="*/ 853369 w 1205794"/>
              <a:gd name="connsiteY12" fmla="*/ 562025 h 1209725"/>
              <a:gd name="connsiteX13" fmla="*/ 967669 w 1205794"/>
              <a:gd name="connsiteY13" fmla="*/ 666800 h 1209725"/>
              <a:gd name="connsiteX14" fmla="*/ 1081969 w 1205794"/>
              <a:gd name="connsiteY14" fmla="*/ 723950 h 1209725"/>
              <a:gd name="connsiteX15" fmla="*/ 1158169 w 1205794"/>
              <a:gd name="connsiteY15" fmla="*/ 809675 h 1209725"/>
              <a:gd name="connsiteX16" fmla="*/ 1196269 w 1205794"/>
              <a:gd name="connsiteY16" fmla="*/ 847775 h 1209725"/>
              <a:gd name="connsiteX17" fmla="*/ 1196269 w 1205794"/>
              <a:gd name="connsiteY17" fmla="*/ 971600 h 1209725"/>
              <a:gd name="connsiteX18" fmla="*/ 1196269 w 1205794"/>
              <a:gd name="connsiteY18" fmla="*/ 1114475 h 1209725"/>
              <a:gd name="connsiteX19" fmla="*/ 1205794 w 1205794"/>
              <a:gd name="connsiteY19" fmla="*/ 1209725 h 1209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05794" h="1209725">
                <a:moveTo>
                  <a:pt x="15169" y="352475"/>
                </a:moveTo>
                <a:lnTo>
                  <a:pt x="15169" y="285800"/>
                </a:lnTo>
                <a:cubicBezTo>
                  <a:pt x="15169" y="263575"/>
                  <a:pt x="16757" y="242938"/>
                  <a:pt x="15169" y="219125"/>
                </a:cubicBezTo>
                <a:cubicBezTo>
                  <a:pt x="13581" y="195312"/>
                  <a:pt x="7231" y="168325"/>
                  <a:pt x="5644" y="142925"/>
                </a:cubicBezTo>
                <a:cubicBezTo>
                  <a:pt x="4056" y="117525"/>
                  <a:pt x="5644" y="66725"/>
                  <a:pt x="5644" y="66725"/>
                </a:cubicBezTo>
                <a:cubicBezTo>
                  <a:pt x="5644" y="42913"/>
                  <a:pt x="-7056" y="1637"/>
                  <a:pt x="5644" y="50"/>
                </a:cubicBezTo>
                <a:cubicBezTo>
                  <a:pt x="18344" y="-1537"/>
                  <a:pt x="50094" y="34975"/>
                  <a:pt x="81844" y="57200"/>
                </a:cubicBezTo>
                <a:cubicBezTo>
                  <a:pt x="113594" y="79425"/>
                  <a:pt x="154869" y="106413"/>
                  <a:pt x="196144" y="133400"/>
                </a:cubicBezTo>
                <a:cubicBezTo>
                  <a:pt x="237419" y="160387"/>
                  <a:pt x="286632" y="188963"/>
                  <a:pt x="329494" y="219125"/>
                </a:cubicBezTo>
                <a:cubicBezTo>
                  <a:pt x="372356" y="249287"/>
                  <a:pt x="413632" y="287387"/>
                  <a:pt x="453319" y="314375"/>
                </a:cubicBezTo>
                <a:cubicBezTo>
                  <a:pt x="493007" y="341362"/>
                  <a:pt x="523169" y="354062"/>
                  <a:pt x="567619" y="381050"/>
                </a:cubicBezTo>
                <a:cubicBezTo>
                  <a:pt x="612069" y="408038"/>
                  <a:pt x="720019" y="476300"/>
                  <a:pt x="720019" y="476300"/>
                </a:cubicBezTo>
                <a:cubicBezTo>
                  <a:pt x="767644" y="506462"/>
                  <a:pt x="812094" y="530275"/>
                  <a:pt x="853369" y="562025"/>
                </a:cubicBezTo>
                <a:cubicBezTo>
                  <a:pt x="894644" y="593775"/>
                  <a:pt x="929569" y="639813"/>
                  <a:pt x="967669" y="666800"/>
                </a:cubicBezTo>
                <a:cubicBezTo>
                  <a:pt x="1005769" y="693787"/>
                  <a:pt x="1050219" y="700138"/>
                  <a:pt x="1081969" y="723950"/>
                </a:cubicBezTo>
                <a:cubicBezTo>
                  <a:pt x="1113719" y="747762"/>
                  <a:pt x="1139119" y="789038"/>
                  <a:pt x="1158169" y="809675"/>
                </a:cubicBezTo>
                <a:cubicBezTo>
                  <a:pt x="1177219" y="830312"/>
                  <a:pt x="1189919" y="820788"/>
                  <a:pt x="1196269" y="847775"/>
                </a:cubicBezTo>
                <a:cubicBezTo>
                  <a:pt x="1202619" y="874762"/>
                  <a:pt x="1196269" y="971600"/>
                  <a:pt x="1196269" y="971600"/>
                </a:cubicBezTo>
                <a:cubicBezTo>
                  <a:pt x="1196269" y="1016050"/>
                  <a:pt x="1194682" y="1074788"/>
                  <a:pt x="1196269" y="1114475"/>
                </a:cubicBezTo>
                <a:cubicBezTo>
                  <a:pt x="1197856" y="1154162"/>
                  <a:pt x="1201825" y="1181943"/>
                  <a:pt x="1205794" y="1209725"/>
                </a:cubicBezTo>
              </a:path>
            </a:pathLst>
          </a:custGeom>
          <a:ln w="762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 name="Freeform 9"/>
          <p:cNvSpPr/>
          <p:nvPr/>
        </p:nvSpPr>
        <p:spPr>
          <a:xfrm>
            <a:off x="9841615" y="5632461"/>
            <a:ext cx="1279437" cy="2724151"/>
          </a:xfrm>
          <a:custGeom>
            <a:avLst/>
            <a:gdLst>
              <a:gd name="connsiteX0" fmla="*/ 24694 w 729544"/>
              <a:gd name="connsiteY0" fmla="*/ 286174 h 1124374"/>
              <a:gd name="connsiteX1" fmla="*/ 15169 w 729544"/>
              <a:gd name="connsiteY1" fmla="*/ 219499 h 1124374"/>
              <a:gd name="connsiteX2" fmla="*/ 15169 w 729544"/>
              <a:gd name="connsiteY2" fmla="*/ 152824 h 1124374"/>
              <a:gd name="connsiteX3" fmla="*/ 5644 w 729544"/>
              <a:gd name="connsiteY3" fmla="*/ 95674 h 1124374"/>
              <a:gd name="connsiteX4" fmla="*/ 5644 w 729544"/>
              <a:gd name="connsiteY4" fmla="*/ 48049 h 1124374"/>
              <a:gd name="connsiteX5" fmla="*/ 5644 w 729544"/>
              <a:gd name="connsiteY5" fmla="*/ 424 h 1124374"/>
              <a:gd name="connsiteX6" fmla="*/ 81844 w 729544"/>
              <a:gd name="connsiteY6" fmla="*/ 76624 h 1124374"/>
              <a:gd name="connsiteX7" fmla="*/ 167569 w 729544"/>
              <a:gd name="connsiteY7" fmla="*/ 171874 h 1124374"/>
              <a:gd name="connsiteX8" fmla="*/ 291394 w 729544"/>
              <a:gd name="connsiteY8" fmla="*/ 295699 h 1124374"/>
              <a:gd name="connsiteX9" fmla="*/ 386644 w 729544"/>
              <a:gd name="connsiteY9" fmla="*/ 390949 h 1124374"/>
              <a:gd name="connsiteX10" fmla="*/ 491419 w 729544"/>
              <a:gd name="connsiteY10" fmla="*/ 495724 h 1124374"/>
              <a:gd name="connsiteX11" fmla="*/ 586669 w 729544"/>
              <a:gd name="connsiteY11" fmla="*/ 600499 h 1124374"/>
              <a:gd name="connsiteX12" fmla="*/ 672394 w 729544"/>
              <a:gd name="connsiteY12" fmla="*/ 714799 h 1124374"/>
              <a:gd name="connsiteX13" fmla="*/ 710494 w 729544"/>
              <a:gd name="connsiteY13" fmla="*/ 810049 h 1124374"/>
              <a:gd name="connsiteX14" fmla="*/ 729544 w 729544"/>
              <a:gd name="connsiteY14" fmla="*/ 933874 h 1124374"/>
              <a:gd name="connsiteX15" fmla="*/ 710494 w 729544"/>
              <a:gd name="connsiteY15" fmla="*/ 1067224 h 1124374"/>
              <a:gd name="connsiteX16" fmla="*/ 691444 w 729544"/>
              <a:gd name="connsiteY16" fmla="*/ 1124374 h 1124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29544" h="1124374">
                <a:moveTo>
                  <a:pt x="24694" y="286174"/>
                </a:moveTo>
                <a:cubicBezTo>
                  <a:pt x="20725" y="263949"/>
                  <a:pt x="16756" y="241724"/>
                  <a:pt x="15169" y="219499"/>
                </a:cubicBezTo>
                <a:cubicBezTo>
                  <a:pt x="13582" y="197274"/>
                  <a:pt x="16756" y="173461"/>
                  <a:pt x="15169" y="152824"/>
                </a:cubicBezTo>
                <a:cubicBezTo>
                  <a:pt x="13582" y="132187"/>
                  <a:pt x="7231" y="113136"/>
                  <a:pt x="5644" y="95674"/>
                </a:cubicBezTo>
                <a:cubicBezTo>
                  <a:pt x="4057" y="78212"/>
                  <a:pt x="5644" y="48049"/>
                  <a:pt x="5644" y="48049"/>
                </a:cubicBezTo>
                <a:cubicBezTo>
                  <a:pt x="5644" y="32174"/>
                  <a:pt x="-7056" y="-4339"/>
                  <a:pt x="5644" y="424"/>
                </a:cubicBezTo>
                <a:cubicBezTo>
                  <a:pt x="18344" y="5187"/>
                  <a:pt x="54857" y="48049"/>
                  <a:pt x="81844" y="76624"/>
                </a:cubicBezTo>
                <a:cubicBezTo>
                  <a:pt x="108832" y="105199"/>
                  <a:pt x="132644" y="135362"/>
                  <a:pt x="167569" y="171874"/>
                </a:cubicBezTo>
                <a:cubicBezTo>
                  <a:pt x="202494" y="208386"/>
                  <a:pt x="291394" y="295699"/>
                  <a:pt x="291394" y="295699"/>
                </a:cubicBezTo>
                <a:lnTo>
                  <a:pt x="386644" y="390949"/>
                </a:lnTo>
                <a:cubicBezTo>
                  <a:pt x="419981" y="424286"/>
                  <a:pt x="458082" y="460799"/>
                  <a:pt x="491419" y="495724"/>
                </a:cubicBezTo>
                <a:cubicBezTo>
                  <a:pt x="524757" y="530649"/>
                  <a:pt x="556506" y="563986"/>
                  <a:pt x="586669" y="600499"/>
                </a:cubicBezTo>
                <a:cubicBezTo>
                  <a:pt x="616832" y="637012"/>
                  <a:pt x="651756" y="679874"/>
                  <a:pt x="672394" y="714799"/>
                </a:cubicBezTo>
                <a:cubicBezTo>
                  <a:pt x="693032" y="749724"/>
                  <a:pt x="700969" y="773537"/>
                  <a:pt x="710494" y="810049"/>
                </a:cubicBezTo>
                <a:cubicBezTo>
                  <a:pt x="720019" y="846561"/>
                  <a:pt x="729544" y="891012"/>
                  <a:pt x="729544" y="933874"/>
                </a:cubicBezTo>
                <a:cubicBezTo>
                  <a:pt x="729544" y="976736"/>
                  <a:pt x="716844" y="1035474"/>
                  <a:pt x="710494" y="1067224"/>
                </a:cubicBezTo>
                <a:cubicBezTo>
                  <a:pt x="704144" y="1098974"/>
                  <a:pt x="697794" y="1111674"/>
                  <a:pt x="691444" y="1124374"/>
                </a:cubicBezTo>
              </a:path>
            </a:pathLst>
          </a:custGeom>
          <a:ln w="762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1" name="Freeform 10"/>
          <p:cNvSpPr/>
          <p:nvPr/>
        </p:nvSpPr>
        <p:spPr>
          <a:xfrm>
            <a:off x="1749850" y="533401"/>
            <a:ext cx="618065" cy="1453871"/>
          </a:xfrm>
          <a:custGeom>
            <a:avLst/>
            <a:gdLst>
              <a:gd name="connsiteX0" fmla="*/ 352425 w 352425"/>
              <a:gd name="connsiteY0" fmla="*/ 600075 h 600075"/>
              <a:gd name="connsiteX1" fmla="*/ 323850 w 352425"/>
              <a:gd name="connsiteY1" fmla="*/ 533400 h 600075"/>
              <a:gd name="connsiteX2" fmla="*/ 295275 w 352425"/>
              <a:gd name="connsiteY2" fmla="*/ 495300 h 600075"/>
              <a:gd name="connsiteX3" fmla="*/ 238125 w 352425"/>
              <a:gd name="connsiteY3" fmla="*/ 428625 h 600075"/>
              <a:gd name="connsiteX4" fmla="*/ 171450 w 352425"/>
              <a:gd name="connsiteY4" fmla="*/ 361950 h 600075"/>
              <a:gd name="connsiteX5" fmla="*/ 123825 w 352425"/>
              <a:gd name="connsiteY5" fmla="*/ 314325 h 600075"/>
              <a:gd name="connsiteX6" fmla="*/ 85725 w 352425"/>
              <a:gd name="connsiteY6" fmla="*/ 257175 h 600075"/>
              <a:gd name="connsiteX7" fmla="*/ 47625 w 352425"/>
              <a:gd name="connsiteY7" fmla="*/ 180975 h 600075"/>
              <a:gd name="connsiteX8" fmla="*/ 9525 w 352425"/>
              <a:gd name="connsiteY8" fmla="*/ 66675 h 600075"/>
              <a:gd name="connsiteX9" fmla="*/ 0 w 352425"/>
              <a:gd name="connsiteY9" fmla="*/ 0 h 600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2425" h="600075">
                <a:moveTo>
                  <a:pt x="352425" y="600075"/>
                </a:moveTo>
                <a:cubicBezTo>
                  <a:pt x="342900" y="575468"/>
                  <a:pt x="333375" y="550862"/>
                  <a:pt x="323850" y="533400"/>
                </a:cubicBezTo>
                <a:cubicBezTo>
                  <a:pt x="314325" y="515937"/>
                  <a:pt x="309562" y="512762"/>
                  <a:pt x="295275" y="495300"/>
                </a:cubicBezTo>
                <a:cubicBezTo>
                  <a:pt x="280988" y="477838"/>
                  <a:pt x="258762" y="450850"/>
                  <a:pt x="238125" y="428625"/>
                </a:cubicBezTo>
                <a:cubicBezTo>
                  <a:pt x="217488" y="406400"/>
                  <a:pt x="171450" y="361950"/>
                  <a:pt x="171450" y="361950"/>
                </a:cubicBezTo>
                <a:cubicBezTo>
                  <a:pt x="152400" y="342900"/>
                  <a:pt x="138112" y="331787"/>
                  <a:pt x="123825" y="314325"/>
                </a:cubicBezTo>
                <a:cubicBezTo>
                  <a:pt x="109538" y="296863"/>
                  <a:pt x="98425" y="279400"/>
                  <a:pt x="85725" y="257175"/>
                </a:cubicBezTo>
                <a:cubicBezTo>
                  <a:pt x="73025" y="234950"/>
                  <a:pt x="60325" y="212725"/>
                  <a:pt x="47625" y="180975"/>
                </a:cubicBezTo>
                <a:cubicBezTo>
                  <a:pt x="34925" y="149225"/>
                  <a:pt x="17463" y="96838"/>
                  <a:pt x="9525" y="66675"/>
                </a:cubicBezTo>
                <a:cubicBezTo>
                  <a:pt x="1587" y="36512"/>
                  <a:pt x="793" y="18256"/>
                  <a:pt x="0" y="0"/>
                </a:cubicBezTo>
              </a:path>
            </a:pathLst>
          </a:custGeom>
          <a:ln w="762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2" name="Freeform 11"/>
          <p:cNvSpPr/>
          <p:nvPr/>
        </p:nvSpPr>
        <p:spPr>
          <a:xfrm>
            <a:off x="1783259" y="2748823"/>
            <a:ext cx="803699" cy="830999"/>
          </a:xfrm>
          <a:custGeom>
            <a:avLst/>
            <a:gdLst>
              <a:gd name="connsiteX0" fmla="*/ 438150 w 458275"/>
              <a:gd name="connsiteY0" fmla="*/ 0 h 342989"/>
              <a:gd name="connsiteX1" fmla="*/ 457200 w 458275"/>
              <a:gd name="connsiteY1" fmla="*/ 76200 h 342989"/>
              <a:gd name="connsiteX2" fmla="*/ 409575 w 458275"/>
              <a:gd name="connsiteY2" fmla="*/ 161925 h 342989"/>
              <a:gd name="connsiteX3" fmla="*/ 323850 w 458275"/>
              <a:gd name="connsiteY3" fmla="*/ 238125 h 342989"/>
              <a:gd name="connsiteX4" fmla="*/ 238125 w 458275"/>
              <a:gd name="connsiteY4" fmla="*/ 295275 h 342989"/>
              <a:gd name="connsiteX5" fmla="*/ 123825 w 458275"/>
              <a:gd name="connsiteY5" fmla="*/ 342900 h 342989"/>
              <a:gd name="connsiteX6" fmla="*/ 0 w 458275"/>
              <a:gd name="connsiteY6" fmla="*/ 304800 h 342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8275" h="342989">
                <a:moveTo>
                  <a:pt x="438150" y="0"/>
                </a:moveTo>
                <a:cubicBezTo>
                  <a:pt x="450056" y="24606"/>
                  <a:pt x="461962" y="49213"/>
                  <a:pt x="457200" y="76200"/>
                </a:cubicBezTo>
                <a:cubicBezTo>
                  <a:pt x="452438" y="103187"/>
                  <a:pt x="431800" y="134938"/>
                  <a:pt x="409575" y="161925"/>
                </a:cubicBezTo>
                <a:cubicBezTo>
                  <a:pt x="387350" y="188912"/>
                  <a:pt x="352425" y="215900"/>
                  <a:pt x="323850" y="238125"/>
                </a:cubicBezTo>
                <a:cubicBezTo>
                  <a:pt x="295275" y="260350"/>
                  <a:pt x="271462" y="277813"/>
                  <a:pt x="238125" y="295275"/>
                </a:cubicBezTo>
                <a:cubicBezTo>
                  <a:pt x="204788" y="312737"/>
                  <a:pt x="163512" y="341313"/>
                  <a:pt x="123825" y="342900"/>
                </a:cubicBezTo>
                <a:cubicBezTo>
                  <a:pt x="84138" y="344487"/>
                  <a:pt x="42069" y="324643"/>
                  <a:pt x="0" y="304800"/>
                </a:cubicBezTo>
              </a:path>
            </a:pathLst>
          </a:custGeom>
          <a:ln w="762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3" name="Freeform 12"/>
          <p:cNvSpPr/>
          <p:nvPr/>
        </p:nvSpPr>
        <p:spPr>
          <a:xfrm>
            <a:off x="10436128" y="5825824"/>
            <a:ext cx="2213072" cy="5375576"/>
          </a:xfrm>
          <a:custGeom>
            <a:avLst/>
            <a:gdLst>
              <a:gd name="connsiteX0" fmla="*/ 371498 w 1261909"/>
              <a:gd name="connsiteY0" fmla="*/ 53964 h 2218731"/>
              <a:gd name="connsiteX1" fmla="*/ 295298 w 1261909"/>
              <a:gd name="connsiteY1" fmla="*/ 44439 h 2218731"/>
              <a:gd name="connsiteX2" fmla="*/ 171473 w 1261909"/>
              <a:gd name="connsiteY2" fmla="*/ 25389 h 2218731"/>
              <a:gd name="connsiteX3" fmla="*/ 104798 w 1261909"/>
              <a:gd name="connsiteY3" fmla="*/ 15864 h 2218731"/>
              <a:gd name="connsiteX4" fmla="*/ 23 w 1261909"/>
              <a:gd name="connsiteY4" fmla="*/ 6339 h 2218731"/>
              <a:gd name="connsiteX5" fmla="*/ 114323 w 1261909"/>
              <a:gd name="connsiteY5" fmla="*/ 120639 h 2218731"/>
              <a:gd name="connsiteX6" fmla="*/ 219098 w 1261909"/>
              <a:gd name="connsiteY6" fmla="*/ 244464 h 2218731"/>
              <a:gd name="connsiteX7" fmla="*/ 323873 w 1261909"/>
              <a:gd name="connsiteY7" fmla="*/ 339714 h 2218731"/>
              <a:gd name="connsiteX8" fmla="*/ 409598 w 1261909"/>
              <a:gd name="connsiteY8" fmla="*/ 463539 h 2218731"/>
              <a:gd name="connsiteX9" fmla="*/ 533423 w 1261909"/>
              <a:gd name="connsiteY9" fmla="*/ 587364 h 2218731"/>
              <a:gd name="connsiteX10" fmla="*/ 619148 w 1261909"/>
              <a:gd name="connsiteY10" fmla="*/ 711189 h 2218731"/>
              <a:gd name="connsiteX11" fmla="*/ 742973 w 1261909"/>
              <a:gd name="connsiteY11" fmla="*/ 844539 h 2218731"/>
              <a:gd name="connsiteX12" fmla="*/ 866798 w 1261909"/>
              <a:gd name="connsiteY12" fmla="*/ 1025514 h 2218731"/>
              <a:gd name="connsiteX13" fmla="*/ 971573 w 1261909"/>
              <a:gd name="connsiteY13" fmla="*/ 1158864 h 2218731"/>
              <a:gd name="connsiteX14" fmla="*/ 1066823 w 1261909"/>
              <a:gd name="connsiteY14" fmla="*/ 1301739 h 2218731"/>
              <a:gd name="connsiteX15" fmla="*/ 1123973 w 1261909"/>
              <a:gd name="connsiteY15" fmla="*/ 1444614 h 2218731"/>
              <a:gd name="connsiteX16" fmla="*/ 1190648 w 1261909"/>
              <a:gd name="connsiteY16" fmla="*/ 1577964 h 2218731"/>
              <a:gd name="connsiteX17" fmla="*/ 1257323 w 1261909"/>
              <a:gd name="connsiteY17" fmla="*/ 1777989 h 2218731"/>
              <a:gd name="connsiteX18" fmla="*/ 1247798 w 1261909"/>
              <a:gd name="connsiteY18" fmla="*/ 1968489 h 2218731"/>
              <a:gd name="connsiteX19" fmla="*/ 1181123 w 1261909"/>
              <a:gd name="connsiteY19" fmla="*/ 2120889 h 2218731"/>
              <a:gd name="connsiteX20" fmla="*/ 990623 w 1261909"/>
              <a:gd name="connsiteY20" fmla="*/ 2206614 h 2218731"/>
              <a:gd name="connsiteX21" fmla="*/ 781073 w 1261909"/>
              <a:gd name="connsiteY21" fmla="*/ 2216139 h 2218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61909" h="2218731">
                <a:moveTo>
                  <a:pt x="371498" y="53964"/>
                </a:moveTo>
                <a:cubicBezTo>
                  <a:pt x="350066" y="51582"/>
                  <a:pt x="328635" y="49201"/>
                  <a:pt x="295298" y="44439"/>
                </a:cubicBezTo>
                <a:cubicBezTo>
                  <a:pt x="261961" y="39677"/>
                  <a:pt x="171473" y="25389"/>
                  <a:pt x="171473" y="25389"/>
                </a:cubicBezTo>
                <a:cubicBezTo>
                  <a:pt x="139723" y="20627"/>
                  <a:pt x="133373" y="19039"/>
                  <a:pt x="104798" y="15864"/>
                </a:cubicBezTo>
                <a:cubicBezTo>
                  <a:pt x="76223" y="12689"/>
                  <a:pt x="-1564" y="-11123"/>
                  <a:pt x="23" y="6339"/>
                </a:cubicBezTo>
                <a:cubicBezTo>
                  <a:pt x="1610" y="23801"/>
                  <a:pt x="77811" y="80952"/>
                  <a:pt x="114323" y="120639"/>
                </a:cubicBezTo>
                <a:cubicBezTo>
                  <a:pt x="150835" y="160326"/>
                  <a:pt x="184173" y="207952"/>
                  <a:pt x="219098" y="244464"/>
                </a:cubicBezTo>
                <a:cubicBezTo>
                  <a:pt x="254023" y="280976"/>
                  <a:pt x="292123" y="303202"/>
                  <a:pt x="323873" y="339714"/>
                </a:cubicBezTo>
                <a:cubicBezTo>
                  <a:pt x="355623" y="376226"/>
                  <a:pt x="374673" y="422264"/>
                  <a:pt x="409598" y="463539"/>
                </a:cubicBezTo>
                <a:cubicBezTo>
                  <a:pt x="444523" y="504814"/>
                  <a:pt x="498498" y="546089"/>
                  <a:pt x="533423" y="587364"/>
                </a:cubicBezTo>
                <a:cubicBezTo>
                  <a:pt x="568348" y="628639"/>
                  <a:pt x="584223" y="668327"/>
                  <a:pt x="619148" y="711189"/>
                </a:cubicBezTo>
                <a:cubicBezTo>
                  <a:pt x="654073" y="754051"/>
                  <a:pt x="701698" y="792152"/>
                  <a:pt x="742973" y="844539"/>
                </a:cubicBezTo>
                <a:cubicBezTo>
                  <a:pt x="784248" y="896926"/>
                  <a:pt x="828698" y="973127"/>
                  <a:pt x="866798" y="1025514"/>
                </a:cubicBezTo>
                <a:cubicBezTo>
                  <a:pt x="904898" y="1077901"/>
                  <a:pt x="938236" y="1112827"/>
                  <a:pt x="971573" y="1158864"/>
                </a:cubicBezTo>
                <a:cubicBezTo>
                  <a:pt x="1004911" y="1204902"/>
                  <a:pt x="1041423" y="1254114"/>
                  <a:pt x="1066823" y="1301739"/>
                </a:cubicBezTo>
                <a:cubicBezTo>
                  <a:pt x="1092223" y="1349364"/>
                  <a:pt x="1103336" y="1398577"/>
                  <a:pt x="1123973" y="1444614"/>
                </a:cubicBezTo>
                <a:cubicBezTo>
                  <a:pt x="1144611" y="1490652"/>
                  <a:pt x="1168423" y="1522402"/>
                  <a:pt x="1190648" y="1577964"/>
                </a:cubicBezTo>
                <a:cubicBezTo>
                  <a:pt x="1212873" y="1633526"/>
                  <a:pt x="1247798" y="1712902"/>
                  <a:pt x="1257323" y="1777989"/>
                </a:cubicBezTo>
                <a:cubicBezTo>
                  <a:pt x="1266848" y="1843076"/>
                  <a:pt x="1260498" y="1911339"/>
                  <a:pt x="1247798" y="1968489"/>
                </a:cubicBezTo>
                <a:cubicBezTo>
                  <a:pt x="1235098" y="2025639"/>
                  <a:pt x="1223985" y="2081202"/>
                  <a:pt x="1181123" y="2120889"/>
                </a:cubicBezTo>
                <a:cubicBezTo>
                  <a:pt x="1138261" y="2160576"/>
                  <a:pt x="1057298" y="2190739"/>
                  <a:pt x="990623" y="2206614"/>
                </a:cubicBezTo>
                <a:cubicBezTo>
                  <a:pt x="923948" y="2222489"/>
                  <a:pt x="852510" y="2219314"/>
                  <a:pt x="781073" y="2216139"/>
                </a:cubicBezTo>
              </a:path>
            </a:pathLst>
          </a:custGeom>
          <a:ln w="762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4" name="Freeform 13"/>
          <p:cNvSpPr/>
          <p:nvPr/>
        </p:nvSpPr>
        <p:spPr>
          <a:xfrm>
            <a:off x="12810860" y="7848909"/>
            <a:ext cx="1103731" cy="2848657"/>
          </a:xfrm>
          <a:custGeom>
            <a:avLst/>
            <a:gdLst>
              <a:gd name="connsiteX0" fmla="*/ 705 w 629355"/>
              <a:gd name="connsiteY0" fmla="*/ 171450 h 1175763"/>
              <a:gd name="connsiteX1" fmla="*/ 705 w 629355"/>
              <a:gd name="connsiteY1" fmla="*/ 95250 h 1175763"/>
              <a:gd name="connsiteX2" fmla="*/ 705 w 629355"/>
              <a:gd name="connsiteY2" fmla="*/ 57150 h 1175763"/>
              <a:gd name="connsiteX3" fmla="*/ 10230 w 629355"/>
              <a:gd name="connsiteY3" fmla="*/ 0 h 1175763"/>
              <a:gd name="connsiteX4" fmla="*/ 67380 w 629355"/>
              <a:gd name="connsiteY4" fmla="*/ 57150 h 1175763"/>
              <a:gd name="connsiteX5" fmla="*/ 105480 w 629355"/>
              <a:gd name="connsiteY5" fmla="*/ 104775 h 1175763"/>
              <a:gd name="connsiteX6" fmla="*/ 172155 w 629355"/>
              <a:gd name="connsiteY6" fmla="*/ 171450 h 1175763"/>
              <a:gd name="connsiteX7" fmla="*/ 219780 w 629355"/>
              <a:gd name="connsiteY7" fmla="*/ 238125 h 1175763"/>
              <a:gd name="connsiteX8" fmla="*/ 267405 w 629355"/>
              <a:gd name="connsiteY8" fmla="*/ 295275 h 1175763"/>
              <a:gd name="connsiteX9" fmla="*/ 324555 w 629355"/>
              <a:gd name="connsiteY9" fmla="*/ 390525 h 1175763"/>
              <a:gd name="connsiteX10" fmla="*/ 372180 w 629355"/>
              <a:gd name="connsiteY10" fmla="*/ 466725 h 1175763"/>
              <a:gd name="connsiteX11" fmla="*/ 410280 w 629355"/>
              <a:gd name="connsiteY11" fmla="*/ 552450 h 1175763"/>
              <a:gd name="connsiteX12" fmla="*/ 467430 w 629355"/>
              <a:gd name="connsiteY12" fmla="*/ 619125 h 1175763"/>
              <a:gd name="connsiteX13" fmla="*/ 534105 w 629355"/>
              <a:gd name="connsiteY13" fmla="*/ 704850 h 1175763"/>
              <a:gd name="connsiteX14" fmla="*/ 581730 w 629355"/>
              <a:gd name="connsiteY14" fmla="*/ 819150 h 1175763"/>
              <a:gd name="connsiteX15" fmla="*/ 610305 w 629355"/>
              <a:gd name="connsiteY15" fmla="*/ 895350 h 1175763"/>
              <a:gd name="connsiteX16" fmla="*/ 629355 w 629355"/>
              <a:gd name="connsiteY16" fmla="*/ 1000125 h 1175763"/>
              <a:gd name="connsiteX17" fmla="*/ 629355 w 629355"/>
              <a:gd name="connsiteY17" fmla="*/ 1066800 h 1175763"/>
              <a:gd name="connsiteX18" fmla="*/ 610305 w 629355"/>
              <a:gd name="connsiteY18" fmla="*/ 1114425 h 1175763"/>
              <a:gd name="connsiteX19" fmla="*/ 562680 w 629355"/>
              <a:gd name="connsiteY19" fmla="*/ 1143000 h 1175763"/>
              <a:gd name="connsiteX20" fmla="*/ 486480 w 629355"/>
              <a:gd name="connsiteY20" fmla="*/ 1171575 h 1175763"/>
              <a:gd name="connsiteX21" fmla="*/ 391230 w 629355"/>
              <a:gd name="connsiteY21" fmla="*/ 1171575 h 1175763"/>
              <a:gd name="connsiteX22" fmla="*/ 276930 w 629355"/>
              <a:gd name="connsiteY22" fmla="*/ 1133475 h 1175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29355" h="1175763">
                <a:moveTo>
                  <a:pt x="705" y="171450"/>
                </a:moveTo>
                <a:lnTo>
                  <a:pt x="705" y="95250"/>
                </a:lnTo>
                <a:cubicBezTo>
                  <a:pt x="705" y="76200"/>
                  <a:pt x="-883" y="73025"/>
                  <a:pt x="705" y="57150"/>
                </a:cubicBezTo>
                <a:cubicBezTo>
                  <a:pt x="2293" y="41275"/>
                  <a:pt x="-882" y="0"/>
                  <a:pt x="10230" y="0"/>
                </a:cubicBezTo>
                <a:cubicBezTo>
                  <a:pt x="21342" y="0"/>
                  <a:pt x="51505" y="39688"/>
                  <a:pt x="67380" y="57150"/>
                </a:cubicBezTo>
                <a:cubicBezTo>
                  <a:pt x="83255" y="74612"/>
                  <a:pt x="88018" y="85725"/>
                  <a:pt x="105480" y="104775"/>
                </a:cubicBezTo>
                <a:cubicBezTo>
                  <a:pt x="122942" y="123825"/>
                  <a:pt x="153105" y="149225"/>
                  <a:pt x="172155" y="171450"/>
                </a:cubicBezTo>
                <a:cubicBezTo>
                  <a:pt x="191205" y="193675"/>
                  <a:pt x="203905" y="217488"/>
                  <a:pt x="219780" y="238125"/>
                </a:cubicBezTo>
                <a:cubicBezTo>
                  <a:pt x="235655" y="258763"/>
                  <a:pt x="249942" y="269875"/>
                  <a:pt x="267405" y="295275"/>
                </a:cubicBezTo>
                <a:cubicBezTo>
                  <a:pt x="284868" y="320675"/>
                  <a:pt x="307093" y="361950"/>
                  <a:pt x="324555" y="390525"/>
                </a:cubicBezTo>
                <a:cubicBezTo>
                  <a:pt x="342017" y="419100"/>
                  <a:pt x="357893" y="439738"/>
                  <a:pt x="372180" y="466725"/>
                </a:cubicBezTo>
                <a:cubicBezTo>
                  <a:pt x="386468" y="493713"/>
                  <a:pt x="394405" y="527050"/>
                  <a:pt x="410280" y="552450"/>
                </a:cubicBezTo>
                <a:cubicBezTo>
                  <a:pt x="426155" y="577850"/>
                  <a:pt x="446792" y="593725"/>
                  <a:pt x="467430" y="619125"/>
                </a:cubicBezTo>
                <a:cubicBezTo>
                  <a:pt x="488068" y="644525"/>
                  <a:pt x="515055" y="671513"/>
                  <a:pt x="534105" y="704850"/>
                </a:cubicBezTo>
                <a:cubicBezTo>
                  <a:pt x="553155" y="738188"/>
                  <a:pt x="569030" y="787400"/>
                  <a:pt x="581730" y="819150"/>
                </a:cubicBezTo>
                <a:cubicBezTo>
                  <a:pt x="594430" y="850900"/>
                  <a:pt x="602367" y="865187"/>
                  <a:pt x="610305" y="895350"/>
                </a:cubicBezTo>
                <a:cubicBezTo>
                  <a:pt x="618243" y="925513"/>
                  <a:pt x="626180" y="971550"/>
                  <a:pt x="629355" y="1000125"/>
                </a:cubicBezTo>
                <a:cubicBezTo>
                  <a:pt x="632530" y="1028700"/>
                  <a:pt x="632530" y="1047750"/>
                  <a:pt x="629355" y="1066800"/>
                </a:cubicBezTo>
                <a:cubicBezTo>
                  <a:pt x="626180" y="1085850"/>
                  <a:pt x="621417" y="1101725"/>
                  <a:pt x="610305" y="1114425"/>
                </a:cubicBezTo>
                <a:cubicBezTo>
                  <a:pt x="599193" y="1127125"/>
                  <a:pt x="583317" y="1133475"/>
                  <a:pt x="562680" y="1143000"/>
                </a:cubicBezTo>
                <a:cubicBezTo>
                  <a:pt x="542043" y="1152525"/>
                  <a:pt x="515055" y="1166813"/>
                  <a:pt x="486480" y="1171575"/>
                </a:cubicBezTo>
                <a:cubicBezTo>
                  <a:pt x="457905" y="1176337"/>
                  <a:pt x="426155" y="1177925"/>
                  <a:pt x="391230" y="1171575"/>
                </a:cubicBezTo>
                <a:cubicBezTo>
                  <a:pt x="356305" y="1165225"/>
                  <a:pt x="316617" y="1149350"/>
                  <a:pt x="276930" y="1133475"/>
                </a:cubicBezTo>
              </a:path>
            </a:pathLst>
          </a:custGeom>
          <a:ln w="762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5" name="Freeform 14"/>
          <p:cNvSpPr/>
          <p:nvPr/>
        </p:nvSpPr>
        <p:spPr>
          <a:xfrm>
            <a:off x="430196" y="3092167"/>
            <a:ext cx="1302948" cy="1136928"/>
          </a:xfrm>
          <a:custGeom>
            <a:avLst/>
            <a:gdLst>
              <a:gd name="connsiteX0" fmla="*/ 742950 w 742950"/>
              <a:gd name="connsiteY0" fmla="*/ 163087 h 469259"/>
              <a:gd name="connsiteX1" fmla="*/ 666750 w 742950"/>
              <a:gd name="connsiteY1" fmla="*/ 124987 h 469259"/>
              <a:gd name="connsiteX2" fmla="*/ 638175 w 742950"/>
              <a:gd name="connsiteY2" fmla="*/ 67837 h 469259"/>
              <a:gd name="connsiteX3" fmla="*/ 590550 w 742950"/>
              <a:gd name="connsiteY3" fmla="*/ 39262 h 469259"/>
              <a:gd name="connsiteX4" fmla="*/ 552450 w 742950"/>
              <a:gd name="connsiteY4" fmla="*/ 1162 h 469259"/>
              <a:gd name="connsiteX5" fmla="*/ 609600 w 742950"/>
              <a:gd name="connsiteY5" fmla="*/ 86887 h 469259"/>
              <a:gd name="connsiteX6" fmla="*/ 619125 w 742950"/>
              <a:gd name="connsiteY6" fmla="*/ 210712 h 469259"/>
              <a:gd name="connsiteX7" fmla="*/ 590550 w 742950"/>
              <a:gd name="connsiteY7" fmla="*/ 267862 h 469259"/>
              <a:gd name="connsiteX8" fmla="*/ 542925 w 742950"/>
              <a:gd name="connsiteY8" fmla="*/ 334537 h 469259"/>
              <a:gd name="connsiteX9" fmla="*/ 466725 w 742950"/>
              <a:gd name="connsiteY9" fmla="*/ 391687 h 469259"/>
              <a:gd name="connsiteX10" fmla="*/ 390525 w 742950"/>
              <a:gd name="connsiteY10" fmla="*/ 420262 h 469259"/>
              <a:gd name="connsiteX11" fmla="*/ 247650 w 742950"/>
              <a:gd name="connsiteY11" fmla="*/ 467887 h 469259"/>
              <a:gd name="connsiteX12" fmla="*/ 142875 w 742950"/>
              <a:gd name="connsiteY12" fmla="*/ 448837 h 469259"/>
              <a:gd name="connsiteX13" fmla="*/ 0 w 742950"/>
              <a:gd name="connsiteY13" fmla="*/ 372637 h 469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42950" h="469259">
                <a:moveTo>
                  <a:pt x="742950" y="163087"/>
                </a:moveTo>
                <a:cubicBezTo>
                  <a:pt x="713581" y="151974"/>
                  <a:pt x="684212" y="140862"/>
                  <a:pt x="666750" y="124987"/>
                </a:cubicBezTo>
                <a:cubicBezTo>
                  <a:pt x="649288" y="109112"/>
                  <a:pt x="650875" y="82124"/>
                  <a:pt x="638175" y="67837"/>
                </a:cubicBezTo>
                <a:cubicBezTo>
                  <a:pt x="625475" y="53549"/>
                  <a:pt x="604837" y="50374"/>
                  <a:pt x="590550" y="39262"/>
                </a:cubicBezTo>
                <a:cubicBezTo>
                  <a:pt x="576262" y="28149"/>
                  <a:pt x="549275" y="-6776"/>
                  <a:pt x="552450" y="1162"/>
                </a:cubicBezTo>
                <a:cubicBezTo>
                  <a:pt x="555625" y="9100"/>
                  <a:pt x="598487" y="51962"/>
                  <a:pt x="609600" y="86887"/>
                </a:cubicBezTo>
                <a:cubicBezTo>
                  <a:pt x="620712" y="121812"/>
                  <a:pt x="622300" y="180549"/>
                  <a:pt x="619125" y="210712"/>
                </a:cubicBezTo>
                <a:cubicBezTo>
                  <a:pt x="615950" y="240875"/>
                  <a:pt x="603250" y="247225"/>
                  <a:pt x="590550" y="267862"/>
                </a:cubicBezTo>
                <a:cubicBezTo>
                  <a:pt x="577850" y="288499"/>
                  <a:pt x="563562" y="313900"/>
                  <a:pt x="542925" y="334537"/>
                </a:cubicBezTo>
                <a:cubicBezTo>
                  <a:pt x="522288" y="355174"/>
                  <a:pt x="492125" y="377400"/>
                  <a:pt x="466725" y="391687"/>
                </a:cubicBezTo>
                <a:cubicBezTo>
                  <a:pt x="441325" y="405974"/>
                  <a:pt x="427037" y="407562"/>
                  <a:pt x="390525" y="420262"/>
                </a:cubicBezTo>
                <a:cubicBezTo>
                  <a:pt x="354012" y="432962"/>
                  <a:pt x="288925" y="463125"/>
                  <a:pt x="247650" y="467887"/>
                </a:cubicBezTo>
                <a:cubicBezTo>
                  <a:pt x="206375" y="472649"/>
                  <a:pt x="184150" y="464712"/>
                  <a:pt x="142875" y="448837"/>
                </a:cubicBezTo>
                <a:cubicBezTo>
                  <a:pt x="101600" y="432962"/>
                  <a:pt x="50800" y="402799"/>
                  <a:pt x="0" y="372637"/>
                </a:cubicBezTo>
              </a:path>
            </a:pathLst>
          </a:custGeom>
          <a:ln w="762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6" name="Freeform 15"/>
          <p:cNvSpPr/>
          <p:nvPr/>
        </p:nvSpPr>
        <p:spPr>
          <a:xfrm>
            <a:off x="1232011" y="3694993"/>
            <a:ext cx="818519" cy="507701"/>
          </a:xfrm>
          <a:custGeom>
            <a:avLst/>
            <a:gdLst>
              <a:gd name="connsiteX0" fmla="*/ 466725 w 466725"/>
              <a:gd name="connsiteY0" fmla="*/ 0 h 209550"/>
              <a:gd name="connsiteX1" fmla="*/ 419100 w 466725"/>
              <a:gd name="connsiteY1" fmla="*/ 66675 h 209550"/>
              <a:gd name="connsiteX2" fmla="*/ 371475 w 466725"/>
              <a:gd name="connsiteY2" fmla="*/ 114300 h 209550"/>
              <a:gd name="connsiteX3" fmla="*/ 314325 w 466725"/>
              <a:gd name="connsiteY3" fmla="*/ 152400 h 209550"/>
              <a:gd name="connsiteX4" fmla="*/ 257175 w 466725"/>
              <a:gd name="connsiteY4" fmla="*/ 171450 h 209550"/>
              <a:gd name="connsiteX5" fmla="*/ 200025 w 466725"/>
              <a:gd name="connsiteY5" fmla="*/ 190500 h 209550"/>
              <a:gd name="connsiteX6" fmla="*/ 152400 w 466725"/>
              <a:gd name="connsiteY6" fmla="*/ 190500 h 209550"/>
              <a:gd name="connsiteX7" fmla="*/ 95250 w 466725"/>
              <a:gd name="connsiteY7" fmla="*/ 209550 h 209550"/>
              <a:gd name="connsiteX8" fmla="*/ 0 w 466725"/>
              <a:gd name="connsiteY8" fmla="*/ 190500 h 209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6725" h="209550">
                <a:moveTo>
                  <a:pt x="466725" y="0"/>
                </a:moveTo>
                <a:cubicBezTo>
                  <a:pt x="450850" y="23812"/>
                  <a:pt x="434975" y="47625"/>
                  <a:pt x="419100" y="66675"/>
                </a:cubicBezTo>
                <a:cubicBezTo>
                  <a:pt x="403225" y="85725"/>
                  <a:pt x="388937" y="100013"/>
                  <a:pt x="371475" y="114300"/>
                </a:cubicBezTo>
                <a:cubicBezTo>
                  <a:pt x="354013" y="128587"/>
                  <a:pt x="333375" y="142875"/>
                  <a:pt x="314325" y="152400"/>
                </a:cubicBezTo>
                <a:cubicBezTo>
                  <a:pt x="295275" y="161925"/>
                  <a:pt x="257175" y="171450"/>
                  <a:pt x="257175" y="171450"/>
                </a:cubicBezTo>
                <a:cubicBezTo>
                  <a:pt x="238125" y="177800"/>
                  <a:pt x="217487" y="187325"/>
                  <a:pt x="200025" y="190500"/>
                </a:cubicBezTo>
                <a:cubicBezTo>
                  <a:pt x="182562" y="193675"/>
                  <a:pt x="169862" y="187325"/>
                  <a:pt x="152400" y="190500"/>
                </a:cubicBezTo>
                <a:cubicBezTo>
                  <a:pt x="134937" y="193675"/>
                  <a:pt x="120650" y="209550"/>
                  <a:pt x="95250" y="209550"/>
                </a:cubicBezTo>
                <a:cubicBezTo>
                  <a:pt x="69850" y="209550"/>
                  <a:pt x="34925" y="200025"/>
                  <a:pt x="0" y="190500"/>
                </a:cubicBezTo>
              </a:path>
            </a:pathLst>
          </a:custGeom>
          <a:ln w="762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7" name="Freeform 16"/>
          <p:cNvSpPr/>
          <p:nvPr/>
        </p:nvSpPr>
        <p:spPr>
          <a:xfrm>
            <a:off x="-1828800" y="1294951"/>
            <a:ext cx="534543" cy="2146190"/>
          </a:xfrm>
          <a:custGeom>
            <a:avLst/>
            <a:gdLst>
              <a:gd name="connsiteX0" fmla="*/ 304800 w 304800"/>
              <a:gd name="connsiteY0" fmla="*/ 885825 h 885825"/>
              <a:gd name="connsiteX1" fmla="*/ 285750 w 304800"/>
              <a:gd name="connsiteY1" fmla="*/ 819150 h 885825"/>
              <a:gd name="connsiteX2" fmla="*/ 266700 w 304800"/>
              <a:gd name="connsiteY2" fmla="*/ 704850 h 885825"/>
              <a:gd name="connsiteX3" fmla="*/ 247650 w 304800"/>
              <a:gd name="connsiteY3" fmla="*/ 647700 h 885825"/>
              <a:gd name="connsiteX4" fmla="*/ 219075 w 304800"/>
              <a:gd name="connsiteY4" fmla="*/ 552450 h 885825"/>
              <a:gd name="connsiteX5" fmla="*/ 180975 w 304800"/>
              <a:gd name="connsiteY5" fmla="*/ 476250 h 885825"/>
              <a:gd name="connsiteX6" fmla="*/ 171450 w 304800"/>
              <a:gd name="connsiteY6" fmla="*/ 371475 h 885825"/>
              <a:gd name="connsiteX7" fmla="*/ 142875 w 304800"/>
              <a:gd name="connsiteY7" fmla="*/ 304800 h 885825"/>
              <a:gd name="connsiteX8" fmla="*/ 85725 w 304800"/>
              <a:gd name="connsiteY8" fmla="*/ 200025 h 885825"/>
              <a:gd name="connsiteX9" fmla="*/ 38100 w 304800"/>
              <a:gd name="connsiteY9" fmla="*/ 123825 h 885825"/>
              <a:gd name="connsiteX10" fmla="*/ 0 w 304800"/>
              <a:gd name="connsiteY10" fmla="*/ 0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4800" h="885825">
                <a:moveTo>
                  <a:pt x="304800" y="885825"/>
                </a:moveTo>
                <a:cubicBezTo>
                  <a:pt x="298450" y="867568"/>
                  <a:pt x="292100" y="849312"/>
                  <a:pt x="285750" y="819150"/>
                </a:cubicBezTo>
                <a:cubicBezTo>
                  <a:pt x="279400" y="788988"/>
                  <a:pt x="273050" y="733425"/>
                  <a:pt x="266700" y="704850"/>
                </a:cubicBezTo>
                <a:cubicBezTo>
                  <a:pt x="260350" y="676275"/>
                  <a:pt x="255587" y="673100"/>
                  <a:pt x="247650" y="647700"/>
                </a:cubicBezTo>
                <a:cubicBezTo>
                  <a:pt x="239713" y="622300"/>
                  <a:pt x="230187" y="581025"/>
                  <a:pt x="219075" y="552450"/>
                </a:cubicBezTo>
                <a:cubicBezTo>
                  <a:pt x="207963" y="523875"/>
                  <a:pt x="188913" y="506413"/>
                  <a:pt x="180975" y="476250"/>
                </a:cubicBezTo>
                <a:cubicBezTo>
                  <a:pt x="173037" y="446087"/>
                  <a:pt x="177800" y="400050"/>
                  <a:pt x="171450" y="371475"/>
                </a:cubicBezTo>
                <a:cubicBezTo>
                  <a:pt x="165100" y="342900"/>
                  <a:pt x="157162" y="333375"/>
                  <a:pt x="142875" y="304800"/>
                </a:cubicBezTo>
                <a:cubicBezTo>
                  <a:pt x="128588" y="276225"/>
                  <a:pt x="103187" y="230187"/>
                  <a:pt x="85725" y="200025"/>
                </a:cubicBezTo>
                <a:cubicBezTo>
                  <a:pt x="68263" y="169863"/>
                  <a:pt x="52387" y="157162"/>
                  <a:pt x="38100" y="123825"/>
                </a:cubicBezTo>
                <a:cubicBezTo>
                  <a:pt x="23813" y="90488"/>
                  <a:pt x="11906" y="45244"/>
                  <a:pt x="0" y="0"/>
                </a:cubicBezTo>
              </a:path>
            </a:pathLst>
          </a:custGeom>
          <a:ln w="762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8" name="Freeform 17"/>
          <p:cNvSpPr/>
          <p:nvPr/>
        </p:nvSpPr>
        <p:spPr>
          <a:xfrm>
            <a:off x="-1528120" y="3764224"/>
            <a:ext cx="718292" cy="484624"/>
          </a:xfrm>
          <a:custGeom>
            <a:avLst/>
            <a:gdLst>
              <a:gd name="connsiteX0" fmla="*/ 409575 w 409575"/>
              <a:gd name="connsiteY0" fmla="*/ 0 h 200025"/>
              <a:gd name="connsiteX1" fmla="*/ 342900 w 409575"/>
              <a:gd name="connsiteY1" fmla="*/ 38100 h 200025"/>
              <a:gd name="connsiteX2" fmla="*/ 257175 w 409575"/>
              <a:gd name="connsiteY2" fmla="*/ 57150 h 200025"/>
              <a:gd name="connsiteX3" fmla="*/ 209550 w 409575"/>
              <a:gd name="connsiteY3" fmla="*/ 85725 h 200025"/>
              <a:gd name="connsiteX4" fmla="*/ 152400 w 409575"/>
              <a:gd name="connsiteY4" fmla="*/ 114300 h 200025"/>
              <a:gd name="connsiteX5" fmla="*/ 47625 w 409575"/>
              <a:gd name="connsiteY5" fmla="*/ 161925 h 200025"/>
              <a:gd name="connsiteX6" fmla="*/ 0 w 409575"/>
              <a:gd name="connsiteY6" fmla="*/ 200025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9575" h="200025">
                <a:moveTo>
                  <a:pt x="409575" y="0"/>
                </a:moveTo>
                <a:cubicBezTo>
                  <a:pt x="388937" y="14287"/>
                  <a:pt x="368300" y="28575"/>
                  <a:pt x="342900" y="38100"/>
                </a:cubicBezTo>
                <a:cubicBezTo>
                  <a:pt x="317500" y="47625"/>
                  <a:pt x="279400" y="49213"/>
                  <a:pt x="257175" y="57150"/>
                </a:cubicBezTo>
                <a:cubicBezTo>
                  <a:pt x="234950" y="65088"/>
                  <a:pt x="227012" y="76200"/>
                  <a:pt x="209550" y="85725"/>
                </a:cubicBezTo>
                <a:cubicBezTo>
                  <a:pt x="192087" y="95250"/>
                  <a:pt x="179387" y="101600"/>
                  <a:pt x="152400" y="114300"/>
                </a:cubicBezTo>
                <a:cubicBezTo>
                  <a:pt x="125413" y="127000"/>
                  <a:pt x="73025" y="147638"/>
                  <a:pt x="47625" y="161925"/>
                </a:cubicBezTo>
                <a:cubicBezTo>
                  <a:pt x="22225" y="176212"/>
                  <a:pt x="11112" y="188118"/>
                  <a:pt x="0" y="200025"/>
                </a:cubicBezTo>
              </a:path>
            </a:pathLst>
          </a:custGeom>
          <a:ln w="762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9" name="Freeform 18"/>
          <p:cNvSpPr/>
          <p:nvPr/>
        </p:nvSpPr>
        <p:spPr>
          <a:xfrm>
            <a:off x="-1678460" y="3025751"/>
            <a:ext cx="659510" cy="853861"/>
          </a:xfrm>
          <a:custGeom>
            <a:avLst/>
            <a:gdLst>
              <a:gd name="connsiteX0" fmla="*/ 371475 w 376057"/>
              <a:gd name="connsiteY0" fmla="*/ 0 h 352425"/>
              <a:gd name="connsiteX1" fmla="*/ 371475 w 376057"/>
              <a:gd name="connsiteY1" fmla="*/ 76200 h 352425"/>
              <a:gd name="connsiteX2" fmla="*/ 323850 w 376057"/>
              <a:gd name="connsiteY2" fmla="*/ 114300 h 352425"/>
              <a:gd name="connsiteX3" fmla="*/ 285750 w 376057"/>
              <a:gd name="connsiteY3" fmla="*/ 152400 h 352425"/>
              <a:gd name="connsiteX4" fmla="*/ 209550 w 376057"/>
              <a:gd name="connsiteY4" fmla="*/ 200025 h 352425"/>
              <a:gd name="connsiteX5" fmla="*/ 152400 w 376057"/>
              <a:gd name="connsiteY5" fmla="*/ 247650 h 352425"/>
              <a:gd name="connsiteX6" fmla="*/ 57150 w 376057"/>
              <a:gd name="connsiteY6" fmla="*/ 285750 h 352425"/>
              <a:gd name="connsiteX7" fmla="*/ 0 w 376057"/>
              <a:gd name="connsiteY7" fmla="*/ 352425 h 352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6057" h="352425">
                <a:moveTo>
                  <a:pt x="371475" y="0"/>
                </a:moveTo>
                <a:cubicBezTo>
                  <a:pt x="375443" y="28575"/>
                  <a:pt x="379412" y="57150"/>
                  <a:pt x="371475" y="76200"/>
                </a:cubicBezTo>
                <a:cubicBezTo>
                  <a:pt x="363538" y="95250"/>
                  <a:pt x="338137" y="101600"/>
                  <a:pt x="323850" y="114300"/>
                </a:cubicBezTo>
                <a:cubicBezTo>
                  <a:pt x="309562" y="127000"/>
                  <a:pt x="304800" y="138113"/>
                  <a:pt x="285750" y="152400"/>
                </a:cubicBezTo>
                <a:cubicBezTo>
                  <a:pt x="266700" y="166688"/>
                  <a:pt x="231775" y="184150"/>
                  <a:pt x="209550" y="200025"/>
                </a:cubicBezTo>
                <a:cubicBezTo>
                  <a:pt x="187325" y="215900"/>
                  <a:pt x="177800" y="233363"/>
                  <a:pt x="152400" y="247650"/>
                </a:cubicBezTo>
                <a:cubicBezTo>
                  <a:pt x="127000" y="261937"/>
                  <a:pt x="82550" y="268287"/>
                  <a:pt x="57150" y="285750"/>
                </a:cubicBezTo>
                <a:cubicBezTo>
                  <a:pt x="31750" y="303213"/>
                  <a:pt x="15875" y="327819"/>
                  <a:pt x="0" y="352425"/>
                </a:cubicBezTo>
              </a:path>
            </a:pathLst>
          </a:custGeom>
          <a:ln w="762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0" name="Freeform 19"/>
          <p:cNvSpPr/>
          <p:nvPr/>
        </p:nvSpPr>
        <p:spPr>
          <a:xfrm rot="152753">
            <a:off x="3581409" y="1347466"/>
            <a:ext cx="418076" cy="215018"/>
          </a:xfrm>
          <a:custGeom>
            <a:avLst/>
            <a:gdLst>
              <a:gd name="connsiteX0" fmla="*/ 1817 w 675425"/>
              <a:gd name="connsiteY0" fmla="*/ 287283 h 403699"/>
              <a:gd name="connsiteX1" fmla="*/ 39917 w 675425"/>
              <a:gd name="connsiteY1" fmla="*/ 353958 h 403699"/>
              <a:gd name="connsiteX2" fmla="*/ 106592 w 675425"/>
              <a:gd name="connsiteY2" fmla="*/ 373008 h 403699"/>
              <a:gd name="connsiteX3" fmla="*/ 173267 w 675425"/>
              <a:gd name="connsiteY3" fmla="*/ 401583 h 403699"/>
              <a:gd name="connsiteX4" fmla="*/ 268517 w 675425"/>
              <a:gd name="connsiteY4" fmla="*/ 401583 h 403699"/>
              <a:gd name="connsiteX5" fmla="*/ 373292 w 675425"/>
              <a:gd name="connsiteY5" fmla="*/ 401583 h 403699"/>
              <a:gd name="connsiteX6" fmla="*/ 478067 w 675425"/>
              <a:gd name="connsiteY6" fmla="*/ 392058 h 403699"/>
              <a:gd name="connsiteX7" fmla="*/ 573317 w 675425"/>
              <a:gd name="connsiteY7" fmla="*/ 363483 h 403699"/>
              <a:gd name="connsiteX8" fmla="*/ 639992 w 675425"/>
              <a:gd name="connsiteY8" fmla="*/ 268233 h 403699"/>
              <a:gd name="connsiteX9" fmla="*/ 668567 w 675425"/>
              <a:gd name="connsiteY9" fmla="*/ 125358 h 403699"/>
              <a:gd name="connsiteX10" fmla="*/ 668567 w 675425"/>
              <a:gd name="connsiteY10" fmla="*/ 1533 h 403699"/>
              <a:gd name="connsiteX11" fmla="*/ 592367 w 675425"/>
              <a:gd name="connsiteY11" fmla="*/ 58683 h 403699"/>
              <a:gd name="connsiteX12" fmla="*/ 487592 w 675425"/>
              <a:gd name="connsiteY12" fmla="*/ 96783 h 403699"/>
              <a:gd name="connsiteX13" fmla="*/ 411392 w 675425"/>
              <a:gd name="connsiteY13" fmla="*/ 134883 h 403699"/>
              <a:gd name="connsiteX14" fmla="*/ 287567 w 675425"/>
              <a:gd name="connsiteY14" fmla="*/ 182508 h 403699"/>
              <a:gd name="connsiteX15" fmla="*/ 182792 w 675425"/>
              <a:gd name="connsiteY15" fmla="*/ 201558 h 403699"/>
              <a:gd name="connsiteX16" fmla="*/ 97067 w 675425"/>
              <a:gd name="connsiteY16" fmla="*/ 249183 h 403699"/>
              <a:gd name="connsiteX17" fmla="*/ 1817 w 675425"/>
              <a:gd name="connsiteY17" fmla="*/ 287283 h 403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75425" h="403699">
                <a:moveTo>
                  <a:pt x="1817" y="287283"/>
                </a:moveTo>
                <a:cubicBezTo>
                  <a:pt x="-7708" y="304746"/>
                  <a:pt x="22455" y="339671"/>
                  <a:pt x="39917" y="353958"/>
                </a:cubicBezTo>
                <a:cubicBezTo>
                  <a:pt x="57379" y="368245"/>
                  <a:pt x="84367" y="365071"/>
                  <a:pt x="106592" y="373008"/>
                </a:cubicBezTo>
                <a:cubicBezTo>
                  <a:pt x="128817" y="380946"/>
                  <a:pt x="146280" y="396821"/>
                  <a:pt x="173267" y="401583"/>
                </a:cubicBezTo>
                <a:cubicBezTo>
                  <a:pt x="200254" y="406345"/>
                  <a:pt x="268517" y="401583"/>
                  <a:pt x="268517" y="401583"/>
                </a:cubicBezTo>
                <a:cubicBezTo>
                  <a:pt x="301854" y="401583"/>
                  <a:pt x="338367" y="403171"/>
                  <a:pt x="373292" y="401583"/>
                </a:cubicBezTo>
                <a:cubicBezTo>
                  <a:pt x="408217" y="399995"/>
                  <a:pt x="444730" y="398408"/>
                  <a:pt x="478067" y="392058"/>
                </a:cubicBezTo>
                <a:cubicBezTo>
                  <a:pt x="511405" y="385708"/>
                  <a:pt x="546329" y="384121"/>
                  <a:pt x="573317" y="363483"/>
                </a:cubicBezTo>
                <a:cubicBezTo>
                  <a:pt x="600305" y="342845"/>
                  <a:pt x="624117" y="307920"/>
                  <a:pt x="639992" y="268233"/>
                </a:cubicBezTo>
                <a:cubicBezTo>
                  <a:pt x="655867" y="228546"/>
                  <a:pt x="663805" y="169808"/>
                  <a:pt x="668567" y="125358"/>
                </a:cubicBezTo>
                <a:cubicBezTo>
                  <a:pt x="673330" y="80908"/>
                  <a:pt x="681267" y="12645"/>
                  <a:pt x="668567" y="1533"/>
                </a:cubicBezTo>
                <a:cubicBezTo>
                  <a:pt x="655867" y="-9579"/>
                  <a:pt x="622529" y="42808"/>
                  <a:pt x="592367" y="58683"/>
                </a:cubicBezTo>
                <a:cubicBezTo>
                  <a:pt x="562205" y="74558"/>
                  <a:pt x="517755" y="84083"/>
                  <a:pt x="487592" y="96783"/>
                </a:cubicBezTo>
                <a:cubicBezTo>
                  <a:pt x="457430" y="109483"/>
                  <a:pt x="444729" y="120596"/>
                  <a:pt x="411392" y="134883"/>
                </a:cubicBezTo>
                <a:cubicBezTo>
                  <a:pt x="378055" y="149170"/>
                  <a:pt x="325667" y="171396"/>
                  <a:pt x="287567" y="182508"/>
                </a:cubicBezTo>
                <a:cubicBezTo>
                  <a:pt x="249467" y="193620"/>
                  <a:pt x="214542" y="190446"/>
                  <a:pt x="182792" y="201558"/>
                </a:cubicBezTo>
                <a:cubicBezTo>
                  <a:pt x="151042" y="212670"/>
                  <a:pt x="127229" y="234896"/>
                  <a:pt x="97067" y="249183"/>
                </a:cubicBezTo>
                <a:cubicBezTo>
                  <a:pt x="66905" y="263470"/>
                  <a:pt x="11342" y="269820"/>
                  <a:pt x="1817" y="287283"/>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cxnSp>
        <p:nvCxnSpPr>
          <p:cNvPr id="24" name="Straight Arrow Connector 23">
            <a:extLst>
              <a:ext uri="{FF2B5EF4-FFF2-40B4-BE49-F238E27FC236}">
                <a16:creationId xmlns:a16="http://schemas.microsoft.com/office/drawing/2014/main" id="{F4D7AD14-3A35-4CF2-9818-B8673885F4C3}"/>
              </a:ext>
            </a:extLst>
          </p:cNvPr>
          <p:cNvCxnSpPr>
            <a:cxnSpLocks/>
          </p:cNvCxnSpPr>
          <p:nvPr/>
        </p:nvCxnSpPr>
        <p:spPr>
          <a:xfrm>
            <a:off x="3637453" y="733482"/>
            <a:ext cx="147839" cy="604805"/>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nvGrpSpPr>
          <p:cNvPr id="45" name="Group 44">
            <a:extLst>
              <a:ext uri="{FF2B5EF4-FFF2-40B4-BE49-F238E27FC236}">
                <a16:creationId xmlns:a16="http://schemas.microsoft.com/office/drawing/2014/main" id="{C09EC221-A38B-4538-862D-A16902FCE76F}"/>
              </a:ext>
            </a:extLst>
          </p:cNvPr>
          <p:cNvGrpSpPr/>
          <p:nvPr/>
        </p:nvGrpSpPr>
        <p:grpSpPr>
          <a:xfrm>
            <a:off x="2489887" y="1664199"/>
            <a:ext cx="1129343" cy="839114"/>
            <a:chOff x="887433" y="1743075"/>
            <a:chExt cx="1129343" cy="762831"/>
          </a:xfrm>
        </p:grpSpPr>
        <p:cxnSp>
          <p:nvCxnSpPr>
            <p:cNvPr id="46" name="Straight Connector 45">
              <a:extLst>
                <a:ext uri="{FF2B5EF4-FFF2-40B4-BE49-F238E27FC236}">
                  <a16:creationId xmlns:a16="http://schemas.microsoft.com/office/drawing/2014/main" id="{8065E4D2-A964-459C-B359-DF05153633E2}"/>
                </a:ext>
              </a:extLst>
            </p:cNvPr>
            <p:cNvCxnSpPr/>
            <p:nvPr/>
          </p:nvCxnSpPr>
          <p:spPr>
            <a:xfrm rot="21318262" flipV="1">
              <a:off x="1038774" y="2155698"/>
              <a:ext cx="875017" cy="350208"/>
            </a:xfrm>
            <a:prstGeom prst="line">
              <a:avLst/>
            </a:prstGeom>
            <a:ln w="1905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34D0579A-1659-431E-AA8F-07C4B92291EF}"/>
                </a:ext>
              </a:extLst>
            </p:cNvPr>
            <p:cNvCxnSpPr/>
            <p:nvPr/>
          </p:nvCxnSpPr>
          <p:spPr>
            <a:xfrm rot="21318262" flipV="1">
              <a:off x="887433" y="1827959"/>
              <a:ext cx="875017" cy="350208"/>
            </a:xfrm>
            <a:prstGeom prst="line">
              <a:avLst/>
            </a:prstGeom>
            <a:ln w="19050">
              <a:solidFill>
                <a:schemeClr val="bg1"/>
              </a:solidFill>
              <a:prstDash val="dash"/>
            </a:ln>
          </p:spPr>
          <p:style>
            <a:lnRef idx="1">
              <a:schemeClr val="accent1"/>
            </a:lnRef>
            <a:fillRef idx="0">
              <a:schemeClr val="accent1"/>
            </a:fillRef>
            <a:effectRef idx="0">
              <a:schemeClr val="accent1"/>
            </a:effectRef>
            <a:fontRef idx="minor">
              <a:schemeClr val="tx1"/>
            </a:fontRef>
          </p:style>
        </p:cxnSp>
        <p:grpSp>
          <p:nvGrpSpPr>
            <p:cNvPr id="48" name="Group 47">
              <a:extLst>
                <a:ext uri="{FF2B5EF4-FFF2-40B4-BE49-F238E27FC236}">
                  <a16:creationId xmlns:a16="http://schemas.microsoft.com/office/drawing/2014/main" id="{96B09EC6-0F2F-493D-AF6C-6842D10B1188}"/>
                </a:ext>
              </a:extLst>
            </p:cNvPr>
            <p:cNvGrpSpPr/>
            <p:nvPr/>
          </p:nvGrpSpPr>
          <p:grpSpPr>
            <a:xfrm>
              <a:off x="925608" y="1743075"/>
              <a:ext cx="1091168" cy="584076"/>
              <a:chOff x="925608" y="1681760"/>
              <a:chExt cx="1091168" cy="584076"/>
            </a:xfrm>
          </p:grpSpPr>
          <p:grpSp>
            <p:nvGrpSpPr>
              <p:cNvPr id="49" name="Group 48">
                <a:extLst>
                  <a:ext uri="{FF2B5EF4-FFF2-40B4-BE49-F238E27FC236}">
                    <a16:creationId xmlns:a16="http://schemas.microsoft.com/office/drawing/2014/main" id="{8D930BC4-7DE4-4B1C-9124-228E46444928}"/>
                  </a:ext>
                </a:extLst>
              </p:cNvPr>
              <p:cNvGrpSpPr/>
              <p:nvPr/>
            </p:nvGrpSpPr>
            <p:grpSpPr>
              <a:xfrm rot="21318262">
                <a:off x="925608" y="1847672"/>
                <a:ext cx="1025533" cy="418164"/>
                <a:chOff x="1062957" y="1600200"/>
                <a:chExt cx="1231196" cy="468894"/>
              </a:xfrm>
            </p:grpSpPr>
            <p:cxnSp>
              <p:nvCxnSpPr>
                <p:cNvPr id="52" name="Straight Connector 51">
                  <a:extLst>
                    <a:ext uri="{FF2B5EF4-FFF2-40B4-BE49-F238E27FC236}">
                      <a16:creationId xmlns:a16="http://schemas.microsoft.com/office/drawing/2014/main" id="{99A8DD7A-DA40-4BE4-907D-94A094E958CC}"/>
                    </a:ext>
                  </a:extLst>
                </p:cNvPr>
                <p:cNvCxnSpPr/>
                <p:nvPr/>
              </p:nvCxnSpPr>
              <p:spPr>
                <a:xfrm flipV="1">
                  <a:off x="1062957" y="1676400"/>
                  <a:ext cx="1050495" cy="392694"/>
                </a:xfrm>
                <a:prstGeom prst="line">
                  <a:avLst/>
                </a:prstGeom>
                <a:ln w="1905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C4B3CFB1-2F9D-4F43-A7B2-555E345B5DA5}"/>
                    </a:ext>
                  </a:extLst>
                </p:cNvPr>
                <p:cNvCxnSpPr/>
                <p:nvPr/>
              </p:nvCxnSpPr>
              <p:spPr>
                <a:xfrm flipV="1">
                  <a:off x="2133600" y="1600200"/>
                  <a:ext cx="160553" cy="76200"/>
                </a:xfrm>
                <a:prstGeom prst="straightConnector1">
                  <a:avLst/>
                </a:prstGeom>
                <a:ln w="19050">
                  <a:solidFill>
                    <a:schemeClr val="bg1"/>
                  </a:solidFill>
                  <a:prstDash val="dash"/>
                  <a:tailEnd type="arrow"/>
                </a:ln>
              </p:spPr>
              <p:style>
                <a:lnRef idx="1">
                  <a:schemeClr val="accent1"/>
                </a:lnRef>
                <a:fillRef idx="0">
                  <a:schemeClr val="accent1"/>
                </a:fillRef>
                <a:effectRef idx="0">
                  <a:schemeClr val="accent1"/>
                </a:effectRef>
                <a:fontRef idx="minor">
                  <a:schemeClr val="tx1"/>
                </a:fontRef>
              </p:style>
            </p:cxnSp>
          </p:grpSp>
          <p:cxnSp>
            <p:nvCxnSpPr>
              <p:cNvPr id="50" name="Straight Arrow Connector 49">
                <a:extLst>
                  <a:ext uri="{FF2B5EF4-FFF2-40B4-BE49-F238E27FC236}">
                    <a16:creationId xmlns:a16="http://schemas.microsoft.com/office/drawing/2014/main" id="{FBA1B167-C1AA-4430-9CD5-F4DCFA2DD045}"/>
                  </a:ext>
                </a:extLst>
              </p:cNvPr>
              <p:cNvCxnSpPr/>
              <p:nvPr/>
            </p:nvCxnSpPr>
            <p:spPr>
              <a:xfrm rot="21318262" flipV="1">
                <a:off x="1883042" y="1999613"/>
                <a:ext cx="133734" cy="67956"/>
              </a:xfrm>
              <a:prstGeom prst="straightConnector1">
                <a:avLst/>
              </a:prstGeom>
              <a:ln w="19050">
                <a:solidFill>
                  <a:schemeClr val="bg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A36EE752-E7D9-4EC3-93F6-7D9C0DC5E852}"/>
                  </a:ext>
                </a:extLst>
              </p:cNvPr>
              <p:cNvCxnSpPr/>
              <p:nvPr/>
            </p:nvCxnSpPr>
            <p:spPr>
              <a:xfrm rot="21318262" flipV="1">
                <a:off x="1724001" y="1681760"/>
                <a:ext cx="133734" cy="67956"/>
              </a:xfrm>
              <a:prstGeom prst="straightConnector1">
                <a:avLst/>
              </a:prstGeom>
              <a:ln w="19050">
                <a:solidFill>
                  <a:schemeClr val="bg1"/>
                </a:solidFill>
                <a:prstDash val="dash"/>
                <a:tailEnd type="arrow"/>
              </a:ln>
            </p:spPr>
            <p:style>
              <a:lnRef idx="1">
                <a:schemeClr val="accent1"/>
              </a:lnRef>
              <a:fillRef idx="0">
                <a:schemeClr val="accent1"/>
              </a:fillRef>
              <a:effectRef idx="0">
                <a:schemeClr val="accent1"/>
              </a:effectRef>
              <a:fontRef idx="minor">
                <a:schemeClr val="tx1"/>
              </a:fontRef>
            </p:style>
          </p:cxnSp>
        </p:grpSp>
      </p:grpSp>
      <p:grpSp>
        <p:nvGrpSpPr>
          <p:cNvPr id="56" name="Group 55">
            <a:extLst>
              <a:ext uri="{FF2B5EF4-FFF2-40B4-BE49-F238E27FC236}">
                <a16:creationId xmlns:a16="http://schemas.microsoft.com/office/drawing/2014/main" id="{077CDF89-0224-4FB8-9D5C-342B75801E04}"/>
              </a:ext>
            </a:extLst>
          </p:cNvPr>
          <p:cNvGrpSpPr/>
          <p:nvPr/>
        </p:nvGrpSpPr>
        <p:grpSpPr>
          <a:xfrm>
            <a:off x="3535286" y="1295401"/>
            <a:ext cx="1019218" cy="726281"/>
            <a:chOff x="2269331" y="3540919"/>
            <a:chExt cx="1019218" cy="726281"/>
          </a:xfrm>
        </p:grpSpPr>
        <p:sp>
          <p:nvSpPr>
            <p:cNvPr id="57" name="Freeform 51">
              <a:extLst>
                <a:ext uri="{FF2B5EF4-FFF2-40B4-BE49-F238E27FC236}">
                  <a16:creationId xmlns:a16="http://schemas.microsoft.com/office/drawing/2014/main" id="{20DA84C3-E0E5-4470-B8E1-F46B9E7139F8}"/>
                </a:ext>
              </a:extLst>
            </p:cNvPr>
            <p:cNvSpPr/>
            <p:nvPr/>
          </p:nvSpPr>
          <p:spPr>
            <a:xfrm>
              <a:off x="2286000" y="3581401"/>
              <a:ext cx="838200" cy="533400"/>
            </a:xfrm>
            <a:custGeom>
              <a:avLst/>
              <a:gdLst>
                <a:gd name="connsiteX0" fmla="*/ 0 w 673894"/>
                <a:gd name="connsiteY0" fmla="*/ 376237 h 376237"/>
                <a:gd name="connsiteX1" fmla="*/ 11907 w 673894"/>
                <a:gd name="connsiteY1" fmla="*/ 371475 h 376237"/>
                <a:gd name="connsiteX2" fmla="*/ 26194 w 673894"/>
                <a:gd name="connsiteY2" fmla="*/ 366712 h 376237"/>
                <a:gd name="connsiteX3" fmla="*/ 47625 w 673894"/>
                <a:gd name="connsiteY3" fmla="*/ 352425 h 376237"/>
                <a:gd name="connsiteX4" fmla="*/ 54769 w 673894"/>
                <a:gd name="connsiteY4" fmla="*/ 347662 h 376237"/>
                <a:gd name="connsiteX5" fmla="*/ 61913 w 673894"/>
                <a:gd name="connsiteY5" fmla="*/ 345281 h 376237"/>
                <a:gd name="connsiteX6" fmla="*/ 69057 w 673894"/>
                <a:gd name="connsiteY6" fmla="*/ 338137 h 376237"/>
                <a:gd name="connsiteX7" fmla="*/ 83344 w 673894"/>
                <a:gd name="connsiteY7" fmla="*/ 330994 h 376237"/>
                <a:gd name="connsiteX8" fmla="*/ 97632 w 673894"/>
                <a:gd name="connsiteY8" fmla="*/ 321469 h 376237"/>
                <a:gd name="connsiteX9" fmla="*/ 104775 w 673894"/>
                <a:gd name="connsiteY9" fmla="*/ 316706 h 376237"/>
                <a:gd name="connsiteX10" fmla="*/ 119063 w 673894"/>
                <a:gd name="connsiteY10" fmla="*/ 311944 h 376237"/>
                <a:gd name="connsiteX11" fmla="*/ 140494 w 673894"/>
                <a:gd name="connsiteY11" fmla="*/ 302419 h 376237"/>
                <a:gd name="connsiteX12" fmla="*/ 147638 w 673894"/>
                <a:gd name="connsiteY12" fmla="*/ 300037 h 376237"/>
                <a:gd name="connsiteX13" fmla="*/ 154782 w 673894"/>
                <a:gd name="connsiteY13" fmla="*/ 297656 h 376237"/>
                <a:gd name="connsiteX14" fmla="*/ 176213 w 673894"/>
                <a:gd name="connsiteY14" fmla="*/ 285750 h 376237"/>
                <a:gd name="connsiteX15" fmla="*/ 235744 w 673894"/>
                <a:gd name="connsiteY15" fmla="*/ 290512 h 376237"/>
                <a:gd name="connsiteX16" fmla="*/ 250032 w 673894"/>
                <a:gd name="connsiteY16" fmla="*/ 295275 h 376237"/>
                <a:gd name="connsiteX17" fmla="*/ 292894 w 673894"/>
                <a:gd name="connsiteY17" fmla="*/ 292894 h 376237"/>
                <a:gd name="connsiteX18" fmla="*/ 307182 w 673894"/>
                <a:gd name="connsiteY18" fmla="*/ 288131 h 376237"/>
                <a:gd name="connsiteX19" fmla="*/ 342900 w 673894"/>
                <a:gd name="connsiteY19" fmla="*/ 280987 h 376237"/>
                <a:gd name="connsiteX20" fmla="*/ 357188 w 673894"/>
                <a:gd name="connsiteY20" fmla="*/ 278606 h 376237"/>
                <a:gd name="connsiteX21" fmla="*/ 371475 w 673894"/>
                <a:gd name="connsiteY21" fmla="*/ 273844 h 376237"/>
                <a:gd name="connsiteX22" fmla="*/ 378619 w 673894"/>
                <a:gd name="connsiteY22" fmla="*/ 269081 h 376237"/>
                <a:gd name="connsiteX23" fmla="*/ 392907 w 673894"/>
                <a:gd name="connsiteY23" fmla="*/ 264319 h 376237"/>
                <a:gd name="connsiteX24" fmla="*/ 409575 w 673894"/>
                <a:gd name="connsiteY24" fmla="*/ 259556 h 376237"/>
                <a:gd name="connsiteX25" fmla="*/ 416719 w 673894"/>
                <a:gd name="connsiteY25" fmla="*/ 254794 h 376237"/>
                <a:gd name="connsiteX26" fmla="*/ 438150 w 673894"/>
                <a:gd name="connsiteY26" fmla="*/ 247650 h 376237"/>
                <a:gd name="connsiteX27" fmla="*/ 445294 w 673894"/>
                <a:gd name="connsiteY27" fmla="*/ 245269 h 376237"/>
                <a:gd name="connsiteX28" fmla="*/ 452438 w 673894"/>
                <a:gd name="connsiteY28" fmla="*/ 242887 h 376237"/>
                <a:gd name="connsiteX29" fmla="*/ 461963 w 673894"/>
                <a:gd name="connsiteY29" fmla="*/ 228600 h 376237"/>
                <a:gd name="connsiteX30" fmla="*/ 469107 w 673894"/>
                <a:gd name="connsiteY30" fmla="*/ 223837 h 376237"/>
                <a:gd name="connsiteX31" fmla="*/ 485775 w 673894"/>
                <a:gd name="connsiteY31" fmla="*/ 214312 h 376237"/>
                <a:gd name="connsiteX32" fmla="*/ 497682 w 673894"/>
                <a:gd name="connsiteY32" fmla="*/ 200025 h 376237"/>
                <a:gd name="connsiteX33" fmla="*/ 509588 w 673894"/>
                <a:gd name="connsiteY33" fmla="*/ 178594 h 376237"/>
                <a:gd name="connsiteX34" fmla="*/ 519113 w 673894"/>
                <a:gd name="connsiteY34" fmla="*/ 164306 h 376237"/>
                <a:gd name="connsiteX35" fmla="*/ 535782 w 673894"/>
                <a:gd name="connsiteY35" fmla="*/ 147637 h 376237"/>
                <a:gd name="connsiteX36" fmla="*/ 545307 w 673894"/>
                <a:gd name="connsiteY36" fmla="*/ 130969 h 376237"/>
                <a:gd name="connsiteX37" fmla="*/ 547688 w 673894"/>
                <a:gd name="connsiteY37" fmla="*/ 123825 h 376237"/>
                <a:gd name="connsiteX38" fmla="*/ 552450 w 673894"/>
                <a:gd name="connsiteY38" fmla="*/ 116681 h 376237"/>
                <a:gd name="connsiteX39" fmla="*/ 554832 w 673894"/>
                <a:gd name="connsiteY39" fmla="*/ 109537 h 376237"/>
                <a:gd name="connsiteX40" fmla="*/ 561975 w 673894"/>
                <a:gd name="connsiteY40" fmla="*/ 102394 h 376237"/>
                <a:gd name="connsiteX41" fmla="*/ 566738 w 673894"/>
                <a:gd name="connsiteY41" fmla="*/ 95250 h 376237"/>
                <a:gd name="connsiteX42" fmla="*/ 569119 w 673894"/>
                <a:gd name="connsiteY42" fmla="*/ 88106 h 376237"/>
                <a:gd name="connsiteX43" fmla="*/ 578644 w 673894"/>
                <a:gd name="connsiteY43" fmla="*/ 73819 h 376237"/>
                <a:gd name="connsiteX44" fmla="*/ 590550 w 673894"/>
                <a:gd name="connsiteY44" fmla="*/ 52387 h 376237"/>
                <a:gd name="connsiteX45" fmla="*/ 595313 w 673894"/>
                <a:gd name="connsiteY45" fmla="*/ 45244 h 376237"/>
                <a:gd name="connsiteX46" fmla="*/ 604838 w 673894"/>
                <a:gd name="connsiteY46" fmla="*/ 28575 h 376237"/>
                <a:gd name="connsiteX47" fmla="*/ 616744 w 673894"/>
                <a:gd name="connsiteY47" fmla="*/ 14287 h 376237"/>
                <a:gd name="connsiteX48" fmla="*/ 623888 w 673894"/>
                <a:gd name="connsiteY48" fmla="*/ 11906 h 376237"/>
                <a:gd name="connsiteX49" fmla="*/ 631032 w 673894"/>
                <a:gd name="connsiteY49" fmla="*/ 7144 h 376237"/>
                <a:gd name="connsiteX50" fmla="*/ 647700 w 673894"/>
                <a:gd name="connsiteY50" fmla="*/ 2381 h 376237"/>
                <a:gd name="connsiteX51" fmla="*/ 654844 w 673894"/>
                <a:gd name="connsiteY51" fmla="*/ 0 h 376237"/>
                <a:gd name="connsiteX52" fmla="*/ 669132 w 673894"/>
                <a:gd name="connsiteY52" fmla="*/ 2381 h 376237"/>
                <a:gd name="connsiteX53" fmla="*/ 673894 w 673894"/>
                <a:gd name="connsiteY53" fmla="*/ 16669 h 376237"/>
                <a:gd name="connsiteX54" fmla="*/ 671513 w 673894"/>
                <a:gd name="connsiteY54" fmla="*/ 35719 h 376237"/>
                <a:gd name="connsiteX55" fmla="*/ 664369 w 673894"/>
                <a:gd name="connsiteY55" fmla="*/ 38100 h 376237"/>
                <a:gd name="connsiteX56" fmla="*/ 654844 w 673894"/>
                <a:gd name="connsiteY56" fmla="*/ 40481 h 376237"/>
                <a:gd name="connsiteX57" fmla="*/ 638175 w 673894"/>
                <a:gd name="connsiteY57" fmla="*/ 33337 h 376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73894" h="376237">
                  <a:moveTo>
                    <a:pt x="0" y="376237"/>
                  </a:moveTo>
                  <a:cubicBezTo>
                    <a:pt x="3969" y="374650"/>
                    <a:pt x="7890" y="372936"/>
                    <a:pt x="11907" y="371475"/>
                  </a:cubicBezTo>
                  <a:cubicBezTo>
                    <a:pt x="16625" y="369759"/>
                    <a:pt x="22017" y="369497"/>
                    <a:pt x="26194" y="366712"/>
                  </a:cubicBezTo>
                  <a:lnTo>
                    <a:pt x="47625" y="352425"/>
                  </a:lnTo>
                  <a:cubicBezTo>
                    <a:pt x="50006" y="350837"/>
                    <a:pt x="52054" y="348567"/>
                    <a:pt x="54769" y="347662"/>
                  </a:cubicBezTo>
                  <a:lnTo>
                    <a:pt x="61913" y="345281"/>
                  </a:lnTo>
                  <a:cubicBezTo>
                    <a:pt x="64294" y="342900"/>
                    <a:pt x="66255" y="340005"/>
                    <a:pt x="69057" y="338137"/>
                  </a:cubicBezTo>
                  <a:cubicBezTo>
                    <a:pt x="90539" y="323815"/>
                    <a:pt x="60858" y="349732"/>
                    <a:pt x="83344" y="330994"/>
                  </a:cubicBezTo>
                  <a:cubicBezTo>
                    <a:pt x="95237" y="321084"/>
                    <a:pt x="85077" y="325654"/>
                    <a:pt x="97632" y="321469"/>
                  </a:cubicBezTo>
                  <a:cubicBezTo>
                    <a:pt x="100013" y="319881"/>
                    <a:pt x="102160" y="317868"/>
                    <a:pt x="104775" y="316706"/>
                  </a:cubicBezTo>
                  <a:cubicBezTo>
                    <a:pt x="109363" y="314667"/>
                    <a:pt x="119063" y="311944"/>
                    <a:pt x="119063" y="311944"/>
                  </a:cubicBezTo>
                  <a:cubicBezTo>
                    <a:pt x="130385" y="304396"/>
                    <a:pt x="123490" y="308087"/>
                    <a:pt x="140494" y="302419"/>
                  </a:cubicBezTo>
                  <a:lnTo>
                    <a:pt x="147638" y="300037"/>
                  </a:lnTo>
                  <a:lnTo>
                    <a:pt x="154782" y="297656"/>
                  </a:lnTo>
                  <a:cubicBezTo>
                    <a:pt x="171158" y="286739"/>
                    <a:pt x="163639" y="289941"/>
                    <a:pt x="176213" y="285750"/>
                  </a:cubicBezTo>
                  <a:cubicBezTo>
                    <a:pt x="196057" y="287337"/>
                    <a:pt x="216859" y="284216"/>
                    <a:pt x="235744" y="290512"/>
                  </a:cubicBezTo>
                  <a:lnTo>
                    <a:pt x="250032" y="295275"/>
                  </a:lnTo>
                  <a:cubicBezTo>
                    <a:pt x="264319" y="294481"/>
                    <a:pt x="278695" y="294669"/>
                    <a:pt x="292894" y="292894"/>
                  </a:cubicBezTo>
                  <a:cubicBezTo>
                    <a:pt x="297876" y="292271"/>
                    <a:pt x="307182" y="288131"/>
                    <a:pt x="307182" y="288131"/>
                  </a:cubicBezTo>
                  <a:cubicBezTo>
                    <a:pt x="322748" y="277754"/>
                    <a:pt x="309903" y="284654"/>
                    <a:pt x="342900" y="280987"/>
                  </a:cubicBezTo>
                  <a:cubicBezTo>
                    <a:pt x="347699" y="280454"/>
                    <a:pt x="352504" y="279777"/>
                    <a:pt x="357188" y="278606"/>
                  </a:cubicBezTo>
                  <a:cubicBezTo>
                    <a:pt x="362058" y="277389"/>
                    <a:pt x="371475" y="273844"/>
                    <a:pt x="371475" y="273844"/>
                  </a:cubicBezTo>
                  <a:cubicBezTo>
                    <a:pt x="373856" y="272256"/>
                    <a:pt x="376004" y="270243"/>
                    <a:pt x="378619" y="269081"/>
                  </a:cubicBezTo>
                  <a:cubicBezTo>
                    <a:pt x="383207" y="267042"/>
                    <a:pt x="388144" y="265907"/>
                    <a:pt x="392907" y="264319"/>
                  </a:cubicBezTo>
                  <a:cubicBezTo>
                    <a:pt x="403170" y="260898"/>
                    <a:pt x="397595" y="262551"/>
                    <a:pt x="409575" y="259556"/>
                  </a:cubicBezTo>
                  <a:cubicBezTo>
                    <a:pt x="411956" y="257969"/>
                    <a:pt x="414104" y="255956"/>
                    <a:pt x="416719" y="254794"/>
                  </a:cubicBezTo>
                  <a:cubicBezTo>
                    <a:pt x="416721" y="254793"/>
                    <a:pt x="434577" y="248841"/>
                    <a:pt x="438150" y="247650"/>
                  </a:cubicBezTo>
                  <a:lnTo>
                    <a:pt x="445294" y="245269"/>
                  </a:lnTo>
                  <a:lnTo>
                    <a:pt x="452438" y="242887"/>
                  </a:lnTo>
                  <a:cubicBezTo>
                    <a:pt x="455613" y="238125"/>
                    <a:pt x="457201" y="231775"/>
                    <a:pt x="461963" y="228600"/>
                  </a:cubicBezTo>
                  <a:cubicBezTo>
                    <a:pt x="464344" y="227012"/>
                    <a:pt x="466622" y="225257"/>
                    <a:pt x="469107" y="223837"/>
                  </a:cubicBezTo>
                  <a:cubicBezTo>
                    <a:pt x="476527" y="219597"/>
                    <a:pt x="479440" y="219592"/>
                    <a:pt x="485775" y="214312"/>
                  </a:cubicBezTo>
                  <a:cubicBezTo>
                    <a:pt x="492653" y="208581"/>
                    <a:pt x="492998" y="207051"/>
                    <a:pt x="497682" y="200025"/>
                  </a:cubicBezTo>
                  <a:cubicBezTo>
                    <a:pt x="501873" y="187450"/>
                    <a:pt x="498670" y="194971"/>
                    <a:pt x="509588" y="178594"/>
                  </a:cubicBezTo>
                  <a:cubicBezTo>
                    <a:pt x="509591" y="178589"/>
                    <a:pt x="519109" y="164310"/>
                    <a:pt x="519113" y="164306"/>
                  </a:cubicBezTo>
                  <a:cubicBezTo>
                    <a:pt x="524669" y="158750"/>
                    <a:pt x="531423" y="154175"/>
                    <a:pt x="535782" y="147637"/>
                  </a:cubicBezTo>
                  <a:cubicBezTo>
                    <a:pt x="540564" y="140465"/>
                    <a:pt x="541683" y="139426"/>
                    <a:pt x="545307" y="130969"/>
                  </a:cubicBezTo>
                  <a:cubicBezTo>
                    <a:pt x="546296" y="128662"/>
                    <a:pt x="546566" y="126070"/>
                    <a:pt x="547688" y="123825"/>
                  </a:cubicBezTo>
                  <a:cubicBezTo>
                    <a:pt x="548968" y="121265"/>
                    <a:pt x="551170" y="119241"/>
                    <a:pt x="552450" y="116681"/>
                  </a:cubicBezTo>
                  <a:cubicBezTo>
                    <a:pt x="553573" y="114436"/>
                    <a:pt x="553440" y="111626"/>
                    <a:pt x="554832" y="109537"/>
                  </a:cubicBezTo>
                  <a:cubicBezTo>
                    <a:pt x="556700" y="106735"/>
                    <a:pt x="559819" y="104981"/>
                    <a:pt x="561975" y="102394"/>
                  </a:cubicBezTo>
                  <a:cubicBezTo>
                    <a:pt x="563807" y="100195"/>
                    <a:pt x="565150" y="97631"/>
                    <a:pt x="566738" y="95250"/>
                  </a:cubicBezTo>
                  <a:cubicBezTo>
                    <a:pt x="567532" y="92869"/>
                    <a:pt x="567900" y="90300"/>
                    <a:pt x="569119" y="88106"/>
                  </a:cubicBezTo>
                  <a:cubicBezTo>
                    <a:pt x="571899" y="83103"/>
                    <a:pt x="578644" y="73819"/>
                    <a:pt x="578644" y="73819"/>
                  </a:cubicBezTo>
                  <a:cubicBezTo>
                    <a:pt x="582834" y="61246"/>
                    <a:pt x="579634" y="68761"/>
                    <a:pt x="590550" y="52387"/>
                  </a:cubicBezTo>
                  <a:lnTo>
                    <a:pt x="595313" y="45244"/>
                  </a:lnTo>
                  <a:cubicBezTo>
                    <a:pt x="599167" y="29825"/>
                    <a:pt x="594704" y="40736"/>
                    <a:pt x="604838" y="28575"/>
                  </a:cubicBezTo>
                  <a:cubicBezTo>
                    <a:pt x="610330" y="21985"/>
                    <a:pt x="608916" y="19506"/>
                    <a:pt x="616744" y="14287"/>
                  </a:cubicBezTo>
                  <a:cubicBezTo>
                    <a:pt x="618833" y="12895"/>
                    <a:pt x="621643" y="13028"/>
                    <a:pt x="623888" y="11906"/>
                  </a:cubicBezTo>
                  <a:cubicBezTo>
                    <a:pt x="626448" y="10626"/>
                    <a:pt x="628472" y="8424"/>
                    <a:pt x="631032" y="7144"/>
                  </a:cubicBezTo>
                  <a:cubicBezTo>
                    <a:pt x="634845" y="5237"/>
                    <a:pt x="644131" y="3401"/>
                    <a:pt x="647700" y="2381"/>
                  </a:cubicBezTo>
                  <a:cubicBezTo>
                    <a:pt x="650114" y="1691"/>
                    <a:pt x="652463" y="794"/>
                    <a:pt x="654844" y="0"/>
                  </a:cubicBezTo>
                  <a:cubicBezTo>
                    <a:pt x="659607" y="794"/>
                    <a:pt x="665498" y="-799"/>
                    <a:pt x="669132" y="2381"/>
                  </a:cubicBezTo>
                  <a:cubicBezTo>
                    <a:pt x="672910" y="5687"/>
                    <a:pt x="673894" y="16669"/>
                    <a:pt x="673894" y="16669"/>
                  </a:cubicBezTo>
                  <a:cubicBezTo>
                    <a:pt x="673100" y="23019"/>
                    <a:pt x="674112" y="29871"/>
                    <a:pt x="671513" y="35719"/>
                  </a:cubicBezTo>
                  <a:cubicBezTo>
                    <a:pt x="670494" y="38013"/>
                    <a:pt x="666783" y="37410"/>
                    <a:pt x="664369" y="38100"/>
                  </a:cubicBezTo>
                  <a:cubicBezTo>
                    <a:pt x="661222" y="38999"/>
                    <a:pt x="658019" y="39687"/>
                    <a:pt x="654844" y="40481"/>
                  </a:cubicBezTo>
                  <a:cubicBezTo>
                    <a:pt x="636603" y="37875"/>
                    <a:pt x="638175" y="43713"/>
                    <a:pt x="638175" y="33337"/>
                  </a:cubicBezTo>
                </a:path>
              </a:pathLst>
            </a:custGeom>
            <a:ln w="19050">
              <a:solidFill>
                <a:schemeClr val="bg1"/>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cxnSp>
          <p:nvCxnSpPr>
            <p:cNvPr id="58" name="Straight Connector 57">
              <a:extLst>
                <a:ext uri="{FF2B5EF4-FFF2-40B4-BE49-F238E27FC236}">
                  <a16:creationId xmlns:a16="http://schemas.microsoft.com/office/drawing/2014/main" id="{CF96F3A8-41EF-479A-BE75-6D3F6A3AC4A3}"/>
                </a:ext>
              </a:extLst>
            </p:cNvPr>
            <p:cNvCxnSpPr>
              <a:cxnSpLocks/>
            </p:cNvCxnSpPr>
            <p:nvPr/>
          </p:nvCxnSpPr>
          <p:spPr>
            <a:xfrm flipV="1">
              <a:off x="2320232" y="3771606"/>
              <a:ext cx="968317" cy="495594"/>
            </a:xfrm>
            <a:prstGeom prst="line">
              <a:avLst/>
            </a:prstGeom>
            <a:ln w="19050">
              <a:solidFill>
                <a:schemeClr val="bg1"/>
              </a:solidFill>
              <a:prstDash val="sysDash"/>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59" name="Freeform 50">
              <a:extLst>
                <a:ext uri="{FF2B5EF4-FFF2-40B4-BE49-F238E27FC236}">
                  <a16:creationId xmlns:a16="http://schemas.microsoft.com/office/drawing/2014/main" id="{CBD3F9E6-34A3-4B57-914F-16E06E64C483}"/>
                </a:ext>
              </a:extLst>
            </p:cNvPr>
            <p:cNvSpPr/>
            <p:nvPr/>
          </p:nvSpPr>
          <p:spPr>
            <a:xfrm>
              <a:off x="2269331" y="3540919"/>
              <a:ext cx="731044" cy="440531"/>
            </a:xfrm>
            <a:custGeom>
              <a:avLst/>
              <a:gdLst>
                <a:gd name="connsiteX0" fmla="*/ 0 w 673894"/>
                <a:gd name="connsiteY0" fmla="*/ 376237 h 376237"/>
                <a:gd name="connsiteX1" fmla="*/ 11907 w 673894"/>
                <a:gd name="connsiteY1" fmla="*/ 371475 h 376237"/>
                <a:gd name="connsiteX2" fmla="*/ 26194 w 673894"/>
                <a:gd name="connsiteY2" fmla="*/ 366712 h 376237"/>
                <a:gd name="connsiteX3" fmla="*/ 47625 w 673894"/>
                <a:gd name="connsiteY3" fmla="*/ 352425 h 376237"/>
                <a:gd name="connsiteX4" fmla="*/ 54769 w 673894"/>
                <a:gd name="connsiteY4" fmla="*/ 347662 h 376237"/>
                <a:gd name="connsiteX5" fmla="*/ 61913 w 673894"/>
                <a:gd name="connsiteY5" fmla="*/ 345281 h 376237"/>
                <a:gd name="connsiteX6" fmla="*/ 69057 w 673894"/>
                <a:gd name="connsiteY6" fmla="*/ 338137 h 376237"/>
                <a:gd name="connsiteX7" fmla="*/ 83344 w 673894"/>
                <a:gd name="connsiteY7" fmla="*/ 330994 h 376237"/>
                <a:gd name="connsiteX8" fmla="*/ 97632 w 673894"/>
                <a:gd name="connsiteY8" fmla="*/ 321469 h 376237"/>
                <a:gd name="connsiteX9" fmla="*/ 104775 w 673894"/>
                <a:gd name="connsiteY9" fmla="*/ 316706 h 376237"/>
                <a:gd name="connsiteX10" fmla="*/ 119063 w 673894"/>
                <a:gd name="connsiteY10" fmla="*/ 311944 h 376237"/>
                <a:gd name="connsiteX11" fmla="*/ 140494 w 673894"/>
                <a:gd name="connsiteY11" fmla="*/ 302419 h 376237"/>
                <a:gd name="connsiteX12" fmla="*/ 147638 w 673894"/>
                <a:gd name="connsiteY12" fmla="*/ 300037 h 376237"/>
                <a:gd name="connsiteX13" fmla="*/ 154782 w 673894"/>
                <a:gd name="connsiteY13" fmla="*/ 297656 h 376237"/>
                <a:gd name="connsiteX14" fmla="*/ 176213 w 673894"/>
                <a:gd name="connsiteY14" fmla="*/ 285750 h 376237"/>
                <a:gd name="connsiteX15" fmla="*/ 235744 w 673894"/>
                <a:gd name="connsiteY15" fmla="*/ 290512 h 376237"/>
                <a:gd name="connsiteX16" fmla="*/ 250032 w 673894"/>
                <a:gd name="connsiteY16" fmla="*/ 295275 h 376237"/>
                <a:gd name="connsiteX17" fmla="*/ 292894 w 673894"/>
                <a:gd name="connsiteY17" fmla="*/ 292894 h 376237"/>
                <a:gd name="connsiteX18" fmla="*/ 307182 w 673894"/>
                <a:gd name="connsiteY18" fmla="*/ 288131 h 376237"/>
                <a:gd name="connsiteX19" fmla="*/ 342900 w 673894"/>
                <a:gd name="connsiteY19" fmla="*/ 280987 h 376237"/>
                <a:gd name="connsiteX20" fmla="*/ 357188 w 673894"/>
                <a:gd name="connsiteY20" fmla="*/ 278606 h 376237"/>
                <a:gd name="connsiteX21" fmla="*/ 371475 w 673894"/>
                <a:gd name="connsiteY21" fmla="*/ 273844 h 376237"/>
                <a:gd name="connsiteX22" fmla="*/ 378619 w 673894"/>
                <a:gd name="connsiteY22" fmla="*/ 269081 h 376237"/>
                <a:gd name="connsiteX23" fmla="*/ 392907 w 673894"/>
                <a:gd name="connsiteY23" fmla="*/ 264319 h 376237"/>
                <a:gd name="connsiteX24" fmla="*/ 409575 w 673894"/>
                <a:gd name="connsiteY24" fmla="*/ 259556 h 376237"/>
                <a:gd name="connsiteX25" fmla="*/ 416719 w 673894"/>
                <a:gd name="connsiteY25" fmla="*/ 254794 h 376237"/>
                <a:gd name="connsiteX26" fmla="*/ 438150 w 673894"/>
                <a:gd name="connsiteY26" fmla="*/ 247650 h 376237"/>
                <a:gd name="connsiteX27" fmla="*/ 445294 w 673894"/>
                <a:gd name="connsiteY27" fmla="*/ 245269 h 376237"/>
                <a:gd name="connsiteX28" fmla="*/ 452438 w 673894"/>
                <a:gd name="connsiteY28" fmla="*/ 242887 h 376237"/>
                <a:gd name="connsiteX29" fmla="*/ 461963 w 673894"/>
                <a:gd name="connsiteY29" fmla="*/ 228600 h 376237"/>
                <a:gd name="connsiteX30" fmla="*/ 469107 w 673894"/>
                <a:gd name="connsiteY30" fmla="*/ 223837 h 376237"/>
                <a:gd name="connsiteX31" fmla="*/ 485775 w 673894"/>
                <a:gd name="connsiteY31" fmla="*/ 214312 h 376237"/>
                <a:gd name="connsiteX32" fmla="*/ 497682 w 673894"/>
                <a:gd name="connsiteY32" fmla="*/ 200025 h 376237"/>
                <a:gd name="connsiteX33" fmla="*/ 509588 w 673894"/>
                <a:gd name="connsiteY33" fmla="*/ 178594 h 376237"/>
                <a:gd name="connsiteX34" fmla="*/ 519113 w 673894"/>
                <a:gd name="connsiteY34" fmla="*/ 164306 h 376237"/>
                <a:gd name="connsiteX35" fmla="*/ 535782 w 673894"/>
                <a:gd name="connsiteY35" fmla="*/ 147637 h 376237"/>
                <a:gd name="connsiteX36" fmla="*/ 545307 w 673894"/>
                <a:gd name="connsiteY36" fmla="*/ 130969 h 376237"/>
                <a:gd name="connsiteX37" fmla="*/ 547688 w 673894"/>
                <a:gd name="connsiteY37" fmla="*/ 123825 h 376237"/>
                <a:gd name="connsiteX38" fmla="*/ 552450 w 673894"/>
                <a:gd name="connsiteY38" fmla="*/ 116681 h 376237"/>
                <a:gd name="connsiteX39" fmla="*/ 554832 w 673894"/>
                <a:gd name="connsiteY39" fmla="*/ 109537 h 376237"/>
                <a:gd name="connsiteX40" fmla="*/ 561975 w 673894"/>
                <a:gd name="connsiteY40" fmla="*/ 102394 h 376237"/>
                <a:gd name="connsiteX41" fmla="*/ 566738 w 673894"/>
                <a:gd name="connsiteY41" fmla="*/ 95250 h 376237"/>
                <a:gd name="connsiteX42" fmla="*/ 569119 w 673894"/>
                <a:gd name="connsiteY42" fmla="*/ 88106 h 376237"/>
                <a:gd name="connsiteX43" fmla="*/ 578644 w 673894"/>
                <a:gd name="connsiteY43" fmla="*/ 73819 h 376237"/>
                <a:gd name="connsiteX44" fmla="*/ 590550 w 673894"/>
                <a:gd name="connsiteY44" fmla="*/ 52387 h 376237"/>
                <a:gd name="connsiteX45" fmla="*/ 595313 w 673894"/>
                <a:gd name="connsiteY45" fmla="*/ 45244 h 376237"/>
                <a:gd name="connsiteX46" fmla="*/ 604838 w 673894"/>
                <a:gd name="connsiteY46" fmla="*/ 28575 h 376237"/>
                <a:gd name="connsiteX47" fmla="*/ 616744 w 673894"/>
                <a:gd name="connsiteY47" fmla="*/ 14287 h 376237"/>
                <a:gd name="connsiteX48" fmla="*/ 623888 w 673894"/>
                <a:gd name="connsiteY48" fmla="*/ 11906 h 376237"/>
                <a:gd name="connsiteX49" fmla="*/ 631032 w 673894"/>
                <a:gd name="connsiteY49" fmla="*/ 7144 h 376237"/>
                <a:gd name="connsiteX50" fmla="*/ 647700 w 673894"/>
                <a:gd name="connsiteY50" fmla="*/ 2381 h 376237"/>
                <a:gd name="connsiteX51" fmla="*/ 654844 w 673894"/>
                <a:gd name="connsiteY51" fmla="*/ 0 h 376237"/>
                <a:gd name="connsiteX52" fmla="*/ 669132 w 673894"/>
                <a:gd name="connsiteY52" fmla="*/ 2381 h 376237"/>
                <a:gd name="connsiteX53" fmla="*/ 673894 w 673894"/>
                <a:gd name="connsiteY53" fmla="*/ 16669 h 376237"/>
                <a:gd name="connsiteX54" fmla="*/ 671513 w 673894"/>
                <a:gd name="connsiteY54" fmla="*/ 35719 h 376237"/>
                <a:gd name="connsiteX55" fmla="*/ 664369 w 673894"/>
                <a:gd name="connsiteY55" fmla="*/ 38100 h 376237"/>
                <a:gd name="connsiteX56" fmla="*/ 654844 w 673894"/>
                <a:gd name="connsiteY56" fmla="*/ 40481 h 376237"/>
                <a:gd name="connsiteX57" fmla="*/ 638175 w 673894"/>
                <a:gd name="connsiteY57" fmla="*/ 33337 h 376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73894" h="376237">
                  <a:moveTo>
                    <a:pt x="0" y="376237"/>
                  </a:moveTo>
                  <a:cubicBezTo>
                    <a:pt x="3969" y="374650"/>
                    <a:pt x="7890" y="372936"/>
                    <a:pt x="11907" y="371475"/>
                  </a:cubicBezTo>
                  <a:cubicBezTo>
                    <a:pt x="16625" y="369759"/>
                    <a:pt x="22017" y="369497"/>
                    <a:pt x="26194" y="366712"/>
                  </a:cubicBezTo>
                  <a:lnTo>
                    <a:pt x="47625" y="352425"/>
                  </a:lnTo>
                  <a:cubicBezTo>
                    <a:pt x="50006" y="350837"/>
                    <a:pt x="52054" y="348567"/>
                    <a:pt x="54769" y="347662"/>
                  </a:cubicBezTo>
                  <a:lnTo>
                    <a:pt x="61913" y="345281"/>
                  </a:lnTo>
                  <a:cubicBezTo>
                    <a:pt x="64294" y="342900"/>
                    <a:pt x="66255" y="340005"/>
                    <a:pt x="69057" y="338137"/>
                  </a:cubicBezTo>
                  <a:cubicBezTo>
                    <a:pt x="90539" y="323815"/>
                    <a:pt x="60858" y="349732"/>
                    <a:pt x="83344" y="330994"/>
                  </a:cubicBezTo>
                  <a:cubicBezTo>
                    <a:pt x="95237" y="321084"/>
                    <a:pt x="85077" y="325654"/>
                    <a:pt x="97632" y="321469"/>
                  </a:cubicBezTo>
                  <a:cubicBezTo>
                    <a:pt x="100013" y="319881"/>
                    <a:pt x="102160" y="317868"/>
                    <a:pt x="104775" y="316706"/>
                  </a:cubicBezTo>
                  <a:cubicBezTo>
                    <a:pt x="109363" y="314667"/>
                    <a:pt x="119063" y="311944"/>
                    <a:pt x="119063" y="311944"/>
                  </a:cubicBezTo>
                  <a:cubicBezTo>
                    <a:pt x="130385" y="304396"/>
                    <a:pt x="123490" y="308087"/>
                    <a:pt x="140494" y="302419"/>
                  </a:cubicBezTo>
                  <a:lnTo>
                    <a:pt x="147638" y="300037"/>
                  </a:lnTo>
                  <a:lnTo>
                    <a:pt x="154782" y="297656"/>
                  </a:lnTo>
                  <a:cubicBezTo>
                    <a:pt x="171158" y="286739"/>
                    <a:pt x="163639" y="289941"/>
                    <a:pt x="176213" y="285750"/>
                  </a:cubicBezTo>
                  <a:cubicBezTo>
                    <a:pt x="196057" y="287337"/>
                    <a:pt x="216859" y="284216"/>
                    <a:pt x="235744" y="290512"/>
                  </a:cubicBezTo>
                  <a:lnTo>
                    <a:pt x="250032" y="295275"/>
                  </a:lnTo>
                  <a:cubicBezTo>
                    <a:pt x="264319" y="294481"/>
                    <a:pt x="278695" y="294669"/>
                    <a:pt x="292894" y="292894"/>
                  </a:cubicBezTo>
                  <a:cubicBezTo>
                    <a:pt x="297876" y="292271"/>
                    <a:pt x="307182" y="288131"/>
                    <a:pt x="307182" y="288131"/>
                  </a:cubicBezTo>
                  <a:cubicBezTo>
                    <a:pt x="322748" y="277754"/>
                    <a:pt x="309903" y="284654"/>
                    <a:pt x="342900" y="280987"/>
                  </a:cubicBezTo>
                  <a:cubicBezTo>
                    <a:pt x="347699" y="280454"/>
                    <a:pt x="352504" y="279777"/>
                    <a:pt x="357188" y="278606"/>
                  </a:cubicBezTo>
                  <a:cubicBezTo>
                    <a:pt x="362058" y="277389"/>
                    <a:pt x="371475" y="273844"/>
                    <a:pt x="371475" y="273844"/>
                  </a:cubicBezTo>
                  <a:cubicBezTo>
                    <a:pt x="373856" y="272256"/>
                    <a:pt x="376004" y="270243"/>
                    <a:pt x="378619" y="269081"/>
                  </a:cubicBezTo>
                  <a:cubicBezTo>
                    <a:pt x="383207" y="267042"/>
                    <a:pt x="388144" y="265907"/>
                    <a:pt x="392907" y="264319"/>
                  </a:cubicBezTo>
                  <a:cubicBezTo>
                    <a:pt x="403170" y="260898"/>
                    <a:pt x="397595" y="262551"/>
                    <a:pt x="409575" y="259556"/>
                  </a:cubicBezTo>
                  <a:cubicBezTo>
                    <a:pt x="411956" y="257969"/>
                    <a:pt x="414104" y="255956"/>
                    <a:pt x="416719" y="254794"/>
                  </a:cubicBezTo>
                  <a:cubicBezTo>
                    <a:pt x="416721" y="254793"/>
                    <a:pt x="434577" y="248841"/>
                    <a:pt x="438150" y="247650"/>
                  </a:cubicBezTo>
                  <a:lnTo>
                    <a:pt x="445294" y="245269"/>
                  </a:lnTo>
                  <a:lnTo>
                    <a:pt x="452438" y="242887"/>
                  </a:lnTo>
                  <a:cubicBezTo>
                    <a:pt x="455613" y="238125"/>
                    <a:pt x="457201" y="231775"/>
                    <a:pt x="461963" y="228600"/>
                  </a:cubicBezTo>
                  <a:cubicBezTo>
                    <a:pt x="464344" y="227012"/>
                    <a:pt x="466622" y="225257"/>
                    <a:pt x="469107" y="223837"/>
                  </a:cubicBezTo>
                  <a:cubicBezTo>
                    <a:pt x="476527" y="219597"/>
                    <a:pt x="479440" y="219592"/>
                    <a:pt x="485775" y="214312"/>
                  </a:cubicBezTo>
                  <a:cubicBezTo>
                    <a:pt x="492653" y="208581"/>
                    <a:pt x="492998" y="207051"/>
                    <a:pt x="497682" y="200025"/>
                  </a:cubicBezTo>
                  <a:cubicBezTo>
                    <a:pt x="501873" y="187450"/>
                    <a:pt x="498670" y="194971"/>
                    <a:pt x="509588" y="178594"/>
                  </a:cubicBezTo>
                  <a:cubicBezTo>
                    <a:pt x="509591" y="178589"/>
                    <a:pt x="519109" y="164310"/>
                    <a:pt x="519113" y="164306"/>
                  </a:cubicBezTo>
                  <a:cubicBezTo>
                    <a:pt x="524669" y="158750"/>
                    <a:pt x="531423" y="154175"/>
                    <a:pt x="535782" y="147637"/>
                  </a:cubicBezTo>
                  <a:cubicBezTo>
                    <a:pt x="540564" y="140465"/>
                    <a:pt x="541683" y="139426"/>
                    <a:pt x="545307" y="130969"/>
                  </a:cubicBezTo>
                  <a:cubicBezTo>
                    <a:pt x="546296" y="128662"/>
                    <a:pt x="546566" y="126070"/>
                    <a:pt x="547688" y="123825"/>
                  </a:cubicBezTo>
                  <a:cubicBezTo>
                    <a:pt x="548968" y="121265"/>
                    <a:pt x="551170" y="119241"/>
                    <a:pt x="552450" y="116681"/>
                  </a:cubicBezTo>
                  <a:cubicBezTo>
                    <a:pt x="553573" y="114436"/>
                    <a:pt x="553440" y="111626"/>
                    <a:pt x="554832" y="109537"/>
                  </a:cubicBezTo>
                  <a:cubicBezTo>
                    <a:pt x="556700" y="106735"/>
                    <a:pt x="559819" y="104981"/>
                    <a:pt x="561975" y="102394"/>
                  </a:cubicBezTo>
                  <a:cubicBezTo>
                    <a:pt x="563807" y="100195"/>
                    <a:pt x="565150" y="97631"/>
                    <a:pt x="566738" y="95250"/>
                  </a:cubicBezTo>
                  <a:cubicBezTo>
                    <a:pt x="567532" y="92869"/>
                    <a:pt x="567900" y="90300"/>
                    <a:pt x="569119" y="88106"/>
                  </a:cubicBezTo>
                  <a:cubicBezTo>
                    <a:pt x="571899" y="83103"/>
                    <a:pt x="578644" y="73819"/>
                    <a:pt x="578644" y="73819"/>
                  </a:cubicBezTo>
                  <a:cubicBezTo>
                    <a:pt x="582834" y="61246"/>
                    <a:pt x="579634" y="68761"/>
                    <a:pt x="590550" y="52387"/>
                  </a:cubicBezTo>
                  <a:lnTo>
                    <a:pt x="595313" y="45244"/>
                  </a:lnTo>
                  <a:cubicBezTo>
                    <a:pt x="599167" y="29825"/>
                    <a:pt x="594704" y="40736"/>
                    <a:pt x="604838" y="28575"/>
                  </a:cubicBezTo>
                  <a:cubicBezTo>
                    <a:pt x="610330" y="21985"/>
                    <a:pt x="608916" y="19506"/>
                    <a:pt x="616744" y="14287"/>
                  </a:cubicBezTo>
                  <a:cubicBezTo>
                    <a:pt x="618833" y="12895"/>
                    <a:pt x="621643" y="13028"/>
                    <a:pt x="623888" y="11906"/>
                  </a:cubicBezTo>
                  <a:cubicBezTo>
                    <a:pt x="626448" y="10626"/>
                    <a:pt x="628472" y="8424"/>
                    <a:pt x="631032" y="7144"/>
                  </a:cubicBezTo>
                  <a:cubicBezTo>
                    <a:pt x="634845" y="5237"/>
                    <a:pt x="644131" y="3401"/>
                    <a:pt x="647700" y="2381"/>
                  </a:cubicBezTo>
                  <a:cubicBezTo>
                    <a:pt x="650114" y="1691"/>
                    <a:pt x="652463" y="794"/>
                    <a:pt x="654844" y="0"/>
                  </a:cubicBezTo>
                  <a:cubicBezTo>
                    <a:pt x="659607" y="794"/>
                    <a:pt x="665498" y="-799"/>
                    <a:pt x="669132" y="2381"/>
                  </a:cubicBezTo>
                  <a:cubicBezTo>
                    <a:pt x="672910" y="5687"/>
                    <a:pt x="673894" y="16669"/>
                    <a:pt x="673894" y="16669"/>
                  </a:cubicBezTo>
                  <a:cubicBezTo>
                    <a:pt x="673100" y="23019"/>
                    <a:pt x="674112" y="29871"/>
                    <a:pt x="671513" y="35719"/>
                  </a:cubicBezTo>
                  <a:cubicBezTo>
                    <a:pt x="670494" y="38013"/>
                    <a:pt x="666783" y="37410"/>
                    <a:pt x="664369" y="38100"/>
                  </a:cubicBezTo>
                  <a:cubicBezTo>
                    <a:pt x="661222" y="38999"/>
                    <a:pt x="658019" y="39687"/>
                    <a:pt x="654844" y="40481"/>
                  </a:cubicBezTo>
                  <a:cubicBezTo>
                    <a:pt x="636603" y="37875"/>
                    <a:pt x="638175" y="43713"/>
                    <a:pt x="638175" y="33337"/>
                  </a:cubicBezTo>
                </a:path>
              </a:pathLst>
            </a:custGeom>
            <a:ln w="19050">
              <a:solidFill>
                <a:schemeClr val="bg1"/>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5" name="Group 34">
            <a:extLst>
              <a:ext uri="{FF2B5EF4-FFF2-40B4-BE49-F238E27FC236}">
                <a16:creationId xmlns:a16="http://schemas.microsoft.com/office/drawing/2014/main" id="{F61E60B2-D6EA-475E-9119-B6002A66CF29}"/>
              </a:ext>
            </a:extLst>
          </p:cNvPr>
          <p:cNvGrpSpPr/>
          <p:nvPr/>
        </p:nvGrpSpPr>
        <p:grpSpPr>
          <a:xfrm>
            <a:off x="3352800" y="2057401"/>
            <a:ext cx="1157302" cy="679423"/>
            <a:chOff x="1828800" y="1981200"/>
            <a:chExt cx="1157302" cy="679423"/>
          </a:xfrm>
        </p:grpSpPr>
        <p:sp>
          <p:nvSpPr>
            <p:cNvPr id="36" name="Arc 35">
              <a:extLst>
                <a:ext uri="{FF2B5EF4-FFF2-40B4-BE49-F238E27FC236}">
                  <a16:creationId xmlns:a16="http://schemas.microsoft.com/office/drawing/2014/main" id="{4D1F81AF-2189-4BB4-AFE9-17D70EB80541}"/>
                </a:ext>
              </a:extLst>
            </p:cNvPr>
            <p:cNvSpPr/>
            <p:nvPr/>
          </p:nvSpPr>
          <p:spPr>
            <a:xfrm rot="10314643" flipH="1" flipV="1">
              <a:off x="1828800" y="1981200"/>
              <a:ext cx="1088099" cy="679423"/>
            </a:xfrm>
            <a:prstGeom prst="arc">
              <a:avLst>
                <a:gd name="adj1" fmla="val 16200000"/>
                <a:gd name="adj2" fmla="val 21597120"/>
              </a:avLst>
            </a:prstGeom>
            <a:ln w="38100">
              <a:solidFill>
                <a:schemeClr val="bg1"/>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cxnSp>
          <p:nvCxnSpPr>
            <p:cNvPr id="37" name="Straight Arrow Connector 36">
              <a:extLst>
                <a:ext uri="{FF2B5EF4-FFF2-40B4-BE49-F238E27FC236}">
                  <a16:creationId xmlns:a16="http://schemas.microsoft.com/office/drawing/2014/main" id="{8EC49144-92D1-4924-BD86-736213EB7975}"/>
                </a:ext>
              </a:extLst>
            </p:cNvPr>
            <p:cNvCxnSpPr/>
            <p:nvPr/>
          </p:nvCxnSpPr>
          <p:spPr>
            <a:xfrm rot="5400000" flipV="1">
              <a:off x="2867725" y="2255000"/>
              <a:ext cx="160553" cy="76200"/>
            </a:xfrm>
            <a:prstGeom prst="straightConnector1">
              <a:avLst/>
            </a:prstGeom>
            <a:ln w="38100">
              <a:solidFill>
                <a:schemeClr val="bg1"/>
              </a:solidFill>
              <a:prstDash val="dash"/>
              <a:tailEnd type="arrow"/>
            </a:ln>
          </p:spPr>
          <p:style>
            <a:lnRef idx="1">
              <a:schemeClr val="accent1"/>
            </a:lnRef>
            <a:fillRef idx="0">
              <a:schemeClr val="accent1"/>
            </a:fillRef>
            <a:effectRef idx="0">
              <a:schemeClr val="accent1"/>
            </a:effectRef>
            <a:fontRef idx="minor">
              <a:schemeClr val="tx1"/>
            </a:fontRef>
          </p:style>
        </p:cxnSp>
      </p:grpSp>
      <p:grpSp>
        <p:nvGrpSpPr>
          <p:cNvPr id="38" name="Group 37">
            <a:extLst>
              <a:ext uri="{FF2B5EF4-FFF2-40B4-BE49-F238E27FC236}">
                <a16:creationId xmlns:a16="http://schemas.microsoft.com/office/drawing/2014/main" id="{1F5C4934-6650-4D44-A066-4FCA6BBE145A}"/>
              </a:ext>
            </a:extLst>
          </p:cNvPr>
          <p:cNvGrpSpPr/>
          <p:nvPr/>
        </p:nvGrpSpPr>
        <p:grpSpPr>
          <a:xfrm>
            <a:off x="3265346" y="2183053"/>
            <a:ext cx="1157302" cy="617657"/>
            <a:chOff x="1738299" y="2206777"/>
            <a:chExt cx="1157302" cy="679423"/>
          </a:xfrm>
        </p:grpSpPr>
        <p:sp>
          <p:nvSpPr>
            <p:cNvPr id="39" name="Arc 38">
              <a:extLst>
                <a:ext uri="{FF2B5EF4-FFF2-40B4-BE49-F238E27FC236}">
                  <a16:creationId xmlns:a16="http://schemas.microsoft.com/office/drawing/2014/main" id="{0346AA73-2B4C-4764-9A68-F69090E73B1D}"/>
                </a:ext>
              </a:extLst>
            </p:cNvPr>
            <p:cNvSpPr/>
            <p:nvPr/>
          </p:nvSpPr>
          <p:spPr>
            <a:xfrm rot="10314643" flipH="1" flipV="1">
              <a:off x="1738299" y="2206777"/>
              <a:ext cx="1088099" cy="679423"/>
            </a:xfrm>
            <a:prstGeom prst="arc">
              <a:avLst>
                <a:gd name="adj1" fmla="val 16200000"/>
                <a:gd name="adj2" fmla="val 21597120"/>
              </a:avLst>
            </a:prstGeom>
            <a:ln w="38100">
              <a:solidFill>
                <a:schemeClr val="bg1"/>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cxnSp>
          <p:nvCxnSpPr>
            <p:cNvPr id="40" name="Straight Arrow Connector 39">
              <a:extLst>
                <a:ext uri="{FF2B5EF4-FFF2-40B4-BE49-F238E27FC236}">
                  <a16:creationId xmlns:a16="http://schemas.microsoft.com/office/drawing/2014/main" id="{49F5ABFC-3AC2-474A-BF65-7EE1F9BB8DAF}"/>
                </a:ext>
              </a:extLst>
            </p:cNvPr>
            <p:cNvCxnSpPr/>
            <p:nvPr/>
          </p:nvCxnSpPr>
          <p:spPr>
            <a:xfrm rot="5400000" flipV="1">
              <a:off x="2777224" y="2480577"/>
              <a:ext cx="160553" cy="76200"/>
            </a:xfrm>
            <a:prstGeom prst="straightConnector1">
              <a:avLst/>
            </a:prstGeom>
            <a:ln w="38100">
              <a:solidFill>
                <a:schemeClr val="bg1"/>
              </a:solidFill>
              <a:prstDash val="dash"/>
              <a:tailEnd type="arrow"/>
            </a:ln>
          </p:spPr>
          <p:style>
            <a:lnRef idx="1">
              <a:schemeClr val="accent1"/>
            </a:lnRef>
            <a:fillRef idx="0">
              <a:schemeClr val="accent1"/>
            </a:fillRef>
            <a:effectRef idx="0">
              <a:schemeClr val="accent1"/>
            </a:effectRef>
            <a:fontRef idx="minor">
              <a:schemeClr val="tx1"/>
            </a:fontRef>
          </p:style>
        </p:cxnSp>
      </p:grpSp>
      <p:grpSp>
        <p:nvGrpSpPr>
          <p:cNvPr id="41" name="Group 40">
            <a:extLst>
              <a:ext uri="{FF2B5EF4-FFF2-40B4-BE49-F238E27FC236}">
                <a16:creationId xmlns:a16="http://schemas.microsoft.com/office/drawing/2014/main" id="{FD0D63B8-A58D-4781-A7CB-A383D65BC3A3}"/>
              </a:ext>
            </a:extLst>
          </p:cNvPr>
          <p:cNvGrpSpPr/>
          <p:nvPr/>
        </p:nvGrpSpPr>
        <p:grpSpPr>
          <a:xfrm rot="2424770">
            <a:off x="4732802" y="1442523"/>
            <a:ext cx="1207429" cy="667785"/>
            <a:chOff x="3417004" y="1752600"/>
            <a:chExt cx="1383596" cy="838200"/>
          </a:xfrm>
        </p:grpSpPr>
        <p:grpSp>
          <p:nvGrpSpPr>
            <p:cNvPr id="42" name="Group 41">
              <a:extLst>
                <a:ext uri="{FF2B5EF4-FFF2-40B4-BE49-F238E27FC236}">
                  <a16:creationId xmlns:a16="http://schemas.microsoft.com/office/drawing/2014/main" id="{57BC145E-A6E0-464C-8F5C-4B9A906A2049}"/>
                </a:ext>
              </a:extLst>
            </p:cNvPr>
            <p:cNvGrpSpPr/>
            <p:nvPr/>
          </p:nvGrpSpPr>
          <p:grpSpPr>
            <a:xfrm>
              <a:off x="3417004" y="1752600"/>
              <a:ext cx="1231196" cy="468894"/>
              <a:chOff x="1062957" y="1600200"/>
              <a:chExt cx="1231196" cy="468894"/>
            </a:xfrm>
          </p:grpSpPr>
          <p:cxnSp>
            <p:nvCxnSpPr>
              <p:cNvPr id="62" name="Straight Connector 61">
                <a:extLst>
                  <a:ext uri="{FF2B5EF4-FFF2-40B4-BE49-F238E27FC236}">
                    <a16:creationId xmlns:a16="http://schemas.microsoft.com/office/drawing/2014/main" id="{09F724A3-A319-472F-8282-A0AEF0B9612C}"/>
                  </a:ext>
                </a:extLst>
              </p:cNvPr>
              <p:cNvCxnSpPr/>
              <p:nvPr/>
            </p:nvCxnSpPr>
            <p:spPr>
              <a:xfrm flipV="1">
                <a:off x="1062957" y="1676400"/>
                <a:ext cx="1050495" cy="392694"/>
              </a:xfrm>
              <a:prstGeom prst="line">
                <a:avLst/>
              </a:prstGeom>
              <a:ln w="38100">
                <a:solidFill>
                  <a:schemeClr val="bg1"/>
                </a:solidFill>
                <a:prstDash val="sysDash"/>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E8712BA4-C94B-4638-8E71-AC1181E8C1B5}"/>
                  </a:ext>
                </a:extLst>
              </p:cNvPr>
              <p:cNvCxnSpPr/>
              <p:nvPr/>
            </p:nvCxnSpPr>
            <p:spPr>
              <a:xfrm flipV="1">
                <a:off x="2133600" y="1600200"/>
                <a:ext cx="160553" cy="76200"/>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grpSp>
        <p:grpSp>
          <p:nvGrpSpPr>
            <p:cNvPr id="43" name="Group 42">
              <a:extLst>
                <a:ext uri="{FF2B5EF4-FFF2-40B4-BE49-F238E27FC236}">
                  <a16:creationId xmlns:a16="http://schemas.microsoft.com/office/drawing/2014/main" id="{61BE79F9-BE23-4805-A29E-D7CE6AE61F18}"/>
                </a:ext>
              </a:extLst>
            </p:cNvPr>
            <p:cNvGrpSpPr/>
            <p:nvPr/>
          </p:nvGrpSpPr>
          <p:grpSpPr>
            <a:xfrm>
              <a:off x="3569404" y="2121906"/>
              <a:ext cx="1231196" cy="468894"/>
              <a:chOff x="1062957" y="1600200"/>
              <a:chExt cx="1231196" cy="468894"/>
            </a:xfrm>
          </p:grpSpPr>
          <p:cxnSp>
            <p:nvCxnSpPr>
              <p:cNvPr id="60" name="Straight Connector 59">
                <a:extLst>
                  <a:ext uri="{FF2B5EF4-FFF2-40B4-BE49-F238E27FC236}">
                    <a16:creationId xmlns:a16="http://schemas.microsoft.com/office/drawing/2014/main" id="{23C6DC18-57CD-4DB6-BAF4-A5888C1C8EDB}"/>
                  </a:ext>
                </a:extLst>
              </p:cNvPr>
              <p:cNvCxnSpPr/>
              <p:nvPr/>
            </p:nvCxnSpPr>
            <p:spPr>
              <a:xfrm flipV="1">
                <a:off x="1062957" y="1676400"/>
                <a:ext cx="1050495" cy="392694"/>
              </a:xfrm>
              <a:prstGeom prst="line">
                <a:avLst/>
              </a:prstGeom>
              <a:ln w="38100">
                <a:solidFill>
                  <a:schemeClr val="bg1"/>
                </a:solidFill>
                <a:prstDash val="sysDash"/>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9D24B973-5AA1-4B01-A329-333D2C2AB0B4}"/>
                  </a:ext>
                </a:extLst>
              </p:cNvPr>
              <p:cNvCxnSpPr/>
              <p:nvPr/>
            </p:nvCxnSpPr>
            <p:spPr>
              <a:xfrm flipV="1">
                <a:off x="2133600" y="1600200"/>
                <a:ext cx="160553" cy="76200"/>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grpSp>
        <p:grpSp>
          <p:nvGrpSpPr>
            <p:cNvPr id="44" name="Group 43">
              <a:extLst>
                <a:ext uri="{FF2B5EF4-FFF2-40B4-BE49-F238E27FC236}">
                  <a16:creationId xmlns:a16="http://schemas.microsoft.com/office/drawing/2014/main" id="{A96AF191-877A-4CAC-B71B-8D3EB08A6D3A}"/>
                </a:ext>
              </a:extLst>
            </p:cNvPr>
            <p:cNvGrpSpPr/>
            <p:nvPr/>
          </p:nvGrpSpPr>
          <p:grpSpPr>
            <a:xfrm>
              <a:off x="3497047" y="1905000"/>
              <a:ext cx="1231196" cy="468894"/>
              <a:chOff x="1062957" y="1600200"/>
              <a:chExt cx="1231196" cy="468894"/>
            </a:xfrm>
          </p:grpSpPr>
          <p:cxnSp>
            <p:nvCxnSpPr>
              <p:cNvPr id="54" name="Straight Connector 53">
                <a:extLst>
                  <a:ext uri="{FF2B5EF4-FFF2-40B4-BE49-F238E27FC236}">
                    <a16:creationId xmlns:a16="http://schemas.microsoft.com/office/drawing/2014/main" id="{94B374E7-C20B-4572-A2BC-A6F73C920249}"/>
                  </a:ext>
                </a:extLst>
              </p:cNvPr>
              <p:cNvCxnSpPr/>
              <p:nvPr/>
            </p:nvCxnSpPr>
            <p:spPr>
              <a:xfrm flipV="1">
                <a:off x="1062957" y="1676400"/>
                <a:ext cx="1050495" cy="392694"/>
              </a:xfrm>
              <a:prstGeom prst="line">
                <a:avLst/>
              </a:prstGeom>
              <a:ln w="38100">
                <a:solidFill>
                  <a:schemeClr val="bg1"/>
                </a:solidFill>
                <a:prstDash val="sysDash"/>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75438775-CEC9-480D-B5B5-A791059452AE}"/>
                  </a:ext>
                </a:extLst>
              </p:cNvPr>
              <p:cNvCxnSpPr/>
              <p:nvPr/>
            </p:nvCxnSpPr>
            <p:spPr>
              <a:xfrm flipV="1">
                <a:off x="2133600" y="1600200"/>
                <a:ext cx="160553" cy="76200"/>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grpSp>
      </p:grpSp>
      <p:cxnSp>
        <p:nvCxnSpPr>
          <p:cNvPr id="65" name="Straight Arrow Connector 64">
            <a:extLst>
              <a:ext uri="{FF2B5EF4-FFF2-40B4-BE49-F238E27FC236}">
                <a16:creationId xmlns:a16="http://schemas.microsoft.com/office/drawing/2014/main" id="{CC6E5696-D95C-4E33-A6D5-00700963F81F}"/>
              </a:ext>
            </a:extLst>
          </p:cNvPr>
          <p:cNvCxnSpPr>
            <a:cxnSpLocks/>
          </p:cNvCxnSpPr>
          <p:nvPr/>
        </p:nvCxnSpPr>
        <p:spPr>
          <a:xfrm flipV="1">
            <a:off x="3576464" y="2362200"/>
            <a:ext cx="385936" cy="661476"/>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66" name="Freeform 16">
            <a:extLst>
              <a:ext uri="{FF2B5EF4-FFF2-40B4-BE49-F238E27FC236}">
                <a16:creationId xmlns:a16="http://schemas.microsoft.com/office/drawing/2014/main" id="{C4A99686-9D77-4A31-A11E-6ECB83858B8C}"/>
              </a:ext>
            </a:extLst>
          </p:cNvPr>
          <p:cNvSpPr/>
          <p:nvPr/>
        </p:nvSpPr>
        <p:spPr>
          <a:xfrm>
            <a:off x="-306230" y="1300304"/>
            <a:ext cx="534543" cy="2146190"/>
          </a:xfrm>
          <a:custGeom>
            <a:avLst/>
            <a:gdLst>
              <a:gd name="connsiteX0" fmla="*/ 304800 w 304800"/>
              <a:gd name="connsiteY0" fmla="*/ 885825 h 885825"/>
              <a:gd name="connsiteX1" fmla="*/ 285750 w 304800"/>
              <a:gd name="connsiteY1" fmla="*/ 819150 h 885825"/>
              <a:gd name="connsiteX2" fmla="*/ 266700 w 304800"/>
              <a:gd name="connsiteY2" fmla="*/ 704850 h 885825"/>
              <a:gd name="connsiteX3" fmla="*/ 247650 w 304800"/>
              <a:gd name="connsiteY3" fmla="*/ 647700 h 885825"/>
              <a:gd name="connsiteX4" fmla="*/ 219075 w 304800"/>
              <a:gd name="connsiteY4" fmla="*/ 552450 h 885825"/>
              <a:gd name="connsiteX5" fmla="*/ 180975 w 304800"/>
              <a:gd name="connsiteY5" fmla="*/ 476250 h 885825"/>
              <a:gd name="connsiteX6" fmla="*/ 171450 w 304800"/>
              <a:gd name="connsiteY6" fmla="*/ 371475 h 885825"/>
              <a:gd name="connsiteX7" fmla="*/ 142875 w 304800"/>
              <a:gd name="connsiteY7" fmla="*/ 304800 h 885825"/>
              <a:gd name="connsiteX8" fmla="*/ 85725 w 304800"/>
              <a:gd name="connsiteY8" fmla="*/ 200025 h 885825"/>
              <a:gd name="connsiteX9" fmla="*/ 38100 w 304800"/>
              <a:gd name="connsiteY9" fmla="*/ 123825 h 885825"/>
              <a:gd name="connsiteX10" fmla="*/ 0 w 304800"/>
              <a:gd name="connsiteY10" fmla="*/ 0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4800" h="885825">
                <a:moveTo>
                  <a:pt x="304800" y="885825"/>
                </a:moveTo>
                <a:cubicBezTo>
                  <a:pt x="298450" y="867568"/>
                  <a:pt x="292100" y="849312"/>
                  <a:pt x="285750" y="819150"/>
                </a:cubicBezTo>
                <a:cubicBezTo>
                  <a:pt x="279400" y="788988"/>
                  <a:pt x="273050" y="733425"/>
                  <a:pt x="266700" y="704850"/>
                </a:cubicBezTo>
                <a:cubicBezTo>
                  <a:pt x="260350" y="676275"/>
                  <a:pt x="255587" y="673100"/>
                  <a:pt x="247650" y="647700"/>
                </a:cubicBezTo>
                <a:cubicBezTo>
                  <a:pt x="239713" y="622300"/>
                  <a:pt x="230187" y="581025"/>
                  <a:pt x="219075" y="552450"/>
                </a:cubicBezTo>
                <a:cubicBezTo>
                  <a:pt x="207963" y="523875"/>
                  <a:pt x="188913" y="506413"/>
                  <a:pt x="180975" y="476250"/>
                </a:cubicBezTo>
                <a:cubicBezTo>
                  <a:pt x="173037" y="446087"/>
                  <a:pt x="177800" y="400050"/>
                  <a:pt x="171450" y="371475"/>
                </a:cubicBezTo>
                <a:cubicBezTo>
                  <a:pt x="165100" y="342900"/>
                  <a:pt x="157162" y="333375"/>
                  <a:pt x="142875" y="304800"/>
                </a:cubicBezTo>
                <a:cubicBezTo>
                  <a:pt x="128588" y="276225"/>
                  <a:pt x="103187" y="230187"/>
                  <a:pt x="85725" y="200025"/>
                </a:cubicBezTo>
                <a:cubicBezTo>
                  <a:pt x="68263" y="169863"/>
                  <a:pt x="52387" y="157162"/>
                  <a:pt x="38100" y="123825"/>
                </a:cubicBezTo>
                <a:cubicBezTo>
                  <a:pt x="23813" y="90488"/>
                  <a:pt x="11906" y="45244"/>
                  <a:pt x="0" y="0"/>
                </a:cubicBezTo>
              </a:path>
            </a:pathLst>
          </a:custGeom>
          <a:ln w="762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67" name="Freeform 17">
            <a:extLst>
              <a:ext uri="{FF2B5EF4-FFF2-40B4-BE49-F238E27FC236}">
                <a16:creationId xmlns:a16="http://schemas.microsoft.com/office/drawing/2014/main" id="{315CA29D-86B1-4294-A975-CEF287CF8163}"/>
              </a:ext>
            </a:extLst>
          </p:cNvPr>
          <p:cNvSpPr/>
          <p:nvPr/>
        </p:nvSpPr>
        <p:spPr>
          <a:xfrm>
            <a:off x="-5550" y="3769577"/>
            <a:ext cx="718292" cy="484624"/>
          </a:xfrm>
          <a:custGeom>
            <a:avLst/>
            <a:gdLst>
              <a:gd name="connsiteX0" fmla="*/ 409575 w 409575"/>
              <a:gd name="connsiteY0" fmla="*/ 0 h 200025"/>
              <a:gd name="connsiteX1" fmla="*/ 342900 w 409575"/>
              <a:gd name="connsiteY1" fmla="*/ 38100 h 200025"/>
              <a:gd name="connsiteX2" fmla="*/ 257175 w 409575"/>
              <a:gd name="connsiteY2" fmla="*/ 57150 h 200025"/>
              <a:gd name="connsiteX3" fmla="*/ 209550 w 409575"/>
              <a:gd name="connsiteY3" fmla="*/ 85725 h 200025"/>
              <a:gd name="connsiteX4" fmla="*/ 152400 w 409575"/>
              <a:gd name="connsiteY4" fmla="*/ 114300 h 200025"/>
              <a:gd name="connsiteX5" fmla="*/ 47625 w 409575"/>
              <a:gd name="connsiteY5" fmla="*/ 161925 h 200025"/>
              <a:gd name="connsiteX6" fmla="*/ 0 w 409575"/>
              <a:gd name="connsiteY6" fmla="*/ 200025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9575" h="200025">
                <a:moveTo>
                  <a:pt x="409575" y="0"/>
                </a:moveTo>
                <a:cubicBezTo>
                  <a:pt x="388937" y="14287"/>
                  <a:pt x="368300" y="28575"/>
                  <a:pt x="342900" y="38100"/>
                </a:cubicBezTo>
                <a:cubicBezTo>
                  <a:pt x="317500" y="47625"/>
                  <a:pt x="279400" y="49213"/>
                  <a:pt x="257175" y="57150"/>
                </a:cubicBezTo>
                <a:cubicBezTo>
                  <a:pt x="234950" y="65088"/>
                  <a:pt x="227012" y="76200"/>
                  <a:pt x="209550" y="85725"/>
                </a:cubicBezTo>
                <a:cubicBezTo>
                  <a:pt x="192087" y="95250"/>
                  <a:pt x="179387" y="101600"/>
                  <a:pt x="152400" y="114300"/>
                </a:cubicBezTo>
                <a:cubicBezTo>
                  <a:pt x="125413" y="127000"/>
                  <a:pt x="73025" y="147638"/>
                  <a:pt x="47625" y="161925"/>
                </a:cubicBezTo>
                <a:cubicBezTo>
                  <a:pt x="22225" y="176212"/>
                  <a:pt x="11112" y="188118"/>
                  <a:pt x="0" y="200025"/>
                </a:cubicBezTo>
              </a:path>
            </a:pathLst>
          </a:custGeom>
          <a:ln w="762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70" name="Freeform 18">
            <a:extLst>
              <a:ext uri="{FF2B5EF4-FFF2-40B4-BE49-F238E27FC236}">
                <a16:creationId xmlns:a16="http://schemas.microsoft.com/office/drawing/2014/main" id="{09E46142-61EB-4CA4-94DD-24A17ACB2686}"/>
              </a:ext>
            </a:extLst>
          </p:cNvPr>
          <p:cNvSpPr/>
          <p:nvPr/>
        </p:nvSpPr>
        <p:spPr>
          <a:xfrm>
            <a:off x="-155890" y="3031103"/>
            <a:ext cx="659510" cy="853861"/>
          </a:xfrm>
          <a:custGeom>
            <a:avLst/>
            <a:gdLst>
              <a:gd name="connsiteX0" fmla="*/ 371475 w 376057"/>
              <a:gd name="connsiteY0" fmla="*/ 0 h 352425"/>
              <a:gd name="connsiteX1" fmla="*/ 371475 w 376057"/>
              <a:gd name="connsiteY1" fmla="*/ 76200 h 352425"/>
              <a:gd name="connsiteX2" fmla="*/ 323850 w 376057"/>
              <a:gd name="connsiteY2" fmla="*/ 114300 h 352425"/>
              <a:gd name="connsiteX3" fmla="*/ 285750 w 376057"/>
              <a:gd name="connsiteY3" fmla="*/ 152400 h 352425"/>
              <a:gd name="connsiteX4" fmla="*/ 209550 w 376057"/>
              <a:gd name="connsiteY4" fmla="*/ 200025 h 352425"/>
              <a:gd name="connsiteX5" fmla="*/ 152400 w 376057"/>
              <a:gd name="connsiteY5" fmla="*/ 247650 h 352425"/>
              <a:gd name="connsiteX6" fmla="*/ 57150 w 376057"/>
              <a:gd name="connsiteY6" fmla="*/ 285750 h 352425"/>
              <a:gd name="connsiteX7" fmla="*/ 0 w 376057"/>
              <a:gd name="connsiteY7" fmla="*/ 352425 h 352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6057" h="352425">
                <a:moveTo>
                  <a:pt x="371475" y="0"/>
                </a:moveTo>
                <a:cubicBezTo>
                  <a:pt x="375443" y="28575"/>
                  <a:pt x="379412" y="57150"/>
                  <a:pt x="371475" y="76200"/>
                </a:cubicBezTo>
                <a:cubicBezTo>
                  <a:pt x="363538" y="95250"/>
                  <a:pt x="338137" y="101600"/>
                  <a:pt x="323850" y="114300"/>
                </a:cubicBezTo>
                <a:cubicBezTo>
                  <a:pt x="309562" y="127000"/>
                  <a:pt x="304800" y="138113"/>
                  <a:pt x="285750" y="152400"/>
                </a:cubicBezTo>
                <a:cubicBezTo>
                  <a:pt x="266700" y="166688"/>
                  <a:pt x="231775" y="184150"/>
                  <a:pt x="209550" y="200025"/>
                </a:cubicBezTo>
                <a:cubicBezTo>
                  <a:pt x="187325" y="215900"/>
                  <a:pt x="177800" y="233363"/>
                  <a:pt x="152400" y="247650"/>
                </a:cubicBezTo>
                <a:cubicBezTo>
                  <a:pt x="127000" y="261937"/>
                  <a:pt x="82550" y="268287"/>
                  <a:pt x="57150" y="285750"/>
                </a:cubicBezTo>
                <a:cubicBezTo>
                  <a:pt x="31750" y="303213"/>
                  <a:pt x="15875" y="327819"/>
                  <a:pt x="0" y="352425"/>
                </a:cubicBezTo>
              </a:path>
            </a:pathLst>
          </a:custGeom>
          <a:ln w="762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348330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up)">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6"/>
                                        </p:tgtEl>
                                        <p:attrNameLst>
                                          <p:attrName>style.visibility</p:attrName>
                                        </p:attrNameLst>
                                      </p:cBhvr>
                                      <p:to>
                                        <p:strVal val="visible"/>
                                      </p:to>
                                    </p:set>
                                    <p:animEffect transition="in" filter="wipe(left)">
                                      <p:cBhvr>
                                        <p:cTn id="12" dur="500"/>
                                        <p:tgtEl>
                                          <p:spTgt spid="5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65"/>
                                        </p:tgtEl>
                                        <p:attrNameLst>
                                          <p:attrName>style.visibility</p:attrName>
                                        </p:attrNameLst>
                                      </p:cBhvr>
                                      <p:to>
                                        <p:strVal val="visible"/>
                                      </p:to>
                                    </p:set>
                                    <p:animEffect transition="in" filter="wipe(down)">
                                      <p:cBhvr>
                                        <p:cTn id="17"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04800" y="533400"/>
            <a:ext cx="12954000" cy="10668000"/>
            <a:chOff x="571500" y="1733550"/>
            <a:chExt cx="7386461" cy="4403142"/>
          </a:xfrm>
        </p:grpSpPr>
        <p:sp>
          <p:nvSpPr>
            <p:cNvPr id="3" name="Freeform 2"/>
            <p:cNvSpPr/>
            <p:nvPr/>
          </p:nvSpPr>
          <p:spPr>
            <a:xfrm>
              <a:off x="2124075" y="1752600"/>
              <a:ext cx="1295400" cy="581025"/>
            </a:xfrm>
            <a:custGeom>
              <a:avLst/>
              <a:gdLst>
                <a:gd name="connsiteX0" fmla="*/ 0 w 1295400"/>
                <a:gd name="connsiteY0" fmla="*/ 581025 h 581025"/>
                <a:gd name="connsiteX1" fmla="*/ 123825 w 1295400"/>
                <a:gd name="connsiteY1" fmla="*/ 514350 h 581025"/>
                <a:gd name="connsiteX2" fmla="*/ 228600 w 1295400"/>
                <a:gd name="connsiteY2" fmla="*/ 514350 h 581025"/>
                <a:gd name="connsiteX3" fmla="*/ 304800 w 1295400"/>
                <a:gd name="connsiteY3" fmla="*/ 466725 h 581025"/>
                <a:gd name="connsiteX4" fmla="*/ 390525 w 1295400"/>
                <a:gd name="connsiteY4" fmla="*/ 457200 h 581025"/>
                <a:gd name="connsiteX5" fmla="*/ 466725 w 1295400"/>
                <a:gd name="connsiteY5" fmla="*/ 419100 h 581025"/>
                <a:gd name="connsiteX6" fmla="*/ 581025 w 1295400"/>
                <a:gd name="connsiteY6" fmla="*/ 390525 h 581025"/>
                <a:gd name="connsiteX7" fmla="*/ 714375 w 1295400"/>
                <a:gd name="connsiteY7" fmla="*/ 352425 h 581025"/>
                <a:gd name="connsiteX8" fmla="*/ 790575 w 1295400"/>
                <a:gd name="connsiteY8" fmla="*/ 352425 h 581025"/>
                <a:gd name="connsiteX9" fmla="*/ 866775 w 1295400"/>
                <a:gd name="connsiteY9" fmla="*/ 323850 h 581025"/>
                <a:gd name="connsiteX10" fmla="*/ 933450 w 1295400"/>
                <a:gd name="connsiteY10" fmla="*/ 295275 h 581025"/>
                <a:gd name="connsiteX11" fmla="*/ 1000125 w 1295400"/>
                <a:gd name="connsiteY11" fmla="*/ 247650 h 581025"/>
                <a:gd name="connsiteX12" fmla="*/ 1085850 w 1295400"/>
                <a:gd name="connsiteY12" fmla="*/ 171450 h 581025"/>
                <a:gd name="connsiteX13" fmla="*/ 1200150 w 1295400"/>
                <a:gd name="connsiteY13" fmla="*/ 47625 h 581025"/>
                <a:gd name="connsiteX14" fmla="*/ 1295400 w 1295400"/>
                <a:gd name="connsiteY14" fmla="*/ 0 h 58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95400" h="581025">
                  <a:moveTo>
                    <a:pt x="0" y="581025"/>
                  </a:moveTo>
                  <a:cubicBezTo>
                    <a:pt x="42862" y="553243"/>
                    <a:pt x="85725" y="525462"/>
                    <a:pt x="123825" y="514350"/>
                  </a:cubicBezTo>
                  <a:cubicBezTo>
                    <a:pt x="161925" y="503238"/>
                    <a:pt x="198437" y="522288"/>
                    <a:pt x="228600" y="514350"/>
                  </a:cubicBezTo>
                  <a:cubicBezTo>
                    <a:pt x="258763" y="506412"/>
                    <a:pt x="277813" y="476250"/>
                    <a:pt x="304800" y="466725"/>
                  </a:cubicBezTo>
                  <a:cubicBezTo>
                    <a:pt x="331787" y="457200"/>
                    <a:pt x="363538" y="465137"/>
                    <a:pt x="390525" y="457200"/>
                  </a:cubicBezTo>
                  <a:cubicBezTo>
                    <a:pt x="417512" y="449263"/>
                    <a:pt x="434975" y="430212"/>
                    <a:pt x="466725" y="419100"/>
                  </a:cubicBezTo>
                  <a:cubicBezTo>
                    <a:pt x="498475" y="407988"/>
                    <a:pt x="539750" y="401637"/>
                    <a:pt x="581025" y="390525"/>
                  </a:cubicBezTo>
                  <a:cubicBezTo>
                    <a:pt x="622300" y="379413"/>
                    <a:pt x="679450" y="358775"/>
                    <a:pt x="714375" y="352425"/>
                  </a:cubicBezTo>
                  <a:cubicBezTo>
                    <a:pt x="749300" y="346075"/>
                    <a:pt x="765175" y="357187"/>
                    <a:pt x="790575" y="352425"/>
                  </a:cubicBezTo>
                  <a:cubicBezTo>
                    <a:pt x="815975" y="347663"/>
                    <a:pt x="842963" y="333375"/>
                    <a:pt x="866775" y="323850"/>
                  </a:cubicBezTo>
                  <a:cubicBezTo>
                    <a:pt x="890588" y="314325"/>
                    <a:pt x="911225" y="307975"/>
                    <a:pt x="933450" y="295275"/>
                  </a:cubicBezTo>
                  <a:cubicBezTo>
                    <a:pt x="955675" y="282575"/>
                    <a:pt x="974725" y="268288"/>
                    <a:pt x="1000125" y="247650"/>
                  </a:cubicBezTo>
                  <a:cubicBezTo>
                    <a:pt x="1025525" y="227012"/>
                    <a:pt x="1052513" y="204787"/>
                    <a:pt x="1085850" y="171450"/>
                  </a:cubicBezTo>
                  <a:cubicBezTo>
                    <a:pt x="1119187" y="138113"/>
                    <a:pt x="1165225" y="76200"/>
                    <a:pt x="1200150" y="47625"/>
                  </a:cubicBezTo>
                  <a:cubicBezTo>
                    <a:pt x="1235075" y="19050"/>
                    <a:pt x="1265237" y="9525"/>
                    <a:pt x="1295400" y="0"/>
                  </a:cubicBezTo>
                </a:path>
              </a:pathLst>
            </a:custGeom>
            <a:ln w="762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4" name="Freeform 3"/>
            <p:cNvSpPr/>
            <p:nvPr/>
          </p:nvSpPr>
          <p:spPr>
            <a:xfrm>
              <a:off x="2228850" y="2455334"/>
              <a:ext cx="1181100" cy="402166"/>
            </a:xfrm>
            <a:custGeom>
              <a:avLst/>
              <a:gdLst>
                <a:gd name="connsiteX0" fmla="*/ 0 w 1181100"/>
                <a:gd name="connsiteY0" fmla="*/ 192616 h 402166"/>
                <a:gd name="connsiteX1" fmla="*/ 76200 w 1181100"/>
                <a:gd name="connsiteY1" fmla="*/ 144991 h 402166"/>
                <a:gd name="connsiteX2" fmla="*/ 152400 w 1181100"/>
                <a:gd name="connsiteY2" fmla="*/ 106891 h 402166"/>
                <a:gd name="connsiteX3" fmla="*/ 238125 w 1181100"/>
                <a:gd name="connsiteY3" fmla="*/ 68791 h 402166"/>
                <a:gd name="connsiteX4" fmla="*/ 323850 w 1181100"/>
                <a:gd name="connsiteY4" fmla="*/ 40216 h 402166"/>
                <a:gd name="connsiteX5" fmla="*/ 390525 w 1181100"/>
                <a:gd name="connsiteY5" fmla="*/ 21166 h 402166"/>
                <a:gd name="connsiteX6" fmla="*/ 476250 w 1181100"/>
                <a:gd name="connsiteY6" fmla="*/ 2116 h 402166"/>
                <a:gd name="connsiteX7" fmla="*/ 600075 w 1181100"/>
                <a:gd name="connsiteY7" fmla="*/ 2116 h 402166"/>
                <a:gd name="connsiteX8" fmla="*/ 704850 w 1181100"/>
                <a:gd name="connsiteY8" fmla="*/ 2116 h 402166"/>
                <a:gd name="connsiteX9" fmla="*/ 847725 w 1181100"/>
                <a:gd name="connsiteY9" fmla="*/ 30691 h 402166"/>
                <a:gd name="connsiteX10" fmla="*/ 933450 w 1181100"/>
                <a:gd name="connsiteY10" fmla="*/ 68791 h 402166"/>
                <a:gd name="connsiteX11" fmla="*/ 1028700 w 1181100"/>
                <a:gd name="connsiteY11" fmla="*/ 154516 h 402166"/>
                <a:gd name="connsiteX12" fmla="*/ 1095375 w 1181100"/>
                <a:gd name="connsiteY12" fmla="*/ 230716 h 402166"/>
                <a:gd name="connsiteX13" fmla="*/ 1143000 w 1181100"/>
                <a:gd name="connsiteY13" fmla="*/ 297391 h 402166"/>
                <a:gd name="connsiteX14" fmla="*/ 1181100 w 1181100"/>
                <a:gd name="connsiteY14" fmla="*/ 402166 h 402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81100" h="402166">
                  <a:moveTo>
                    <a:pt x="0" y="192616"/>
                  </a:moveTo>
                  <a:cubicBezTo>
                    <a:pt x="25400" y="175947"/>
                    <a:pt x="50800" y="159278"/>
                    <a:pt x="76200" y="144991"/>
                  </a:cubicBezTo>
                  <a:cubicBezTo>
                    <a:pt x="101600" y="130704"/>
                    <a:pt x="125413" y="119591"/>
                    <a:pt x="152400" y="106891"/>
                  </a:cubicBezTo>
                  <a:cubicBezTo>
                    <a:pt x="179387" y="94191"/>
                    <a:pt x="209550" y="79903"/>
                    <a:pt x="238125" y="68791"/>
                  </a:cubicBezTo>
                  <a:cubicBezTo>
                    <a:pt x="266700" y="57679"/>
                    <a:pt x="298450" y="48153"/>
                    <a:pt x="323850" y="40216"/>
                  </a:cubicBezTo>
                  <a:cubicBezTo>
                    <a:pt x="349250" y="32279"/>
                    <a:pt x="365125" y="27516"/>
                    <a:pt x="390525" y="21166"/>
                  </a:cubicBezTo>
                  <a:cubicBezTo>
                    <a:pt x="415925" y="14816"/>
                    <a:pt x="441325" y="5291"/>
                    <a:pt x="476250" y="2116"/>
                  </a:cubicBezTo>
                  <a:cubicBezTo>
                    <a:pt x="511175" y="-1059"/>
                    <a:pt x="600075" y="2116"/>
                    <a:pt x="600075" y="2116"/>
                  </a:cubicBezTo>
                  <a:cubicBezTo>
                    <a:pt x="638175" y="2116"/>
                    <a:pt x="663575" y="-2646"/>
                    <a:pt x="704850" y="2116"/>
                  </a:cubicBezTo>
                  <a:cubicBezTo>
                    <a:pt x="746125" y="6878"/>
                    <a:pt x="809625" y="19579"/>
                    <a:pt x="847725" y="30691"/>
                  </a:cubicBezTo>
                  <a:cubicBezTo>
                    <a:pt x="885825" y="41803"/>
                    <a:pt x="903288" y="48154"/>
                    <a:pt x="933450" y="68791"/>
                  </a:cubicBezTo>
                  <a:cubicBezTo>
                    <a:pt x="963612" y="89428"/>
                    <a:pt x="1001713" y="127529"/>
                    <a:pt x="1028700" y="154516"/>
                  </a:cubicBezTo>
                  <a:cubicBezTo>
                    <a:pt x="1055687" y="181503"/>
                    <a:pt x="1076325" y="206904"/>
                    <a:pt x="1095375" y="230716"/>
                  </a:cubicBezTo>
                  <a:cubicBezTo>
                    <a:pt x="1114425" y="254528"/>
                    <a:pt x="1128713" y="268816"/>
                    <a:pt x="1143000" y="297391"/>
                  </a:cubicBezTo>
                  <a:cubicBezTo>
                    <a:pt x="1157287" y="325966"/>
                    <a:pt x="1181100" y="402166"/>
                    <a:pt x="1181100" y="402166"/>
                  </a:cubicBezTo>
                </a:path>
              </a:pathLst>
            </a:custGeom>
            <a:ln w="762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 name="Freeform 4"/>
            <p:cNvSpPr/>
            <p:nvPr/>
          </p:nvSpPr>
          <p:spPr>
            <a:xfrm>
              <a:off x="3335436" y="1857375"/>
              <a:ext cx="1884264" cy="448519"/>
            </a:xfrm>
            <a:custGeom>
              <a:avLst/>
              <a:gdLst>
                <a:gd name="connsiteX0" fmla="*/ 207864 w 1884264"/>
                <a:gd name="connsiteY0" fmla="*/ 0 h 448519"/>
                <a:gd name="connsiteX1" fmla="*/ 122139 w 1884264"/>
                <a:gd name="connsiteY1" fmla="*/ 47625 h 448519"/>
                <a:gd name="connsiteX2" fmla="*/ 74514 w 1884264"/>
                <a:gd name="connsiteY2" fmla="*/ 104775 h 448519"/>
                <a:gd name="connsiteX3" fmla="*/ 55464 w 1884264"/>
                <a:gd name="connsiteY3" fmla="*/ 133350 h 448519"/>
                <a:gd name="connsiteX4" fmla="*/ 7839 w 1884264"/>
                <a:gd name="connsiteY4" fmla="*/ 180975 h 448519"/>
                <a:gd name="connsiteX5" fmla="*/ 7839 w 1884264"/>
                <a:gd name="connsiteY5" fmla="*/ 200025 h 448519"/>
                <a:gd name="connsiteX6" fmla="*/ 84039 w 1884264"/>
                <a:gd name="connsiteY6" fmla="*/ 200025 h 448519"/>
                <a:gd name="connsiteX7" fmla="*/ 179289 w 1884264"/>
                <a:gd name="connsiteY7" fmla="*/ 200025 h 448519"/>
                <a:gd name="connsiteX8" fmla="*/ 255489 w 1884264"/>
                <a:gd name="connsiteY8" fmla="*/ 219075 h 448519"/>
                <a:gd name="connsiteX9" fmla="*/ 369789 w 1884264"/>
                <a:gd name="connsiteY9" fmla="*/ 247650 h 448519"/>
                <a:gd name="connsiteX10" fmla="*/ 512664 w 1884264"/>
                <a:gd name="connsiteY10" fmla="*/ 266700 h 448519"/>
                <a:gd name="connsiteX11" fmla="*/ 665064 w 1884264"/>
                <a:gd name="connsiteY11" fmla="*/ 304800 h 448519"/>
                <a:gd name="connsiteX12" fmla="*/ 836514 w 1884264"/>
                <a:gd name="connsiteY12" fmla="*/ 361950 h 448519"/>
                <a:gd name="connsiteX13" fmla="*/ 988914 w 1884264"/>
                <a:gd name="connsiteY13" fmla="*/ 400050 h 448519"/>
                <a:gd name="connsiteX14" fmla="*/ 1084164 w 1884264"/>
                <a:gd name="connsiteY14" fmla="*/ 419100 h 448519"/>
                <a:gd name="connsiteX15" fmla="*/ 1169889 w 1884264"/>
                <a:gd name="connsiteY15" fmla="*/ 447675 h 448519"/>
                <a:gd name="connsiteX16" fmla="*/ 1274664 w 1884264"/>
                <a:gd name="connsiteY16" fmla="*/ 438150 h 448519"/>
                <a:gd name="connsiteX17" fmla="*/ 1408014 w 1884264"/>
                <a:gd name="connsiteY17" fmla="*/ 409575 h 448519"/>
                <a:gd name="connsiteX18" fmla="*/ 1550889 w 1884264"/>
                <a:gd name="connsiteY18" fmla="*/ 419100 h 448519"/>
                <a:gd name="connsiteX19" fmla="*/ 1731864 w 1884264"/>
                <a:gd name="connsiteY19" fmla="*/ 409575 h 448519"/>
                <a:gd name="connsiteX20" fmla="*/ 1884264 w 1884264"/>
                <a:gd name="connsiteY20" fmla="*/ 419100 h 448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884264" h="448519">
                  <a:moveTo>
                    <a:pt x="207864" y="0"/>
                  </a:moveTo>
                  <a:cubicBezTo>
                    <a:pt x="176114" y="15081"/>
                    <a:pt x="144364" y="30163"/>
                    <a:pt x="122139" y="47625"/>
                  </a:cubicBezTo>
                  <a:cubicBezTo>
                    <a:pt x="99914" y="65087"/>
                    <a:pt x="85626" y="90488"/>
                    <a:pt x="74514" y="104775"/>
                  </a:cubicBezTo>
                  <a:cubicBezTo>
                    <a:pt x="63401" y="119063"/>
                    <a:pt x="66576" y="120650"/>
                    <a:pt x="55464" y="133350"/>
                  </a:cubicBezTo>
                  <a:cubicBezTo>
                    <a:pt x="44352" y="146050"/>
                    <a:pt x="15776" y="169863"/>
                    <a:pt x="7839" y="180975"/>
                  </a:cubicBezTo>
                  <a:cubicBezTo>
                    <a:pt x="-99" y="192088"/>
                    <a:pt x="-4861" y="196850"/>
                    <a:pt x="7839" y="200025"/>
                  </a:cubicBezTo>
                  <a:cubicBezTo>
                    <a:pt x="20539" y="203200"/>
                    <a:pt x="84039" y="200025"/>
                    <a:pt x="84039" y="200025"/>
                  </a:cubicBezTo>
                  <a:cubicBezTo>
                    <a:pt x="112614" y="200025"/>
                    <a:pt x="150714" y="196850"/>
                    <a:pt x="179289" y="200025"/>
                  </a:cubicBezTo>
                  <a:cubicBezTo>
                    <a:pt x="207864" y="203200"/>
                    <a:pt x="255489" y="219075"/>
                    <a:pt x="255489" y="219075"/>
                  </a:cubicBezTo>
                  <a:cubicBezTo>
                    <a:pt x="287239" y="227012"/>
                    <a:pt x="326927" y="239713"/>
                    <a:pt x="369789" y="247650"/>
                  </a:cubicBezTo>
                  <a:cubicBezTo>
                    <a:pt x="412651" y="255587"/>
                    <a:pt x="463451" y="257175"/>
                    <a:pt x="512664" y="266700"/>
                  </a:cubicBezTo>
                  <a:cubicBezTo>
                    <a:pt x="561877" y="276225"/>
                    <a:pt x="611089" y="288925"/>
                    <a:pt x="665064" y="304800"/>
                  </a:cubicBezTo>
                  <a:cubicBezTo>
                    <a:pt x="719039" y="320675"/>
                    <a:pt x="782539" y="346075"/>
                    <a:pt x="836514" y="361950"/>
                  </a:cubicBezTo>
                  <a:cubicBezTo>
                    <a:pt x="890489" y="377825"/>
                    <a:pt x="947639" y="390525"/>
                    <a:pt x="988914" y="400050"/>
                  </a:cubicBezTo>
                  <a:cubicBezTo>
                    <a:pt x="1030189" y="409575"/>
                    <a:pt x="1054001" y="411162"/>
                    <a:pt x="1084164" y="419100"/>
                  </a:cubicBezTo>
                  <a:cubicBezTo>
                    <a:pt x="1114327" y="427038"/>
                    <a:pt x="1138139" y="444500"/>
                    <a:pt x="1169889" y="447675"/>
                  </a:cubicBezTo>
                  <a:cubicBezTo>
                    <a:pt x="1201639" y="450850"/>
                    <a:pt x="1234977" y="444500"/>
                    <a:pt x="1274664" y="438150"/>
                  </a:cubicBezTo>
                  <a:cubicBezTo>
                    <a:pt x="1314351" y="431800"/>
                    <a:pt x="1361977" y="412750"/>
                    <a:pt x="1408014" y="409575"/>
                  </a:cubicBezTo>
                  <a:cubicBezTo>
                    <a:pt x="1454051" y="406400"/>
                    <a:pt x="1496914" y="419100"/>
                    <a:pt x="1550889" y="419100"/>
                  </a:cubicBezTo>
                  <a:cubicBezTo>
                    <a:pt x="1604864" y="419100"/>
                    <a:pt x="1676302" y="409575"/>
                    <a:pt x="1731864" y="409575"/>
                  </a:cubicBezTo>
                  <a:cubicBezTo>
                    <a:pt x="1787426" y="409575"/>
                    <a:pt x="1835845" y="414337"/>
                    <a:pt x="1884264" y="419100"/>
                  </a:cubicBezTo>
                </a:path>
              </a:pathLst>
            </a:custGeom>
            <a:ln w="762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6" name="Freeform 5"/>
            <p:cNvSpPr/>
            <p:nvPr/>
          </p:nvSpPr>
          <p:spPr>
            <a:xfrm>
              <a:off x="3343027" y="2303218"/>
              <a:ext cx="981323" cy="563807"/>
            </a:xfrm>
            <a:custGeom>
              <a:avLst/>
              <a:gdLst>
                <a:gd name="connsiteX0" fmla="*/ 209798 w 981323"/>
                <a:gd name="connsiteY0" fmla="*/ 487607 h 563807"/>
                <a:gd name="connsiteX1" fmla="*/ 171698 w 981323"/>
                <a:gd name="connsiteY1" fmla="*/ 401882 h 563807"/>
                <a:gd name="connsiteX2" fmla="*/ 152648 w 981323"/>
                <a:gd name="connsiteY2" fmla="*/ 325682 h 563807"/>
                <a:gd name="connsiteX3" fmla="*/ 95498 w 981323"/>
                <a:gd name="connsiteY3" fmla="*/ 239957 h 563807"/>
                <a:gd name="connsiteX4" fmla="*/ 57398 w 981323"/>
                <a:gd name="connsiteY4" fmla="*/ 201857 h 563807"/>
                <a:gd name="connsiteX5" fmla="*/ 28823 w 981323"/>
                <a:gd name="connsiteY5" fmla="*/ 144707 h 563807"/>
                <a:gd name="connsiteX6" fmla="*/ 9773 w 981323"/>
                <a:gd name="connsiteY6" fmla="*/ 106607 h 563807"/>
                <a:gd name="connsiteX7" fmla="*/ 248 w 981323"/>
                <a:gd name="connsiteY7" fmla="*/ 68507 h 563807"/>
                <a:gd name="connsiteX8" fmla="*/ 19298 w 981323"/>
                <a:gd name="connsiteY8" fmla="*/ 20882 h 563807"/>
                <a:gd name="connsiteX9" fmla="*/ 85973 w 981323"/>
                <a:gd name="connsiteY9" fmla="*/ 1832 h 563807"/>
                <a:gd name="connsiteX10" fmla="*/ 133598 w 981323"/>
                <a:gd name="connsiteY10" fmla="*/ 1832 h 563807"/>
                <a:gd name="connsiteX11" fmla="*/ 219323 w 981323"/>
                <a:gd name="connsiteY11" fmla="*/ 11357 h 563807"/>
                <a:gd name="connsiteX12" fmla="*/ 362198 w 981323"/>
                <a:gd name="connsiteY12" fmla="*/ 39932 h 563807"/>
                <a:gd name="connsiteX13" fmla="*/ 476498 w 981323"/>
                <a:gd name="connsiteY13" fmla="*/ 68507 h 563807"/>
                <a:gd name="connsiteX14" fmla="*/ 600323 w 981323"/>
                <a:gd name="connsiteY14" fmla="*/ 97082 h 563807"/>
                <a:gd name="connsiteX15" fmla="*/ 705098 w 981323"/>
                <a:gd name="connsiteY15" fmla="*/ 144707 h 563807"/>
                <a:gd name="connsiteX16" fmla="*/ 800348 w 981323"/>
                <a:gd name="connsiteY16" fmla="*/ 163757 h 563807"/>
                <a:gd name="connsiteX17" fmla="*/ 895598 w 981323"/>
                <a:gd name="connsiteY17" fmla="*/ 220907 h 563807"/>
                <a:gd name="connsiteX18" fmla="*/ 943223 w 981323"/>
                <a:gd name="connsiteY18" fmla="*/ 259007 h 563807"/>
                <a:gd name="connsiteX19" fmla="*/ 962273 w 981323"/>
                <a:gd name="connsiteY19" fmla="*/ 316157 h 563807"/>
                <a:gd name="connsiteX20" fmla="*/ 971798 w 981323"/>
                <a:gd name="connsiteY20" fmla="*/ 382832 h 563807"/>
                <a:gd name="connsiteX21" fmla="*/ 981323 w 981323"/>
                <a:gd name="connsiteY21" fmla="*/ 459032 h 563807"/>
                <a:gd name="connsiteX22" fmla="*/ 971798 w 981323"/>
                <a:gd name="connsiteY22" fmla="*/ 563807 h 563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81323" h="563807">
                  <a:moveTo>
                    <a:pt x="209798" y="487607"/>
                  </a:moveTo>
                  <a:cubicBezTo>
                    <a:pt x="195510" y="458238"/>
                    <a:pt x="181223" y="428869"/>
                    <a:pt x="171698" y="401882"/>
                  </a:cubicBezTo>
                  <a:cubicBezTo>
                    <a:pt x="162173" y="374895"/>
                    <a:pt x="165348" y="352669"/>
                    <a:pt x="152648" y="325682"/>
                  </a:cubicBezTo>
                  <a:cubicBezTo>
                    <a:pt x="139948" y="298695"/>
                    <a:pt x="111373" y="260594"/>
                    <a:pt x="95498" y="239957"/>
                  </a:cubicBezTo>
                  <a:cubicBezTo>
                    <a:pt x="79623" y="219319"/>
                    <a:pt x="68510" y="217732"/>
                    <a:pt x="57398" y="201857"/>
                  </a:cubicBezTo>
                  <a:cubicBezTo>
                    <a:pt x="46285" y="185982"/>
                    <a:pt x="28823" y="144707"/>
                    <a:pt x="28823" y="144707"/>
                  </a:cubicBezTo>
                  <a:cubicBezTo>
                    <a:pt x="20886" y="128832"/>
                    <a:pt x="14536" y="119307"/>
                    <a:pt x="9773" y="106607"/>
                  </a:cubicBezTo>
                  <a:cubicBezTo>
                    <a:pt x="5010" y="93907"/>
                    <a:pt x="-1339" y="82794"/>
                    <a:pt x="248" y="68507"/>
                  </a:cubicBezTo>
                  <a:cubicBezTo>
                    <a:pt x="1835" y="54220"/>
                    <a:pt x="5010" y="31994"/>
                    <a:pt x="19298" y="20882"/>
                  </a:cubicBezTo>
                  <a:cubicBezTo>
                    <a:pt x="33585" y="9769"/>
                    <a:pt x="66923" y="5007"/>
                    <a:pt x="85973" y="1832"/>
                  </a:cubicBezTo>
                  <a:cubicBezTo>
                    <a:pt x="105023" y="-1343"/>
                    <a:pt x="111373" y="245"/>
                    <a:pt x="133598" y="1832"/>
                  </a:cubicBezTo>
                  <a:cubicBezTo>
                    <a:pt x="155823" y="3419"/>
                    <a:pt x="181223" y="5007"/>
                    <a:pt x="219323" y="11357"/>
                  </a:cubicBezTo>
                  <a:cubicBezTo>
                    <a:pt x="257423" y="17707"/>
                    <a:pt x="319336" y="30407"/>
                    <a:pt x="362198" y="39932"/>
                  </a:cubicBezTo>
                  <a:cubicBezTo>
                    <a:pt x="405060" y="49457"/>
                    <a:pt x="476498" y="68507"/>
                    <a:pt x="476498" y="68507"/>
                  </a:cubicBezTo>
                  <a:cubicBezTo>
                    <a:pt x="516186" y="78032"/>
                    <a:pt x="562223" y="84382"/>
                    <a:pt x="600323" y="97082"/>
                  </a:cubicBezTo>
                  <a:cubicBezTo>
                    <a:pt x="638423" y="109782"/>
                    <a:pt x="671761" y="133595"/>
                    <a:pt x="705098" y="144707"/>
                  </a:cubicBezTo>
                  <a:cubicBezTo>
                    <a:pt x="738435" y="155819"/>
                    <a:pt x="768598" y="151057"/>
                    <a:pt x="800348" y="163757"/>
                  </a:cubicBezTo>
                  <a:cubicBezTo>
                    <a:pt x="832098" y="176457"/>
                    <a:pt x="871786" y="205032"/>
                    <a:pt x="895598" y="220907"/>
                  </a:cubicBezTo>
                  <a:cubicBezTo>
                    <a:pt x="919411" y="236782"/>
                    <a:pt x="932111" y="243132"/>
                    <a:pt x="943223" y="259007"/>
                  </a:cubicBezTo>
                  <a:cubicBezTo>
                    <a:pt x="954336" y="274882"/>
                    <a:pt x="957511" y="295520"/>
                    <a:pt x="962273" y="316157"/>
                  </a:cubicBezTo>
                  <a:cubicBezTo>
                    <a:pt x="967035" y="336794"/>
                    <a:pt x="968623" y="359019"/>
                    <a:pt x="971798" y="382832"/>
                  </a:cubicBezTo>
                  <a:cubicBezTo>
                    <a:pt x="974973" y="406644"/>
                    <a:pt x="981323" y="428870"/>
                    <a:pt x="981323" y="459032"/>
                  </a:cubicBezTo>
                  <a:cubicBezTo>
                    <a:pt x="981323" y="489194"/>
                    <a:pt x="976560" y="526500"/>
                    <a:pt x="971798" y="563807"/>
                  </a:cubicBezTo>
                </a:path>
              </a:pathLst>
            </a:custGeom>
            <a:ln w="762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7" name="Freeform 6"/>
            <p:cNvSpPr/>
            <p:nvPr/>
          </p:nvSpPr>
          <p:spPr>
            <a:xfrm>
              <a:off x="4399634" y="2645436"/>
              <a:ext cx="610516" cy="650214"/>
            </a:xfrm>
            <a:custGeom>
              <a:avLst/>
              <a:gdLst>
                <a:gd name="connsiteX0" fmla="*/ 916 w 610516"/>
                <a:gd name="connsiteY0" fmla="*/ 212064 h 650214"/>
                <a:gd name="connsiteX1" fmla="*/ 916 w 610516"/>
                <a:gd name="connsiteY1" fmla="*/ 116814 h 650214"/>
                <a:gd name="connsiteX2" fmla="*/ 10441 w 610516"/>
                <a:gd name="connsiteY2" fmla="*/ 69189 h 650214"/>
                <a:gd name="connsiteX3" fmla="*/ 48541 w 610516"/>
                <a:gd name="connsiteY3" fmla="*/ 31089 h 650214"/>
                <a:gd name="connsiteX4" fmla="*/ 77116 w 610516"/>
                <a:gd name="connsiteY4" fmla="*/ 2514 h 650214"/>
                <a:gd name="connsiteX5" fmla="*/ 115216 w 610516"/>
                <a:gd name="connsiteY5" fmla="*/ 2514 h 650214"/>
                <a:gd name="connsiteX6" fmla="*/ 162841 w 610516"/>
                <a:gd name="connsiteY6" fmla="*/ 12039 h 650214"/>
                <a:gd name="connsiteX7" fmla="*/ 248566 w 610516"/>
                <a:gd name="connsiteY7" fmla="*/ 40614 h 650214"/>
                <a:gd name="connsiteX8" fmla="*/ 334291 w 610516"/>
                <a:gd name="connsiteY8" fmla="*/ 78714 h 650214"/>
                <a:gd name="connsiteX9" fmla="*/ 391441 w 610516"/>
                <a:gd name="connsiteY9" fmla="*/ 116814 h 650214"/>
                <a:gd name="connsiteX10" fmla="*/ 458116 w 610516"/>
                <a:gd name="connsiteY10" fmla="*/ 154914 h 650214"/>
                <a:gd name="connsiteX11" fmla="*/ 534316 w 610516"/>
                <a:gd name="connsiteY11" fmla="*/ 212064 h 650214"/>
                <a:gd name="connsiteX12" fmla="*/ 581941 w 610516"/>
                <a:gd name="connsiteY12" fmla="*/ 269214 h 650214"/>
                <a:gd name="connsiteX13" fmla="*/ 591466 w 610516"/>
                <a:gd name="connsiteY13" fmla="*/ 345414 h 650214"/>
                <a:gd name="connsiteX14" fmla="*/ 591466 w 610516"/>
                <a:gd name="connsiteY14" fmla="*/ 421614 h 650214"/>
                <a:gd name="connsiteX15" fmla="*/ 572416 w 610516"/>
                <a:gd name="connsiteY15" fmla="*/ 507339 h 650214"/>
                <a:gd name="connsiteX16" fmla="*/ 610516 w 610516"/>
                <a:gd name="connsiteY16" fmla="*/ 650214 h 65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10516" h="650214">
                  <a:moveTo>
                    <a:pt x="916" y="212064"/>
                  </a:moveTo>
                  <a:cubicBezTo>
                    <a:pt x="122" y="176345"/>
                    <a:pt x="-672" y="140627"/>
                    <a:pt x="916" y="116814"/>
                  </a:cubicBezTo>
                  <a:cubicBezTo>
                    <a:pt x="2504" y="93001"/>
                    <a:pt x="2504" y="83476"/>
                    <a:pt x="10441" y="69189"/>
                  </a:cubicBezTo>
                  <a:cubicBezTo>
                    <a:pt x="18378" y="54902"/>
                    <a:pt x="48541" y="31089"/>
                    <a:pt x="48541" y="31089"/>
                  </a:cubicBezTo>
                  <a:cubicBezTo>
                    <a:pt x="59653" y="19977"/>
                    <a:pt x="66004" y="7276"/>
                    <a:pt x="77116" y="2514"/>
                  </a:cubicBezTo>
                  <a:cubicBezTo>
                    <a:pt x="88228" y="-2248"/>
                    <a:pt x="100929" y="927"/>
                    <a:pt x="115216" y="2514"/>
                  </a:cubicBezTo>
                  <a:cubicBezTo>
                    <a:pt x="129503" y="4101"/>
                    <a:pt x="140616" y="5689"/>
                    <a:pt x="162841" y="12039"/>
                  </a:cubicBezTo>
                  <a:cubicBezTo>
                    <a:pt x="185066" y="18389"/>
                    <a:pt x="219991" y="29502"/>
                    <a:pt x="248566" y="40614"/>
                  </a:cubicBezTo>
                  <a:cubicBezTo>
                    <a:pt x="277141" y="51726"/>
                    <a:pt x="310479" y="66014"/>
                    <a:pt x="334291" y="78714"/>
                  </a:cubicBezTo>
                  <a:cubicBezTo>
                    <a:pt x="358104" y="91414"/>
                    <a:pt x="370804" y="104114"/>
                    <a:pt x="391441" y="116814"/>
                  </a:cubicBezTo>
                  <a:cubicBezTo>
                    <a:pt x="412078" y="129514"/>
                    <a:pt x="434304" y="139039"/>
                    <a:pt x="458116" y="154914"/>
                  </a:cubicBezTo>
                  <a:cubicBezTo>
                    <a:pt x="481929" y="170789"/>
                    <a:pt x="513679" y="193014"/>
                    <a:pt x="534316" y="212064"/>
                  </a:cubicBezTo>
                  <a:cubicBezTo>
                    <a:pt x="554953" y="231114"/>
                    <a:pt x="572416" y="246989"/>
                    <a:pt x="581941" y="269214"/>
                  </a:cubicBezTo>
                  <a:cubicBezTo>
                    <a:pt x="591466" y="291439"/>
                    <a:pt x="589879" y="320014"/>
                    <a:pt x="591466" y="345414"/>
                  </a:cubicBezTo>
                  <a:cubicBezTo>
                    <a:pt x="593054" y="370814"/>
                    <a:pt x="594641" y="394626"/>
                    <a:pt x="591466" y="421614"/>
                  </a:cubicBezTo>
                  <a:cubicBezTo>
                    <a:pt x="588291" y="448602"/>
                    <a:pt x="569241" y="469239"/>
                    <a:pt x="572416" y="507339"/>
                  </a:cubicBezTo>
                  <a:cubicBezTo>
                    <a:pt x="575591" y="545439"/>
                    <a:pt x="593053" y="597826"/>
                    <a:pt x="610516" y="650214"/>
                  </a:cubicBezTo>
                </a:path>
              </a:pathLst>
            </a:custGeom>
            <a:ln w="762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8" name="Freeform 7"/>
            <p:cNvSpPr/>
            <p:nvPr/>
          </p:nvSpPr>
          <p:spPr>
            <a:xfrm>
              <a:off x="4714837" y="2398848"/>
              <a:ext cx="2400338" cy="1468302"/>
            </a:xfrm>
            <a:custGeom>
              <a:avLst/>
              <a:gdLst>
                <a:gd name="connsiteX0" fmla="*/ 485813 w 2400338"/>
                <a:gd name="connsiteY0" fmla="*/ 20502 h 1468302"/>
                <a:gd name="connsiteX1" fmla="*/ 323888 w 2400338"/>
                <a:gd name="connsiteY1" fmla="*/ 39552 h 1468302"/>
                <a:gd name="connsiteX2" fmla="*/ 323888 w 2400338"/>
                <a:gd name="connsiteY2" fmla="*/ 39552 h 1468302"/>
                <a:gd name="connsiteX3" fmla="*/ 209588 w 2400338"/>
                <a:gd name="connsiteY3" fmla="*/ 10977 h 1468302"/>
                <a:gd name="connsiteX4" fmla="*/ 123863 w 2400338"/>
                <a:gd name="connsiteY4" fmla="*/ 1452 h 1468302"/>
                <a:gd name="connsiteX5" fmla="*/ 66713 w 2400338"/>
                <a:gd name="connsiteY5" fmla="*/ 39552 h 1468302"/>
                <a:gd name="connsiteX6" fmla="*/ 38 w 2400338"/>
                <a:gd name="connsiteY6" fmla="*/ 39552 h 1468302"/>
                <a:gd name="connsiteX7" fmla="*/ 76238 w 2400338"/>
                <a:gd name="connsiteY7" fmla="*/ 77652 h 1468302"/>
                <a:gd name="connsiteX8" fmla="*/ 181013 w 2400338"/>
                <a:gd name="connsiteY8" fmla="*/ 125277 h 1468302"/>
                <a:gd name="connsiteX9" fmla="*/ 342938 w 2400338"/>
                <a:gd name="connsiteY9" fmla="*/ 201477 h 1468302"/>
                <a:gd name="connsiteX10" fmla="*/ 476288 w 2400338"/>
                <a:gd name="connsiteY10" fmla="*/ 277677 h 1468302"/>
                <a:gd name="connsiteX11" fmla="*/ 628688 w 2400338"/>
                <a:gd name="connsiteY11" fmla="*/ 382452 h 1468302"/>
                <a:gd name="connsiteX12" fmla="*/ 800138 w 2400338"/>
                <a:gd name="connsiteY12" fmla="*/ 487227 h 1468302"/>
                <a:gd name="connsiteX13" fmla="*/ 943013 w 2400338"/>
                <a:gd name="connsiteY13" fmla="*/ 582477 h 1468302"/>
                <a:gd name="connsiteX14" fmla="*/ 1123988 w 2400338"/>
                <a:gd name="connsiteY14" fmla="*/ 706302 h 1468302"/>
                <a:gd name="connsiteX15" fmla="*/ 1266863 w 2400338"/>
                <a:gd name="connsiteY15" fmla="*/ 811077 h 1468302"/>
                <a:gd name="connsiteX16" fmla="*/ 1390688 w 2400338"/>
                <a:gd name="connsiteY16" fmla="*/ 925377 h 1468302"/>
                <a:gd name="connsiteX17" fmla="*/ 1562138 w 2400338"/>
                <a:gd name="connsiteY17" fmla="*/ 1058727 h 1468302"/>
                <a:gd name="connsiteX18" fmla="*/ 1647863 w 2400338"/>
                <a:gd name="connsiteY18" fmla="*/ 1163502 h 1468302"/>
                <a:gd name="connsiteX19" fmla="*/ 1771688 w 2400338"/>
                <a:gd name="connsiteY19" fmla="*/ 1268277 h 1468302"/>
                <a:gd name="connsiteX20" fmla="*/ 1866938 w 2400338"/>
                <a:gd name="connsiteY20" fmla="*/ 1354002 h 1468302"/>
                <a:gd name="connsiteX21" fmla="*/ 1924088 w 2400338"/>
                <a:gd name="connsiteY21" fmla="*/ 1392102 h 1468302"/>
                <a:gd name="connsiteX22" fmla="*/ 1981238 w 2400338"/>
                <a:gd name="connsiteY22" fmla="*/ 1401627 h 1468302"/>
                <a:gd name="connsiteX23" fmla="*/ 2114588 w 2400338"/>
                <a:gd name="connsiteY23" fmla="*/ 1430202 h 1468302"/>
                <a:gd name="connsiteX24" fmla="*/ 2247938 w 2400338"/>
                <a:gd name="connsiteY24" fmla="*/ 1430202 h 1468302"/>
                <a:gd name="connsiteX25" fmla="*/ 2400338 w 2400338"/>
                <a:gd name="connsiteY25" fmla="*/ 1468302 h 1468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400338" h="1468302">
                  <a:moveTo>
                    <a:pt x="485813" y="20502"/>
                  </a:moveTo>
                  <a:lnTo>
                    <a:pt x="323888" y="39552"/>
                  </a:lnTo>
                  <a:lnTo>
                    <a:pt x="323888" y="39552"/>
                  </a:lnTo>
                  <a:cubicBezTo>
                    <a:pt x="304838" y="34790"/>
                    <a:pt x="242925" y="17327"/>
                    <a:pt x="209588" y="10977"/>
                  </a:cubicBezTo>
                  <a:cubicBezTo>
                    <a:pt x="176250" y="4627"/>
                    <a:pt x="147675" y="-3310"/>
                    <a:pt x="123863" y="1452"/>
                  </a:cubicBezTo>
                  <a:cubicBezTo>
                    <a:pt x="100051" y="6214"/>
                    <a:pt x="87350" y="33202"/>
                    <a:pt x="66713" y="39552"/>
                  </a:cubicBezTo>
                  <a:cubicBezTo>
                    <a:pt x="46076" y="45902"/>
                    <a:pt x="-1550" y="33202"/>
                    <a:pt x="38" y="39552"/>
                  </a:cubicBezTo>
                  <a:cubicBezTo>
                    <a:pt x="1625" y="45902"/>
                    <a:pt x="46076" y="63365"/>
                    <a:pt x="76238" y="77652"/>
                  </a:cubicBezTo>
                  <a:cubicBezTo>
                    <a:pt x="106400" y="91939"/>
                    <a:pt x="181013" y="125277"/>
                    <a:pt x="181013" y="125277"/>
                  </a:cubicBezTo>
                  <a:cubicBezTo>
                    <a:pt x="225463" y="145915"/>
                    <a:pt x="293726" y="176077"/>
                    <a:pt x="342938" y="201477"/>
                  </a:cubicBezTo>
                  <a:cubicBezTo>
                    <a:pt x="392150" y="226877"/>
                    <a:pt x="428663" y="247515"/>
                    <a:pt x="476288" y="277677"/>
                  </a:cubicBezTo>
                  <a:cubicBezTo>
                    <a:pt x="523913" y="307839"/>
                    <a:pt x="574713" y="347527"/>
                    <a:pt x="628688" y="382452"/>
                  </a:cubicBezTo>
                  <a:cubicBezTo>
                    <a:pt x="682663" y="417377"/>
                    <a:pt x="747750" y="453889"/>
                    <a:pt x="800138" y="487227"/>
                  </a:cubicBezTo>
                  <a:cubicBezTo>
                    <a:pt x="852526" y="520565"/>
                    <a:pt x="943013" y="582477"/>
                    <a:pt x="943013" y="582477"/>
                  </a:cubicBezTo>
                  <a:lnTo>
                    <a:pt x="1123988" y="706302"/>
                  </a:lnTo>
                  <a:cubicBezTo>
                    <a:pt x="1177963" y="744402"/>
                    <a:pt x="1222413" y="774565"/>
                    <a:pt x="1266863" y="811077"/>
                  </a:cubicBezTo>
                  <a:cubicBezTo>
                    <a:pt x="1311313" y="847589"/>
                    <a:pt x="1341476" y="884102"/>
                    <a:pt x="1390688" y="925377"/>
                  </a:cubicBezTo>
                  <a:cubicBezTo>
                    <a:pt x="1439900" y="966652"/>
                    <a:pt x="1519276" y="1019040"/>
                    <a:pt x="1562138" y="1058727"/>
                  </a:cubicBezTo>
                  <a:cubicBezTo>
                    <a:pt x="1605000" y="1098414"/>
                    <a:pt x="1612938" y="1128577"/>
                    <a:pt x="1647863" y="1163502"/>
                  </a:cubicBezTo>
                  <a:cubicBezTo>
                    <a:pt x="1682788" y="1198427"/>
                    <a:pt x="1735176" y="1236527"/>
                    <a:pt x="1771688" y="1268277"/>
                  </a:cubicBezTo>
                  <a:cubicBezTo>
                    <a:pt x="1808200" y="1300027"/>
                    <a:pt x="1841538" y="1333364"/>
                    <a:pt x="1866938" y="1354002"/>
                  </a:cubicBezTo>
                  <a:cubicBezTo>
                    <a:pt x="1892338" y="1374640"/>
                    <a:pt x="1905038" y="1384165"/>
                    <a:pt x="1924088" y="1392102"/>
                  </a:cubicBezTo>
                  <a:cubicBezTo>
                    <a:pt x="1943138" y="1400039"/>
                    <a:pt x="1949488" y="1395277"/>
                    <a:pt x="1981238" y="1401627"/>
                  </a:cubicBezTo>
                  <a:cubicBezTo>
                    <a:pt x="2012988" y="1407977"/>
                    <a:pt x="2070138" y="1425440"/>
                    <a:pt x="2114588" y="1430202"/>
                  </a:cubicBezTo>
                  <a:cubicBezTo>
                    <a:pt x="2159038" y="1434965"/>
                    <a:pt x="2200313" y="1423852"/>
                    <a:pt x="2247938" y="1430202"/>
                  </a:cubicBezTo>
                  <a:cubicBezTo>
                    <a:pt x="2295563" y="1436552"/>
                    <a:pt x="2347950" y="1452427"/>
                    <a:pt x="2400338" y="1468302"/>
                  </a:cubicBezTo>
                </a:path>
              </a:pathLst>
            </a:custGeom>
            <a:ln w="762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9" name="Freeform 8"/>
            <p:cNvSpPr/>
            <p:nvPr/>
          </p:nvSpPr>
          <p:spPr>
            <a:xfrm>
              <a:off x="5090231" y="2933650"/>
              <a:ext cx="1205794" cy="1209725"/>
            </a:xfrm>
            <a:custGeom>
              <a:avLst/>
              <a:gdLst>
                <a:gd name="connsiteX0" fmla="*/ 15169 w 1205794"/>
                <a:gd name="connsiteY0" fmla="*/ 352475 h 1209725"/>
                <a:gd name="connsiteX1" fmla="*/ 15169 w 1205794"/>
                <a:gd name="connsiteY1" fmla="*/ 285800 h 1209725"/>
                <a:gd name="connsiteX2" fmla="*/ 15169 w 1205794"/>
                <a:gd name="connsiteY2" fmla="*/ 219125 h 1209725"/>
                <a:gd name="connsiteX3" fmla="*/ 5644 w 1205794"/>
                <a:gd name="connsiteY3" fmla="*/ 142925 h 1209725"/>
                <a:gd name="connsiteX4" fmla="*/ 5644 w 1205794"/>
                <a:gd name="connsiteY4" fmla="*/ 66725 h 1209725"/>
                <a:gd name="connsiteX5" fmla="*/ 5644 w 1205794"/>
                <a:gd name="connsiteY5" fmla="*/ 50 h 1209725"/>
                <a:gd name="connsiteX6" fmla="*/ 81844 w 1205794"/>
                <a:gd name="connsiteY6" fmla="*/ 57200 h 1209725"/>
                <a:gd name="connsiteX7" fmla="*/ 196144 w 1205794"/>
                <a:gd name="connsiteY7" fmla="*/ 133400 h 1209725"/>
                <a:gd name="connsiteX8" fmla="*/ 329494 w 1205794"/>
                <a:gd name="connsiteY8" fmla="*/ 219125 h 1209725"/>
                <a:gd name="connsiteX9" fmla="*/ 453319 w 1205794"/>
                <a:gd name="connsiteY9" fmla="*/ 314375 h 1209725"/>
                <a:gd name="connsiteX10" fmla="*/ 567619 w 1205794"/>
                <a:gd name="connsiteY10" fmla="*/ 381050 h 1209725"/>
                <a:gd name="connsiteX11" fmla="*/ 720019 w 1205794"/>
                <a:gd name="connsiteY11" fmla="*/ 476300 h 1209725"/>
                <a:gd name="connsiteX12" fmla="*/ 853369 w 1205794"/>
                <a:gd name="connsiteY12" fmla="*/ 562025 h 1209725"/>
                <a:gd name="connsiteX13" fmla="*/ 967669 w 1205794"/>
                <a:gd name="connsiteY13" fmla="*/ 666800 h 1209725"/>
                <a:gd name="connsiteX14" fmla="*/ 1081969 w 1205794"/>
                <a:gd name="connsiteY14" fmla="*/ 723950 h 1209725"/>
                <a:gd name="connsiteX15" fmla="*/ 1158169 w 1205794"/>
                <a:gd name="connsiteY15" fmla="*/ 809675 h 1209725"/>
                <a:gd name="connsiteX16" fmla="*/ 1196269 w 1205794"/>
                <a:gd name="connsiteY16" fmla="*/ 847775 h 1209725"/>
                <a:gd name="connsiteX17" fmla="*/ 1196269 w 1205794"/>
                <a:gd name="connsiteY17" fmla="*/ 971600 h 1209725"/>
                <a:gd name="connsiteX18" fmla="*/ 1196269 w 1205794"/>
                <a:gd name="connsiteY18" fmla="*/ 1114475 h 1209725"/>
                <a:gd name="connsiteX19" fmla="*/ 1205794 w 1205794"/>
                <a:gd name="connsiteY19" fmla="*/ 1209725 h 1209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05794" h="1209725">
                  <a:moveTo>
                    <a:pt x="15169" y="352475"/>
                  </a:moveTo>
                  <a:lnTo>
                    <a:pt x="15169" y="285800"/>
                  </a:lnTo>
                  <a:cubicBezTo>
                    <a:pt x="15169" y="263575"/>
                    <a:pt x="16757" y="242938"/>
                    <a:pt x="15169" y="219125"/>
                  </a:cubicBezTo>
                  <a:cubicBezTo>
                    <a:pt x="13581" y="195312"/>
                    <a:pt x="7231" y="168325"/>
                    <a:pt x="5644" y="142925"/>
                  </a:cubicBezTo>
                  <a:cubicBezTo>
                    <a:pt x="4056" y="117525"/>
                    <a:pt x="5644" y="66725"/>
                    <a:pt x="5644" y="66725"/>
                  </a:cubicBezTo>
                  <a:cubicBezTo>
                    <a:pt x="5644" y="42913"/>
                    <a:pt x="-7056" y="1637"/>
                    <a:pt x="5644" y="50"/>
                  </a:cubicBezTo>
                  <a:cubicBezTo>
                    <a:pt x="18344" y="-1537"/>
                    <a:pt x="50094" y="34975"/>
                    <a:pt x="81844" y="57200"/>
                  </a:cubicBezTo>
                  <a:cubicBezTo>
                    <a:pt x="113594" y="79425"/>
                    <a:pt x="154869" y="106413"/>
                    <a:pt x="196144" y="133400"/>
                  </a:cubicBezTo>
                  <a:cubicBezTo>
                    <a:pt x="237419" y="160387"/>
                    <a:pt x="286632" y="188963"/>
                    <a:pt x="329494" y="219125"/>
                  </a:cubicBezTo>
                  <a:cubicBezTo>
                    <a:pt x="372356" y="249287"/>
                    <a:pt x="413632" y="287387"/>
                    <a:pt x="453319" y="314375"/>
                  </a:cubicBezTo>
                  <a:cubicBezTo>
                    <a:pt x="493007" y="341362"/>
                    <a:pt x="523169" y="354062"/>
                    <a:pt x="567619" y="381050"/>
                  </a:cubicBezTo>
                  <a:cubicBezTo>
                    <a:pt x="612069" y="408038"/>
                    <a:pt x="720019" y="476300"/>
                    <a:pt x="720019" y="476300"/>
                  </a:cubicBezTo>
                  <a:cubicBezTo>
                    <a:pt x="767644" y="506462"/>
                    <a:pt x="812094" y="530275"/>
                    <a:pt x="853369" y="562025"/>
                  </a:cubicBezTo>
                  <a:cubicBezTo>
                    <a:pt x="894644" y="593775"/>
                    <a:pt x="929569" y="639813"/>
                    <a:pt x="967669" y="666800"/>
                  </a:cubicBezTo>
                  <a:cubicBezTo>
                    <a:pt x="1005769" y="693787"/>
                    <a:pt x="1050219" y="700138"/>
                    <a:pt x="1081969" y="723950"/>
                  </a:cubicBezTo>
                  <a:cubicBezTo>
                    <a:pt x="1113719" y="747762"/>
                    <a:pt x="1139119" y="789038"/>
                    <a:pt x="1158169" y="809675"/>
                  </a:cubicBezTo>
                  <a:cubicBezTo>
                    <a:pt x="1177219" y="830312"/>
                    <a:pt x="1189919" y="820788"/>
                    <a:pt x="1196269" y="847775"/>
                  </a:cubicBezTo>
                  <a:cubicBezTo>
                    <a:pt x="1202619" y="874762"/>
                    <a:pt x="1196269" y="971600"/>
                    <a:pt x="1196269" y="971600"/>
                  </a:cubicBezTo>
                  <a:cubicBezTo>
                    <a:pt x="1196269" y="1016050"/>
                    <a:pt x="1194682" y="1074788"/>
                    <a:pt x="1196269" y="1114475"/>
                  </a:cubicBezTo>
                  <a:cubicBezTo>
                    <a:pt x="1197856" y="1154162"/>
                    <a:pt x="1201825" y="1181943"/>
                    <a:pt x="1205794" y="1209725"/>
                  </a:cubicBezTo>
                </a:path>
              </a:pathLst>
            </a:custGeom>
            <a:ln w="762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 name="Freeform 9"/>
            <p:cNvSpPr/>
            <p:nvPr/>
          </p:nvSpPr>
          <p:spPr>
            <a:xfrm>
              <a:off x="6357056" y="3838151"/>
              <a:ext cx="729544" cy="1124374"/>
            </a:xfrm>
            <a:custGeom>
              <a:avLst/>
              <a:gdLst>
                <a:gd name="connsiteX0" fmla="*/ 24694 w 729544"/>
                <a:gd name="connsiteY0" fmla="*/ 286174 h 1124374"/>
                <a:gd name="connsiteX1" fmla="*/ 15169 w 729544"/>
                <a:gd name="connsiteY1" fmla="*/ 219499 h 1124374"/>
                <a:gd name="connsiteX2" fmla="*/ 15169 w 729544"/>
                <a:gd name="connsiteY2" fmla="*/ 152824 h 1124374"/>
                <a:gd name="connsiteX3" fmla="*/ 5644 w 729544"/>
                <a:gd name="connsiteY3" fmla="*/ 95674 h 1124374"/>
                <a:gd name="connsiteX4" fmla="*/ 5644 w 729544"/>
                <a:gd name="connsiteY4" fmla="*/ 48049 h 1124374"/>
                <a:gd name="connsiteX5" fmla="*/ 5644 w 729544"/>
                <a:gd name="connsiteY5" fmla="*/ 424 h 1124374"/>
                <a:gd name="connsiteX6" fmla="*/ 81844 w 729544"/>
                <a:gd name="connsiteY6" fmla="*/ 76624 h 1124374"/>
                <a:gd name="connsiteX7" fmla="*/ 167569 w 729544"/>
                <a:gd name="connsiteY7" fmla="*/ 171874 h 1124374"/>
                <a:gd name="connsiteX8" fmla="*/ 291394 w 729544"/>
                <a:gd name="connsiteY8" fmla="*/ 295699 h 1124374"/>
                <a:gd name="connsiteX9" fmla="*/ 386644 w 729544"/>
                <a:gd name="connsiteY9" fmla="*/ 390949 h 1124374"/>
                <a:gd name="connsiteX10" fmla="*/ 491419 w 729544"/>
                <a:gd name="connsiteY10" fmla="*/ 495724 h 1124374"/>
                <a:gd name="connsiteX11" fmla="*/ 586669 w 729544"/>
                <a:gd name="connsiteY11" fmla="*/ 600499 h 1124374"/>
                <a:gd name="connsiteX12" fmla="*/ 672394 w 729544"/>
                <a:gd name="connsiteY12" fmla="*/ 714799 h 1124374"/>
                <a:gd name="connsiteX13" fmla="*/ 710494 w 729544"/>
                <a:gd name="connsiteY13" fmla="*/ 810049 h 1124374"/>
                <a:gd name="connsiteX14" fmla="*/ 729544 w 729544"/>
                <a:gd name="connsiteY14" fmla="*/ 933874 h 1124374"/>
                <a:gd name="connsiteX15" fmla="*/ 710494 w 729544"/>
                <a:gd name="connsiteY15" fmla="*/ 1067224 h 1124374"/>
                <a:gd name="connsiteX16" fmla="*/ 691444 w 729544"/>
                <a:gd name="connsiteY16" fmla="*/ 1124374 h 1124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29544" h="1124374">
                  <a:moveTo>
                    <a:pt x="24694" y="286174"/>
                  </a:moveTo>
                  <a:cubicBezTo>
                    <a:pt x="20725" y="263949"/>
                    <a:pt x="16756" y="241724"/>
                    <a:pt x="15169" y="219499"/>
                  </a:cubicBezTo>
                  <a:cubicBezTo>
                    <a:pt x="13582" y="197274"/>
                    <a:pt x="16756" y="173461"/>
                    <a:pt x="15169" y="152824"/>
                  </a:cubicBezTo>
                  <a:cubicBezTo>
                    <a:pt x="13582" y="132187"/>
                    <a:pt x="7231" y="113136"/>
                    <a:pt x="5644" y="95674"/>
                  </a:cubicBezTo>
                  <a:cubicBezTo>
                    <a:pt x="4057" y="78212"/>
                    <a:pt x="5644" y="48049"/>
                    <a:pt x="5644" y="48049"/>
                  </a:cubicBezTo>
                  <a:cubicBezTo>
                    <a:pt x="5644" y="32174"/>
                    <a:pt x="-7056" y="-4339"/>
                    <a:pt x="5644" y="424"/>
                  </a:cubicBezTo>
                  <a:cubicBezTo>
                    <a:pt x="18344" y="5187"/>
                    <a:pt x="54857" y="48049"/>
                    <a:pt x="81844" y="76624"/>
                  </a:cubicBezTo>
                  <a:cubicBezTo>
                    <a:pt x="108832" y="105199"/>
                    <a:pt x="132644" y="135362"/>
                    <a:pt x="167569" y="171874"/>
                  </a:cubicBezTo>
                  <a:cubicBezTo>
                    <a:pt x="202494" y="208386"/>
                    <a:pt x="291394" y="295699"/>
                    <a:pt x="291394" y="295699"/>
                  </a:cubicBezTo>
                  <a:lnTo>
                    <a:pt x="386644" y="390949"/>
                  </a:lnTo>
                  <a:cubicBezTo>
                    <a:pt x="419981" y="424286"/>
                    <a:pt x="458082" y="460799"/>
                    <a:pt x="491419" y="495724"/>
                  </a:cubicBezTo>
                  <a:cubicBezTo>
                    <a:pt x="524757" y="530649"/>
                    <a:pt x="556506" y="563986"/>
                    <a:pt x="586669" y="600499"/>
                  </a:cubicBezTo>
                  <a:cubicBezTo>
                    <a:pt x="616832" y="637012"/>
                    <a:pt x="651756" y="679874"/>
                    <a:pt x="672394" y="714799"/>
                  </a:cubicBezTo>
                  <a:cubicBezTo>
                    <a:pt x="693032" y="749724"/>
                    <a:pt x="700969" y="773537"/>
                    <a:pt x="710494" y="810049"/>
                  </a:cubicBezTo>
                  <a:cubicBezTo>
                    <a:pt x="720019" y="846561"/>
                    <a:pt x="729544" y="891012"/>
                    <a:pt x="729544" y="933874"/>
                  </a:cubicBezTo>
                  <a:cubicBezTo>
                    <a:pt x="729544" y="976736"/>
                    <a:pt x="716844" y="1035474"/>
                    <a:pt x="710494" y="1067224"/>
                  </a:cubicBezTo>
                  <a:cubicBezTo>
                    <a:pt x="704144" y="1098974"/>
                    <a:pt x="697794" y="1111674"/>
                    <a:pt x="691444" y="1124374"/>
                  </a:cubicBezTo>
                </a:path>
              </a:pathLst>
            </a:custGeom>
            <a:ln w="762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1" name="Freeform 10"/>
            <p:cNvSpPr/>
            <p:nvPr/>
          </p:nvSpPr>
          <p:spPr>
            <a:xfrm>
              <a:off x="1743075" y="1733550"/>
              <a:ext cx="352425" cy="600075"/>
            </a:xfrm>
            <a:custGeom>
              <a:avLst/>
              <a:gdLst>
                <a:gd name="connsiteX0" fmla="*/ 352425 w 352425"/>
                <a:gd name="connsiteY0" fmla="*/ 600075 h 600075"/>
                <a:gd name="connsiteX1" fmla="*/ 323850 w 352425"/>
                <a:gd name="connsiteY1" fmla="*/ 533400 h 600075"/>
                <a:gd name="connsiteX2" fmla="*/ 295275 w 352425"/>
                <a:gd name="connsiteY2" fmla="*/ 495300 h 600075"/>
                <a:gd name="connsiteX3" fmla="*/ 238125 w 352425"/>
                <a:gd name="connsiteY3" fmla="*/ 428625 h 600075"/>
                <a:gd name="connsiteX4" fmla="*/ 171450 w 352425"/>
                <a:gd name="connsiteY4" fmla="*/ 361950 h 600075"/>
                <a:gd name="connsiteX5" fmla="*/ 123825 w 352425"/>
                <a:gd name="connsiteY5" fmla="*/ 314325 h 600075"/>
                <a:gd name="connsiteX6" fmla="*/ 85725 w 352425"/>
                <a:gd name="connsiteY6" fmla="*/ 257175 h 600075"/>
                <a:gd name="connsiteX7" fmla="*/ 47625 w 352425"/>
                <a:gd name="connsiteY7" fmla="*/ 180975 h 600075"/>
                <a:gd name="connsiteX8" fmla="*/ 9525 w 352425"/>
                <a:gd name="connsiteY8" fmla="*/ 66675 h 600075"/>
                <a:gd name="connsiteX9" fmla="*/ 0 w 352425"/>
                <a:gd name="connsiteY9" fmla="*/ 0 h 600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2425" h="600075">
                  <a:moveTo>
                    <a:pt x="352425" y="600075"/>
                  </a:moveTo>
                  <a:cubicBezTo>
                    <a:pt x="342900" y="575468"/>
                    <a:pt x="333375" y="550862"/>
                    <a:pt x="323850" y="533400"/>
                  </a:cubicBezTo>
                  <a:cubicBezTo>
                    <a:pt x="314325" y="515937"/>
                    <a:pt x="309562" y="512762"/>
                    <a:pt x="295275" y="495300"/>
                  </a:cubicBezTo>
                  <a:cubicBezTo>
                    <a:pt x="280988" y="477838"/>
                    <a:pt x="258762" y="450850"/>
                    <a:pt x="238125" y="428625"/>
                  </a:cubicBezTo>
                  <a:cubicBezTo>
                    <a:pt x="217488" y="406400"/>
                    <a:pt x="171450" y="361950"/>
                    <a:pt x="171450" y="361950"/>
                  </a:cubicBezTo>
                  <a:cubicBezTo>
                    <a:pt x="152400" y="342900"/>
                    <a:pt x="138112" y="331787"/>
                    <a:pt x="123825" y="314325"/>
                  </a:cubicBezTo>
                  <a:cubicBezTo>
                    <a:pt x="109538" y="296863"/>
                    <a:pt x="98425" y="279400"/>
                    <a:pt x="85725" y="257175"/>
                  </a:cubicBezTo>
                  <a:cubicBezTo>
                    <a:pt x="73025" y="234950"/>
                    <a:pt x="60325" y="212725"/>
                    <a:pt x="47625" y="180975"/>
                  </a:cubicBezTo>
                  <a:cubicBezTo>
                    <a:pt x="34925" y="149225"/>
                    <a:pt x="17463" y="96838"/>
                    <a:pt x="9525" y="66675"/>
                  </a:cubicBezTo>
                  <a:cubicBezTo>
                    <a:pt x="1587" y="36512"/>
                    <a:pt x="793" y="18256"/>
                    <a:pt x="0" y="0"/>
                  </a:cubicBezTo>
                </a:path>
              </a:pathLst>
            </a:custGeom>
            <a:ln w="762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2" name="Freeform 11"/>
            <p:cNvSpPr/>
            <p:nvPr/>
          </p:nvSpPr>
          <p:spPr>
            <a:xfrm>
              <a:off x="1762125" y="2647950"/>
              <a:ext cx="458275" cy="342989"/>
            </a:xfrm>
            <a:custGeom>
              <a:avLst/>
              <a:gdLst>
                <a:gd name="connsiteX0" fmla="*/ 438150 w 458275"/>
                <a:gd name="connsiteY0" fmla="*/ 0 h 342989"/>
                <a:gd name="connsiteX1" fmla="*/ 457200 w 458275"/>
                <a:gd name="connsiteY1" fmla="*/ 76200 h 342989"/>
                <a:gd name="connsiteX2" fmla="*/ 409575 w 458275"/>
                <a:gd name="connsiteY2" fmla="*/ 161925 h 342989"/>
                <a:gd name="connsiteX3" fmla="*/ 323850 w 458275"/>
                <a:gd name="connsiteY3" fmla="*/ 238125 h 342989"/>
                <a:gd name="connsiteX4" fmla="*/ 238125 w 458275"/>
                <a:gd name="connsiteY4" fmla="*/ 295275 h 342989"/>
                <a:gd name="connsiteX5" fmla="*/ 123825 w 458275"/>
                <a:gd name="connsiteY5" fmla="*/ 342900 h 342989"/>
                <a:gd name="connsiteX6" fmla="*/ 0 w 458275"/>
                <a:gd name="connsiteY6" fmla="*/ 304800 h 342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8275" h="342989">
                  <a:moveTo>
                    <a:pt x="438150" y="0"/>
                  </a:moveTo>
                  <a:cubicBezTo>
                    <a:pt x="450056" y="24606"/>
                    <a:pt x="461962" y="49213"/>
                    <a:pt x="457200" y="76200"/>
                  </a:cubicBezTo>
                  <a:cubicBezTo>
                    <a:pt x="452438" y="103187"/>
                    <a:pt x="431800" y="134938"/>
                    <a:pt x="409575" y="161925"/>
                  </a:cubicBezTo>
                  <a:cubicBezTo>
                    <a:pt x="387350" y="188912"/>
                    <a:pt x="352425" y="215900"/>
                    <a:pt x="323850" y="238125"/>
                  </a:cubicBezTo>
                  <a:cubicBezTo>
                    <a:pt x="295275" y="260350"/>
                    <a:pt x="271462" y="277813"/>
                    <a:pt x="238125" y="295275"/>
                  </a:cubicBezTo>
                  <a:cubicBezTo>
                    <a:pt x="204788" y="312737"/>
                    <a:pt x="163512" y="341313"/>
                    <a:pt x="123825" y="342900"/>
                  </a:cubicBezTo>
                  <a:cubicBezTo>
                    <a:pt x="84138" y="344487"/>
                    <a:pt x="42069" y="324643"/>
                    <a:pt x="0" y="304800"/>
                  </a:cubicBezTo>
                </a:path>
              </a:pathLst>
            </a:custGeom>
            <a:ln w="762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3" name="Freeform 12"/>
            <p:cNvSpPr/>
            <p:nvPr/>
          </p:nvSpPr>
          <p:spPr>
            <a:xfrm>
              <a:off x="6696052" y="3917961"/>
              <a:ext cx="1261909" cy="2218731"/>
            </a:xfrm>
            <a:custGeom>
              <a:avLst/>
              <a:gdLst>
                <a:gd name="connsiteX0" fmla="*/ 371498 w 1261909"/>
                <a:gd name="connsiteY0" fmla="*/ 53964 h 2218731"/>
                <a:gd name="connsiteX1" fmla="*/ 295298 w 1261909"/>
                <a:gd name="connsiteY1" fmla="*/ 44439 h 2218731"/>
                <a:gd name="connsiteX2" fmla="*/ 171473 w 1261909"/>
                <a:gd name="connsiteY2" fmla="*/ 25389 h 2218731"/>
                <a:gd name="connsiteX3" fmla="*/ 104798 w 1261909"/>
                <a:gd name="connsiteY3" fmla="*/ 15864 h 2218731"/>
                <a:gd name="connsiteX4" fmla="*/ 23 w 1261909"/>
                <a:gd name="connsiteY4" fmla="*/ 6339 h 2218731"/>
                <a:gd name="connsiteX5" fmla="*/ 114323 w 1261909"/>
                <a:gd name="connsiteY5" fmla="*/ 120639 h 2218731"/>
                <a:gd name="connsiteX6" fmla="*/ 219098 w 1261909"/>
                <a:gd name="connsiteY6" fmla="*/ 244464 h 2218731"/>
                <a:gd name="connsiteX7" fmla="*/ 323873 w 1261909"/>
                <a:gd name="connsiteY7" fmla="*/ 339714 h 2218731"/>
                <a:gd name="connsiteX8" fmla="*/ 409598 w 1261909"/>
                <a:gd name="connsiteY8" fmla="*/ 463539 h 2218731"/>
                <a:gd name="connsiteX9" fmla="*/ 533423 w 1261909"/>
                <a:gd name="connsiteY9" fmla="*/ 587364 h 2218731"/>
                <a:gd name="connsiteX10" fmla="*/ 619148 w 1261909"/>
                <a:gd name="connsiteY10" fmla="*/ 711189 h 2218731"/>
                <a:gd name="connsiteX11" fmla="*/ 742973 w 1261909"/>
                <a:gd name="connsiteY11" fmla="*/ 844539 h 2218731"/>
                <a:gd name="connsiteX12" fmla="*/ 866798 w 1261909"/>
                <a:gd name="connsiteY12" fmla="*/ 1025514 h 2218731"/>
                <a:gd name="connsiteX13" fmla="*/ 971573 w 1261909"/>
                <a:gd name="connsiteY13" fmla="*/ 1158864 h 2218731"/>
                <a:gd name="connsiteX14" fmla="*/ 1066823 w 1261909"/>
                <a:gd name="connsiteY14" fmla="*/ 1301739 h 2218731"/>
                <a:gd name="connsiteX15" fmla="*/ 1123973 w 1261909"/>
                <a:gd name="connsiteY15" fmla="*/ 1444614 h 2218731"/>
                <a:gd name="connsiteX16" fmla="*/ 1190648 w 1261909"/>
                <a:gd name="connsiteY16" fmla="*/ 1577964 h 2218731"/>
                <a:gd name="connsiteX17" fmla="*/ 1257323 w 1261909"/>
                <a:gd name="connsiteY17" fmla="*/ 1777989 h 2218731"/>
                <a:gd name="connsiteX18" fmla="*/ 1247798 w 1261909"/>
                <a:gd name="connsiteY18" fmla="*/ 1968489 h 2218731"/>
                <a:gd name="connsiteX19" fmla="*/ 1181123 w 1261909"/>
                <a:gd name="connsiteY19" fmla="*/ 2120889 h 2218731"/>
                <a:gd name="connsiteX20" fmla="*/ 990623 w 1261909"/>
                <a:gd name="connsiteY20" fmla="*/ 2206614 h 2218731"/>
                <a:gd name="connsiteX21" fmla="*/ 781073 w 1261909"/>
                <a:gd name="connsiteY21" fmla="*/ 2216139 h 2218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61909" h="2218731">
                  <a:moveTo>
                    <a:pt x="371498" y="53964"/>
                  </a:moveTo>
                  <a:cubicBezTo>
                    <a:pt x="350066" y="51582"/>
                    <a:pt x="328635" y="49201"/>
                    <a:pt x="295298" y="44439"/>
                  </a:cubicBezTo>
                  <a:cubicBezTo>
                    <a:pt x="261961" y="39677"/>
                    <a:pt x="171473" y="25389"/>
                    <a:pt x="171473" y="25389"/>
                  </a:cubicBezTo>
                  <a:cubicBezTo>
                    <a:pt x="139723" y="20627"/>
                    <a:pt x="133373" y="19039"/>
                    <a:pt x="104798" y="15864"/>
                  </a:cubicBezTo>
                  <a:cubicBezTo>
                    <a:pt x="76223" y="12689"/>
                    <a:pt x="-1564" y="-11123"/>
                    <a:pt x="23" y="6339"/>
                  </a:cubicBezTo>
                  <a:cubicBezTo>
                    <a:pt x="1610" y="23801"/>
                    <a:pt x="77811" y="80952"/>
                    <a:pt x="114323" y="120639"/>
                  </a:cubicBezTo>
                  <a:cubicBezTo>
                    <a:pt x="150835" y="160326"/>
                    <a:pt x="184173" y="207952"/>
                    <a:pt x="219098" y="244464"/>
                  </a:cubicBezTo>
                  <a:cubicBezTo>
                    <a:pt x="254023" y="280976"/>
                    <a:pt x="292123" y="303202"/>
                    <a:pt x="323873" y="339714"/>
                  </a:cubicBezTo>
                  <a:cubicBezTo>
                    <a:pt x="355623" y="376226"/>
                    <a:pt x="374673" y="422264"/>
                    <a:pt x="409598" y="463539"/>
                  </a:cubicBezTo>
                  <a:cubicBezTo>
                    <a:pt x="444523" y="504814"/>
                    <a:pt x="498498" y="546089"/>
                    <a:pt x="533423" y="587364"/>
                  </a:cubicBezTo>
                  <a:cubicBezTo>
                    <a:pt x="568348" y="628639"/>
                    <a:pt x="584223" y="668327"/>
                    <a:pt x="619148" y="711189"/>
                  </a:cubicBezTo>
                  <a:cubicBezTo>
                    <a:pt x="654073" y="754051"/>
                    <a:pt x="701698" y="792152"/>
                    <a:pt x="742973" y="844539"/>
                  </a:cubicBezTo>
                  <a:cubicBezTo>
                    <a:pt x="784248" y="896926"/>
                    <a:pt x="828698" y="973127"/>
                    <a:pt x="866798" y="1025514"/>
                  </a:cubicBezTo>
                  <a:cubicBezTo>
                    <a:pt x="904898" y="1077901"/>
                    <a:pt x="938236" y="1112827"/>
                    <a:pt x="971573" y="1158864"/>
                  </a:cubicBezTo>
                  <a:cubicBezTo>
                    <a:pt x="1004911" y="1204902"/>
                    <a:pt x="1041423" y="1254114"/>
                    <a:pt x="1066823" y="1301739"/>
                  </a:cubicBezTo>
                  <a:cubicBezTo>
                    <a:pt x="1092223" y="1349364"/>
                    <a:pt x="1103336" y="1398577"/>
                    <a:pt x="1123973" y="1444614"/>
                  </a:cubicBezTo>
                  <a:cubicBezTo>
                    <a:pt x="1144611" y="1490652"/>
                    <a:pt x="1168423" y="1522402"/>
                    <a:pt x="1190648" y="1577964"/>
                  </a:cubicBezTo>
                  <a:cubicBezTo>
                    <a:pt x="1212873" y="1633526"/>
                    <a:pt x="1247798" y="1712902"/>
                    <a:pt x="1257323" y="1777989"/>
                  </a:cubicBezTo>
                  <a:cubicBezTo>
                    <a:pt x="1266848" y="1843076"/>
                    <a:pt x="1260498" y="1911339"/>
                    <a:pt x="1247798" y="1968489"/>
                  </a:cubicBezTo>
                  <a:cubicBezTo>
                    <a:pt x="1235098" y="2025639"/>
                    <a:pt x="1223985" y="2081202"/>
                    <a:pt x="1181123" y="2120889"/>
                  </a:cubicBezTo>
                  <a:cubicBezTo>
                    <a:pt x="1138261" y="2160576"/>
                    <a:pt x="1057298" y="2190739"/>
                    <a:pt x="990623" y="2206614"/>
                  </a:cubicBezTo>
                  <a:cubicBezTo>
                    <a:pt x="923948" y="2222489"/>
                    <a:pt x="852510" y="2219314"/>
                    <a:pt x="781073" y="2216139"/>
                  </a:cubicBezTo>
                </a:path>
              </a:pathLst>
            </a:custGeom>
            <a:ln w="762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4" name="Freeform 13"/>
            <p:cNvSpPr/>
            <p:nvPr/>
          </p:nvSpPr>
          <p:spPr>
            <a:xfrm>
              <a:off x="7181145" y="4752975"/>
              <a:ext cx="629355" cy="1175763"/>
            </a:xfrm>
            <a:custGeom>
              <a:avLst/>
              <a:gdLst>
                <a:gd name="connsiteX0" fmla="*/ 705 w 629355"/>
                <a:gd name="connsiteY0" fmla="*/ 171450 h 1175763"/>
                <a:gd name="connsiteX1" fmla="*/ 705 w 629355"/>
                <a:gd name="connsiteY1" fmla="*/ 95250 h 1175763"/>
                <a:gd name="connsiteX2" fmla="*/ 705 w 629355"/>
                <a:gd name="connsiteY2" fmla="*/ 57150 h 1175763"/>
                <a:gd name="connsiteX3" fmla="*/ 10230 w 629355"/>
                <a:gd name="connsiteY3" fmla="*/ 0 h 1175763"/>
                <a:gd name="connsiteX4" fmla="*/ 67380 w 629355"/>
                <a:gd name="connsiteY4" fmla="*/ 57150 h 1175763"/>
                <a:gd name="connsiteX5" fmla="*/ 105480 w 629355"/>
                <a:gd name="connsiteY5" fmla="*/ 104775 h 1175763"/>
                <a:gd name="connsiteX6" fmla="*/ 172155 w 629355"/>
                <a:gd name="connsiteY6" fmla="*/ 171450 h 1175763"/>
                <a:gd name="connsiteX7" fmla="*/ 219780 w 629355"/>
                <a:gd name="connsiteY7" fmla="*/ 238125 h 1175763"/>
                <a:gd name="connsiteX8" fmla="*/ 267405 w 629355"/>
                <a:gd name="connsiteY8" fmla="*/ 295275 h 1175763"/>
                <a:gd name="connsiteX9" fmla="*/ 324555 w 629355"/>
                <a:gd name="connsiteY9" fmla="*/ 390525 h 1175763"/>
                <a:gd name="connsiteX10" fmla="*/ 372180 w 629355"/>
                <a:gd name="connsiteY10" fmla="*/ 466725 h 1175763"/>
                <a:gd name="connsiteX11" fmla="*/ 410280 w 629355"/>
                <a:gd name="connsiteY11" fmla="*/ 552450 h 1175763"/>
                <a:gd name="connsiteX12" fmla="*/ 467430 w 629355"/>
                <a:gd name="connsiteY12" fmla="*/ 619125 h 1175763"/>
                <a:gd name="connsiteX13" fmla="*/ 534105 w 629355"/>
                <a:gd name="connsiteY13" fmla="*/ 704850 h 1175763"/>
                <a:gd name="connsiteX14" fmla="*/ 581730 w 629355"/>
                <a:gd name="connsiteY14" fmla="*/ 819150 h 1175763"/>
                <a:gd name="connsiteX15" fmla="*/ 610305 w 629355"/>
                <a:gd name="connsiteY15" fmla="*/ 895350 h 1175763"/>
                <a:gd name="connsiteX16" fmla="*/ 629355 w 629355"/>
                <a:gd name="connsiteY16" fmla="*/ 1000125 h 1175763"/>
                <a:gd name="connsiteX17" fmla="*/ 629355 w 629355"/>
                <a:gd name="connsiteY17" fmla="*/ 1066800 h 1175763"/>
                <a:gd name="connsiteX18" fmla="*/ 610305 w 629355"/>
                <a:gd name="connsiteY18" fmla="*/ 1114425 h 1175763"/>
                <a:gd name="connsiteX19" fmla="*/ 562680 w 629355"/>
                <a:gd name="connsiteY19" fmla="*/ 1143000 h 1175763"/>
                <a:gd name="connsiteX20" fmla="*/ 486480 w 629355"/>
                <a:gd name="connsiteY20" fmla="*/ 1171575 h 1175763"/>
                <a:gd name="connsiteX21" fmla="*/ 391230 w 629355"/>
                <a:gd name="connsiteY21" fmla="*/ 1171575 h 1175763"/>
                <a:gd name="connsiteX22" fmla="*/ 276930 w 629355"/>
                <a:gd name="connsiteY22" fmla="*/ 1133475 h 1175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29355" h="1175763">
                  <a:moveTo>
                    <a:pt x="705" y="171450"/>
                  </a:moveTo>
                  <a:lnTo>
                    <a:pt x="705" y="95250"/>
                  </a:lnTo>
                  <a:cubicBezTo>
                    <a:pt x="705" y="76200"/>
                    <a:pt x="-883" y="73025"/>
                    <a:pt x="705" y="57150"/>
                  </a:cubicBezTo>
                  <a:cubicBezTo>
                    <a:pt x="2293" y="41275"/>
                    <a:pt x="-882" y="0"/>
                    <a:pt x="10230" y="0"/>
                  </a:cubicBezTo>
                  <a:cubicBezTo>
                    <a:pt x="21342" y="0"/>
                    <a:pt x="51505" y="39688"/>
                    <a:pt x="67380" y="57150"/>
                  </a:cubicBezTo>
                  <a:cubicBezTo>
                    <a:pt x="83255" y="74612"/>
                    <a:pt x="88018" y="85725"/>
                    <a:pt x="105480" y="104775"/>
                  </a:cubicBezTo>
                  <a:cubicBezTo>
                    <a:pt x="122942" y="123825"/>
                    <a:pt x="153105" y="149225"/>
                    <a:pt x="172155" y="171450"/>
                  </a:cubicBezTo>
                  <a:cubicBezTo>
                    <a:pt x="191205" y="193675"/>
                    <a:pt x="203905" y="217488"/>
                    <a:pt x="219780" y="238125"/>
                  </a:cubicBezTo>
                  <a:cubicBezTo>
                    <a:pt x="235655" y="258763"/>
                    <a:pt x="249942" y="269875"/>
                    <a:pt x="267405" y="295275"/>
                  </a:cubicBezTo>
                  <a:cubicBezTo>
                    <a:pt x="284868" y="320675"/>
                    <a:pt x="307093" y="361950"/>
                    <a:pt x="324555" y="390525"/>
                  </a:cubicBezTo>
                  <a:cubicBezTo>
                    <a:pt x="342017" y="419100"/>
                    <a:pt x="357893" y="439738"/>
                    <a:pt x="372180" y="466725"/>
                  </a:cubicBezTo>
                  <a:cubicBezTo>
                    <a:pt x="386468" y="493713"/>
                    <a:pt x="394405" y="527050"/>
                    <a:pt x="410280" y="552450"/>
                  </a:cubicBezTo>
                  <a:cubicBezTo>
                    <a:pt x="426155" y="577850"/>
                    <a:pt x="446792" y="593725"/>
                    <a:pt x="467430" y="619125"/>
                  </a:cubicBezTo>
                  <a:cubicBezTo>
                    <a:pt x="488068" y="644525"/>
                    <a:pt x="515055" y="671513"/>
                    <a:pt x="534105" y="704850"/>
                  </a:cubicBezTo>
                  <a:cubicBezTo>
                    <a:pt x="553155" y="738188"/>
                    <a:pt x="569030" y="787400"/>
                    <a:pt x="581730" y="819150"/>
                  </a:cubicBezTo>
                  <a:cubicBezTo>
                    <a:pt x="594430" y="850900"/>
                    <a:pt x="602367" y="865187"/>
                    <a:pt x="610305" y="895350"/>
                  </a:cubicBezTo>
                  <a:cubicBezTo>
                    <a:pt x="618243" y="925513"/>
                    <a:pt x="626180" y="971550"/>
                    <a:pt x="629355" y="1000125"/>
                  </a:cubicBezTo>
                  <a:cubicBezTo>
                    <a:pt x="632530" y="1028700"/>
                    <a:pt x="632530" y="1047750"/>
                    <a:pt x="629355" y="1066800"/>
                  </a:cubicBezTo>
                  <a:cubicBezTo>
                    <a:pt x="626180" y="1085850"/>
                    <a:pt x="621417" y="1101725"/>
                    <a:pt x="610305" y="1114425"/>
                  </a:cubicBezTo>
                  <a:cubicBezTo>
                    <a:pt x="599193" y="1127125"/>
                    <a:pt x="583317" y="1133475"/>
                    <a:pt x="562680" y="1143000"/>
                  </a:cubicBezTo>
                  <a:cubicBezTo>
                    <a:pt x="542043" y="1152525"/>
                    <a:pt x="515055" y="1166813"/>
                    <a:pt x="486480" y="1171575"/>
                  </a:cubicBezTo>
                  <a:cubicBezTo>
                    <a:pt x="457905" y="1176337"/>
                    <a:pt x="426155" y="1177925"/>
                    <a:pt x="391230" y="1171575"/>
                  </a:cubicBezTo>
                  <a:cubicBezTo>
                    <a:pt x="356305" y="1165225"/>
                    <a:pt x="316617" y="1149350"/>
                    <a:pt x="276930" y="1133475"/>
                  </a:cubicBezTo>
                </a:path>
              </a:pathLst>
            </a:custGeom>
            <a:ln w="762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5" name="Freeform 14"/>
            <p:cNvSpPr/>
            <p:nvPr/>
          </p:nvSpPr>
          <p:spPr>
            <a:xfrm>
              <a:off x="990600" y="2789663"/>
              <a:ext cx="742950" cy="469259"/>
            </a:xfrm>
            <a:custGeom>
              <a:avLst/>
              <a:gdLst>
                <a:gd name="connsiteX0" fmla="*/ 742950 w 742950"/>
                <a:gd name="connsiteY0" fmla="*/ 163087 h 469259"/>
                <a:gd name="connsiteX1" fmla="*/ 666750 w 742950"/>
                <a:gd name="connsiteY1" fmla="*/ 124987 h 469259"/>
                <a:gd name="connsiteX2" fmla="*/ 638175 w 742950"/>
                <a:gd name="connsiteY2" fmla="*/ 67837 h 469259"/>
                <a:gd name="connsiteX3" fmla="*/ 590550 w 742950"/>
                <a:gd name="connsiteY3" fmla="*/ 39262 h 469259"/>
                <a:gd name="connsiteX4" fmla="*/ 552450 w 742950"/>
                <a:gd name="connsiteY4" fmla="*/ 1162 h 469259"/>
                <a:gd name="connsiteX5" fmla="*/ 609600 w 742950"/>
                <a:gd name="connsiteY5" fmla="*/ 86887 h 469259"/>
                <a:gd name="connsiteX6" fmla="*/ 619125 w 742950"/>
                <a:gd name="connsiteY6" fmla="*/ 210712 h 469259"/>
                <a:gd name="connsiteX7" fmla="*/ 590550 w 742950"/>
                <a:gd name="connsiteY7" fmla="*/ 267862 h 469259"/>
                <a:gd name="connsiteX8" fmla="*/ 542925 w 742950"/>
                <a:gd name="connsiteY8" fmla="*/ 334537 h 469259"/>
                <a:gd name="connsiteX9" fmla="*/ 466725 w 742950"/>
                <a:gd name="connsiteY9" fmla="*/ 391687 h 469259"/>
                <a:gd name="connsiteX10" fmla="*/ 390525 w 742950"/>
                <a:gd name="connsiteY10" fmla="*/ 420262 h 469259"/>
                <a:gd name="connsiteX11" fmla="*/ 247650 w 742950"/>
                <a:gd name="connsiteY11" fmla="*/ 467887 h 469259"/>
                <a:gd name="connsiteX12" fmla="*/ 142875 w 742950"/>
                <a:gd name="connsiteY12" fmla="*/ 448837 h 469259"/>
                <a:gd name="connsiteX13" fmla="*/ 0 w 742950"/>
                <a:gd name="connsiteY13" fmla="*/ 372637 h 469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42950" h="469259">
                  <a:moveTo>
                    <a:pt x="742950" y="163087"/>
                  </a:moveTo>
                  <a:cubicBezTo>
                    <a:pt x="713581" y="151974"/>
                    <a:pt x="684212" y="140862"/>
                    <a:pt x="666750" y="124987"/>
                  </a:cubicBezTo>
                  <a:cubicBezTo>
                    <a:pt x="649288" y="109112"/>
                    <a:pt x="650875" y="82124"/>
                    <a:pt x="638175" y="67837"/>
                  </a:cubicBezTo>
                  <a:cubicBezTo>
                    <a:pt x="625475" y="53549"/>
                    <a:pt x="604837" y="50374"/>
                    <a:pt x="590550" y="39262"/>
                  </a:cubicBezTo>
                  <a:cubicBezTo>
                    <a:pt x="576262" y="28149"/>
                    <a:pt x="549275" y="-6776"/>
                    <a:pt x="552450" y="1162"/>
                  </a:cubicBezTo>
                  <a:cubicBezTo>
                    <a:pt x="555625" y="9100"/>
                    <a:pt x="598487" y="51962"/>
                    <a:pt x="609600" y="86887"/>
                  </a:cubicBezTo>
                  <a:cubicBezTo>
                    <a:pt x="620712" y="121812"/>
                    <a:pt x="622300" y="180549"/>
                    <a:pt x="619125" y="210712"/>
                  </a:cubicBezTo>
                  <a:cubicBezTo>
                    <a:pt x="615950" y="240875"/>
                    <a:pt x="603250" y="247225"/>
                    <a:pt x="590550" y="267862"/>
                  </a:cubicBezTo>
                  <a:cubicBezTo>
                    <a:pt x="577850" y="288499"/>
                    <a:pt x="563562" y="313900"/>
                    <a:pt x="542925" y="334537"/>
                  </a:cubicBezTo>
                  <a:cubicBezTo>
                    <a:pt x="522288" y="355174"/>
                    <a:pt x="492125" y="377400"/>
                    <a:pt x="466725" y="391687"/>
                  </a:cubicBezTo>
                  <a:cubicBezTo>
                    <a:pt x="441325" y="405974"/>
                    <a:pt x="427037" y="407562"/>
                    <a:pt x="390525" y="420262"/>
                  </a:cubicBezTo>
                  <a:cubicBezTo>
                    <a:pt x="354012" y="432962"/>
                    <a:pt x="288925" y="463125"/>
                    <a:pt x="247650" y="467887"/>
                  </a:cubicBezTo>
                  <a:cubicBezTo>
                    <a:pt x="206375" y="472649"/>
                    <a:pt x="184150" y="464712"/>
                    <a:pt x="142875" y="448837"/>
                  </a:cubicBezTo>
                  <a:cubicBezTo>
                    <a:pt x="101600" y="432962"/>
                    <a:pt x="50800" y="402799"/>
                    <a:pt x="0" y="372637"/>
                  </a:cubicBezTo>
                </a:path>
              </a:pathLst>
            </a:custGeom>
            <a:ln w="762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6" name="Freeform 15"/>
            <p:cNvSpPr/>
            <p:nvPr/>
          </p:nvSpPr>
          <p:spPr>
            <a:xfrm>
              <a:off x="1447800" y="3038475"/>
              <a:ext cx="466725" cy="209550"/>
            </a:xfrm>
            <a:custGeom>
              <a:avLst/>
              <a:gdLst>
                <a:gd name="connsiteX0" fmla="*/ 466725 w 466725"/>
                <a:gd name="connsiteY0" fmla="*/ 0 h 209550"/>
                <a:gd name="connsiteX1" fmla="*/ 419100 w 466725"/>
                <a:gd name="connsiteY1" fmla="*/ 66675 h 209550"/>
                <a:gd name="connsiteX2" fmla="*/ 371475 w 466725"/>
                <a:gd name="connsiteY2" fmla="*/ 114300 h 209550"/>
                <a:gd name="connsiteX3" fmla="*/ 314325 w 466725"/>
                <a:gd name="connsiteY3" fmla="*/ 152400 h 209550"/>
                <a:gd name="connsiteX4" fmla="*/ 257175 w 466725"/>
                <a:gd name="connsiteY4" fmla="*/ 171450 h 209550"/>
                <a:gd name="connsiteX5" fmla="*/ 200025 w 466725"/>
                <a:gd name="connsiteY5" fmla="*/ 190500 h 209550"/>
                <a:gd name="connsiteX6" fmla="*/ 152400 w 466725"/>
                <a:gd name="connsiteY6" fmla="*/ 190500 h 209550"/>
                <a:gd name="connsiteX7" fmla="*/ 95250 w 466725"/>
                <a:gd name="connsiteY7" fmla="*/ 209550 h 209550"/>
                <a:gd name="connsiteX8" fmla="*/ 0 w 466725"/>
                <a:gd name="connsiteY8" fmla="*/ 190500 h 209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6725" h="209550">
                  <a:moveTo>
                    <a:pt x="466725" y="0"/>
                  </a:moveTo>
                  <a:cubicBezTo>
                    <a:pt x="450850" y="23812"/>
                    <a:pt x="434975" y="47625"/>
                    <a:pt x="419100" y="66675"/>
                  </a:cubicBezTo>
                  <a:cubicBezTo>
                    <a:pt x="403225" y="85725"/>
                    <a:pt x="388937" y="100013"/>
                    <a:pt x="371475" y="114300"/>
                  </a:cubicBezTo>
                  <a:cubicBezTo>
                    <a:pt x="354013" y="128587"/>
                    <a:pt x="333375" y="142875"/>
                    <a:pt x="314325" y="152400"/>
                  </a:cubicBezTo>
                  <a:cubicBezTo>
                    <a:pt x="295275" y="161925"/>
                    <a:pt x="257175" y="171450"/>
                    <a:pt x="257175" y="171450"/>
                  </a:cubicBezTo>
                  <a:cubicBezTo>
                    <a:pt x="238125" y="177800"/>
                    <a:pt x="217487" y="187325"/>
                    <a:pt x="200025" y="190500"/>
                  </a:cubicBezTo>
                  <a:cubicBezTo>
                    <a:pt x="182562" y="193675"/>
                    <a:pt x="169862" y="187325"/>
                    <a:pt x="152400" y="190500"/>
                  </a:cubicBezTo>
                  <a:cubicBezTo>
                    <a:pt x="134937" y="193675"/>
                    <a:pt x="120650" y="209550"/>
                    <a:pt x="95250" y="209550"/>
                  </a:cubicBezTo>
                  <a:cubicBezTo>
                    <a:pt x="69850" y="209550"/>
                    <a:pt x="34925" y="200025"/>
                    <a:pt x="0" y="190500"/>
                  </a:cubicBezTo>
                </a:path>
              </a:pathLst>
            </a:custGeom>
            <a:ln w="762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7" name="Freeform 16"/>
            <p:cNvSpPr/>
            <p:nvPr/>
          </p:nvSpPr>
          <p:spPr>
            <a:xfrm>
              <a:off x="571500" y="2047875"/>
              <a:ext cx="304800" cy="885825"/>
            </a:xfrm>
            <a:custGeom>
              <a:avLst/>
              <a:gdLst>
                <a:gd name="connsiteX0" fmla="*/ 304800 w 304800"/>
                <a:gd name="connsiteY0" fmla="*/ 885825 h 885825"/>
                <a:gd name="connsiteX1" fmla="*/ 285750 w 304800"/>
                <a:gd name="connsiteY1" fmla="*/ 819150 h 885825"/>
                <a:gd name="connsiteX2" fmla="*/ 266700 w 304800"/>
                <a:gd name="connsiteY2" fmla="*/ 704850 h 885825"/>
                <a:gd name="connsiteX3" fmla="*/ 247650 w 304800"/>
                <a:gd name="connsiteY3" fmla="*/ 647700 h 885825"/>
                <a:gd name="connsiteX4" fmla="*/ 219075 w 304800"/>
                <a:gd name="connsiteY4" fmla="*/ 552450 h 885825"/>
                <a:gd name="connsiteX5" fmla="*/ 180975 w 304800"/>
                <a:gd name="connsiteY5" fmla="*/ 476250 h 885825"/>
                <a:gd name="connsiteX6" fmla="*/ 171450 w 304800"/>
                <a:gd name="connsiteY6" fmla="*/ 371475 h 885825"/>
                <a:gd name="connsiteX7" fmla="*/ 142875 w 304800"/>
                <a:gd name="connsiteY7" fmla="*/ 304800 h 885825"/>
                <a:gd name="connsiteX8" fmla="*/ 85725 w 304800"/>
                <a:gd name="connsiteY8" fmla="*/ 200025 h 885825"/>
                <a:gd name="connsiteX9" fmla="*/ 38100 w 304800"/>
                <a:gd name="connsiteY9" fmla="*/ 123825 h 885825"/>
                <a:gd name="connsiteX10" fmla="*/ 0 w 304800"/>
                <a:gd name="connsiteY10" fmla="*/ 0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4800" h="885825">
                  <a:moveTo>
                    <a:pt x="304800" y="885825"/>
                  </a:moveTo>
                  <a:cubicBezTo>
                    <a:pt x="298450" y="867568"/>
                    <a:pt x="292100" y="849312"/>
                    <a:pt x="285750" y="819150"/>
                  </a:cubicBezTo>
                  <a:cubicBezTo>
                    <a:pt x="279400" y="788988"/>
                    <a:pt x="273050" y="733425"/>
                    <a:pt x="266700" y="704850"/>
                  </a:cubicBezTo>
                  <a:cubicBezTo>
                    <a:pt x="260350" y="676275"/>
                    <a:pt x="255587" y="673100"/>
                    <a:pt x="247650" y="647700"/>
                  </a:cubicBezTo>
                  <a:cubicBezTo>
                    <a:pt x="239713" y="622300"/>
                    <a:pt x="230187" y="581025"/>
                    <a:pt x="219075" y="552450"/>
                  </a:cubicBezTo>
                  <a:cubicBezTo>
                    <a:pt x="207963" y="523875"/>
                    <a:pt x="188913" y="506413"/>
                    <a:pt x="180975" y="476250"/>
                  </a:cubicBezTo>
                  <a:cubicBezTo>
                    <a:pt x="173037" y="446087"/>
                    <a:pt x="177800" y="400050"/>
                    <a:pt x="171450" y="371475"/>
                  </a:cubicBezTo>
                  <a:cubicBezTo>
                    <a:pt x="165100" y="342900"/>
                    <a:pt x="157162" y="333375"/>
                    <a:pt x="142875" y="304800"/>
                  </a:cubicBezTo>
                  <a:cubicBezTo>
                    <a:pt x="128588" y="276225"/>
                    <a:pt x="103187" y="230187"/>
                    <a:pt x="85725" y="200025"/>
                  </a:cubicBezTo>
                  <a:cubicBezTo>
                    <a:pt x="68263" y="169863"/>
                    <a:pt x="52387" y="157162"/>
                    <a:pt x="38100" y="123825"/>
                  </a:cubicBezTo>
                  <a:cubicBezTo>
                    <a:pt x="23813" y="90488"/>
                    <a:pt x="11906" y="45244"/>
                    <a:pt x="0" y="0"/>
                  </a:cubicBezTo>
                </a:path>
              </a:pathLst>
            </a:custGeom>
            <a:ln w="762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8" name="Freeform 17"/>
            <p:cNvSpPr/>
            <p:nvPr/>
          </p:nvSpPr>
          <p:spPr>
            <a:xfrm>
              <a:off x="742950" y="3067050"/>
              <a:ext cx="409575" cy="200025"/>
            </a:xfrm>
            <a:custGeom>
              <a:avLst/>
              <a:gdLst>
                <a:gd name="connsiteX0" fmla="*/ 409575 w 409575"/>
                <a:gd name="connsiteY0" fmla="*/ 0 h 200025"/>
                <a:gd name="connsiteX1" fmla="*/ 342900 w 409575"/>
                <a:gd name="connsiteY1" fmla="*/ 38100 h 200025"/>
                <a:gd name="connsiteX2" fmla="*/ 257175 w 409575"/>
                <a:gd name="connsiteY2" fmla="*/ 57150 h 200025"/>
                <a:gd name="connsiteX3" fmla="*/ 209550 w 409575"/>
                <a:gd name="connsiteY3" fmla="*/ 85725 h 200025"/>
                <a:gd name="connsiteX4" fmla="*/ 152400 w 409575"/>
                <a:gd name="connsiteY4" fmla="*/ 114300 h 200025"/>
                <a:gd name="connsiteX5" fmla="*/ 47625 w 409575"/>
                <a:gd name="connsiteY5" fmla="*/ 161925 h 200025"/>
                <a:gd name="connsiteX6" fmla="*/ 0 w 409575"/>
                <a:gd name="connsiteY6" fmla="*/ 200025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9575" h="200025">
                  <a:moveTo>
                    <a:pt x="409575" y="0"/>
                  </a:moveTo>
                  <a:cubicBezTo>
                    <a:pt x="388937" y="14287"/>
                    <a:pt x="368300" y="28575"/>
                    <a:pt x="342900" y="38100"/>
                  </a:cubicBezTo>
                  <a:cubicBezTo>
                    <a:pt x="317500" y="47625"/>
                    <a:pt x="279400" y="49213"/>
                    <a:pt x="257175" y="57150"/>
                  </a:cubicBezTo>
                  <a:cubicBezTo>
                    <a:pt x="234950" y="65088"/>
                    <a:pt x="227012" y="76200"/>
                    <a:pt x="209550" y="85725"/>
                  </a:cubicBezTo>
                  <a:cubicBezTo>
                    <a:pt x="192087" y="95250"/>
                    <a:pt x="179387" y="101600"/>
                    <a:pt x="152400" y="114300"/>
                  </a:cubicBezTo>
                  <a:cubicBezTo>
                    <a:pt x="125413" y="127000"/>
                    <a:pt x="73025" y="147638"/>
                    <a:pt x="47625" y="161925"/>
                  </a:cubicBezTo>
                  <a:cubicBezTo>
                    <a:pt x="22225" y="176212"/>
                    <a:pt x="11112" y="188118"/>
                    <a:pt x="0" y="200025"/>
                  </a:cubicBezTo>
                </a:path>
              </a:pathLst>
            </a:custGeom>
            <a:ln w="762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9" name="Freeform 18"/>
            <p:cNvSpPr/>
            <p:nvPr/>
          </p:nvSpPr>
          <p:spPr>
            <a:xfrm>
              <a:off x="657225" y="2762250"/>
              <a:ext cx="376057" cy="352425"/>
            </a:xfrm>
            <a:custGeom>
              <a:avLst/>
              <a:gdLst>
                <a:gd name="connsiteX0" fmla="*/ 371475 w 376057"/>
                <a:gd name="connsiteY0" fmla="*/ 0 h 352425"/>
                <a:gd name="connsiteX1" fmla="*/ 371475 w 376057"/>
                <a:gd name="connsiteY1" fmla="*/ 76200 h 352425"/>
                <a:gd name="connsiteX2" fmla="*/ 323850 w 376057"/>
                <a:gd name="connsiteY2" fmla="*/ 114300 h 352425"/>
                <a:gd name="connsiteX3" fmla="*/ 285750 w 376057"/>
                <a:gd name="connsiteY3" fmla="*/ 152400 h 352425"/>
                <a:gd name="connsiteX4" fmla="*/ 209550 w 376057"/>
                <a:gd name="connsiteY4" fmla="*/ 200025 h 352425"/>
                <a:gd name="connsiteX5" fmla="*/ 152400 w 376057"/>
                <a:gd name="connsiteY5" fmla="*/ 247650 h 352425"/>
                <a:gd name="connsiteX6" fmla="*/ 57150 w 376057"/>
                <a:gd name="connsiteY6" fmla="*/ 285750 h 352425"/>
                <a:gd name="connsiteX7" fmla="*/ 0 w 376057"/>
                <a:gd name="connsiteY7" fmla="*/ 352425 h 352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6057" h="352425">
                  <a:moveTo>
                    <a:pt x="371475" y="0"/>
                  </a:moveTo>
                  <a:cubicBezTo>
                    <a:pt x="375443" y="28575"/>
                    <a:pt x="379412" y="57150"/>
                    <a:pt x="371475" y="76200"/>
                  </a:cubicBezTo>
                  <a:cubicBezTo>
                    <a:pt x="363538" y="95250"/>
                    <a:pt x="338137" y="101600"/>
                    <a:pt x="323850" y="114300"/>
                  </a:cubicBezTo>
                  <a:cubicBezTo>
                    <a:pt x="309562" y="127000"/>
                    <a:pt x="304800" y="138113"/>
                    <a:pt x="285750" y="152400"/>
                  </a:cubicBezTo>
                  <a:cubicBezTo>
                    <a:pt x="266700" y="166688"/>
                    <a:pt x="231775" y="184150"/>
                    <a:pt x="209550" y="200025"/>
                  </a:cubicBezTo>
                  <a:cubicBezTo>
                    <a:pt x="187325" y="215900"/>
                    <a:pt x="177800" y="233363"/>
                    <a:pt x="152400" y="247650"/>
                  </a:cubicBezTo>
                  <a:cubicBezTo>
                    <a:pt x="127000" y="261937"/>
                    <a:pt x="82550" y="268287"/>
                    <a:pt x="57150" y="285750"/>
                  </a:cubicBezTo>
                  <a:cubicBezTo>
                    <a:pt x="31750" y="303213"/>
                    <a:pt x="15875" y="327819"/>
                    <a:pt x="0" y="352425"/>
                  </a:cubicBezTo>
                </a:path>
              </a:pathLst>
            </a:custGeom>
            <a:ln w="762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grpSp>
      <p:sp>
        <p:nvSpPr>
          <p:cNvPr id="20" name="Freeform 19"/>
          <p:cNvSpPr/>
          <p:nvPr/>
        </p:nvSpPr>
        <p:spPr>
          <a:xfrm rot="152753">
            <a:off x="3537511" y="1311882"/>
            <a:ext cx="505872" cy="286189"/>
          </a:xfrm>
          <a:custGeom>
            <a:avLst/>
            <a:gdLst>
              <a:gd name="connsiteX0" fmla="*/ 1817 w 675425"/>
              <a:gd name="connsiteY0" fmla="*/ 287283 h 403699"/>
              <a:gd name="connsiteX1" fmla="*/ 39917 w 675425"/>
              <a:gd name="connsiteY1" fmla="*/ 353958 h 403699"/>
              <a:gd name="connsiteX2" fmla="*/ 106592 w 675425"/>
              <a:gd name="connsiteY2" fmla="*/ 373008 h 403699"/>
              <a:gd name="connsiteX3" fmla="*/ 173267 w 675425"/>
              <a:gd name="connsiteY3" fmla="*/ 401583 h 403699"/>
              <a:gd name="connsiteX4" fmla="*/ 268517 w 675425"/>
              <a:gd name="connsiteY4" fmla="*/ 401583 h 403699"/>
              <a:gd name="connsiteX5" fmla="*/ 373292 w 675425"/>
              <a:gd name="connsiteY5" fmla="*/ 401583 h 403699"/>
              <a:gd name="connsiteX6" fmla="*/ 478067 w 675425"/>
              <a:gd name="connsiteY6" fmla="*/ 392058 h 403699"/>
              <a:gd name="connsiteX7" fmla="*/ 573317 w 675425"/>
              <a:gd name="connsiteY7" fmla="*/ 363483 h 403699"/>
              <a:gd name="connsiteX8" fmla="*/ 639992 w 675425"/>
              <a:gd name="connsiteY8" fmla="*/ 268233 h 403699"/>
              <a:gd name="connsiteX9" fmla="*/ 668567 w 675425"/>
              <a:gd name="connsiteY9" fmla="*/ 125358 h 403699"/>
              <a:gd name="connsiteX10" fmla="*/ 668567 w 675425"/>
              <a:gd name="connsiteY10" fmla="*/ 1533 h 403699"/>
              <a:gd name="connsiteX11" fmla="*/ 592367 w 675425"/>
              <a:gd name="connsiteY11" fmla="*/ 58683 h 403699"/>
              <a:gd name="connsiteX12" fmla="*/ 487592 w 675425"/>
              <a:gd name="connsiteY12" fmla="*/ 96783 h 403699"/>
              <a:gd name="connsiteX13" fmla="*/ 411392 w 675425"/>
              <a:gd name="connsiteY13" fmla="*/ 134883 h 403699"/>
              <a:gd name="connsiteX14" fmla="*/ 287567 w 675425"/>
              <a:gd name="connsiteY14" fmla="*/ 182508 h 403699"/>
              <a:gd name="connsiteX15" fmla="*/ 182792 w 675425"/>
              <a:gd name="connsiteY15" fmla="*/ 201558 h 403699"/>
              <a:gd name="connsiteX16" fmla="*/ 97067 w 675425"/>
              <a:gd name="connsiteY16" fmla="*/ 249183 h 403699"/>
              <a:gd name="connsiteX17" fmla="*/ 1817 w 675425"/>
              <a:gd name="connsiteY17" fmla="*/ 287283 h 403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75425" h="403699">
                <a:moveTo>
                  <a:pt x="1817" y="287283"/>
                </a:moveTo>
                <a:cubicBezTo>
                  <a:pt x="-7708" y="304746"/>
                  <a:pt x="22455" y="339671"/>
                  <a:pt x="39917" y="353958"/>
                </a:cubicBezTo>
                <a:cubicBezTo>
                  <a:pt x="57379" y="368245"/>
                  <a:pt x="84367" y="365071"/>
                  <a:pt x="106592" y="373008"/>
                </a:cubicBezTo>
                <a:cubicBezTo>
                  <a:pt x="128817" y="380946"/>
                  <a:pt x="146280" y="396821"/>
                  <a:pt x="173267" y="401583"/>
                </a:cubicBezTo>
                <a:cubicBezTo>
                  <a:pt x="200254" y="406345"/>
                  <a:pt x="268517" y="401583"/>
                  <a:pt x="268517" y="401583"/>
                </a:cubicBezTo>
                <a:cubicBezTo>
                  <a:pt x="301854" y="401583"/>
                  <a:pt x="338367" y="403171"/>
                  <a:pt x="373292" y="401583"/>
                </a:cubicBezTo>
                <a:cubicBezTo>
                  <a:pt x="408217" y="399995"/>
                  <a:pt x="444730" y="398408"/>
                  <a:pt x="478067" y="392058"/>
                </a:cubicBezTo>
                <a:cubicBezTo>
                  <a:pt x="511405" y="385708"/>
                  <a:pt x="546329" y="384121"/>
                  <a:pt x="573317" y="363483"/>
                </a:cubicBezTo>
                <a:cubicBezTo>
                  <a:pt x="600305" y="342845"/>
                  <a:pt x="624117" y="307920"/>
                  <a:pt x="639992" y="268233"/>
                </a:cubicBezTo>
                <a:cubicBezTo>
                  <a:pt x="655867" y="228546"/>
                  <a:pt x="663805" y="169808"/>
                  <a:pt x="668567" y="125358"/>
                </a:cubicBezTo>
                <a:cubicBezTo>
                  <a:pt x="673330" y="80908"/>
                  <a:pt x="681267" y="12645"/>
                  <a:pt x="668567" y="1533"/>
                </a:cubicBezTo>
                <a:cubicBezTo>
                  <a:pt x="655867" y="-9579"/>
                  <a:pt x="622529" y="42808"/>
                  <a:pt x="592367" y="58683"/>
                </a:cubicBezTo>
                <a:cubicBezTo>
                  <a:pt x="562205" y="74558"/>
                  <a:pt x="517755" y="84083"/>
                  <a:pt x="487592" y="96783"/>
                </a:cubicBezTo>
                <a:cubicBezTo>
                  <a:pt x="457430" y="109483"/>
                  <a:pt x="444729" y="120596"/>
                  <a:pt x="411392" y="134883"/>
                </a:cubicBezTo>
                <a:cubicBezTo>
                  <a:pt x="378055" y="149170"/>
                  <a:pt x="325667" y="171396"/>
                  <a:pt x="287567" y="182508"/>
                </a:cubicBezTo>
                <a:cubicBezTo>
                  <a:pt x="249467" y="193620"/>
                  <a:pt x="214542" y="190446"/>
                  <a:pt x="182792" y="201558"/>
                </a:cubicBezTo>
                <a:cubicBezTo>
                  <a:pt x="151042" y="212670"/>
                  <a:pt x="127229" y="234896"/>
                  <a:pt x="97067" y="249183"/>
                </a:cubicBezTo>
                <a:cubicBezTo>
                  <a:pt x="66905" y="263470"/>
                  <a:pt x="11342" y="269820"/>
                  <a:pt x="1817" y="287283"/>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1" name="Slide Number Placeholder 20"/>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6A7297-0C43-4EC3-AD14-A717F60E3805}" type="slidenum">
              <a:rPr kumimoji="0" lang="en-US" sz="14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34" name="Freeform 62">
            <a:extLst>
              <a:ext uri="{FF2B5EF4-FFF2-40B4-BE49-F238E27FC236}">
                <a16:creationId xmlns:a16="http://schemas.microsoft.com/office/drawing/2014/main" id="{096EBD86-4118-4C11-9613-94D36C0B420F}"/>
              </a:ext>
            </a:extLst>
          </p:cNvPr>
          <p:cNvSpPr/>
          <p:nvPr/>
        </p:nvSpPr>
        <p:spPr>
          <a:xfrm rot="20209412">
            <a:off x="3948374" y="2194708"/>
            <a:ext cx="215072" cy="201805"/>
          </a:xfrm>
          <a:custGeom>
            <a:avLst/>
            <a:gdLst>
              <a:gd name="connsiteX0" fmla="*/ 562 w 314887"/>
              <a:gd name="connsiteY0" fmla="*/ 10977 h 268604"/>
              <a:gd name="connsiteX1" fmla="*/ 95812 w 314887"/>
              <a:gd name="connsiteY1" fmla="*/ 1452 h 268604"/>
              <a:gd name="connsiteX2" fmla="*/ 152962 w 314887"/>
              <a:gd name="connsiteY2" fmla="*/ 20502 h 268604"/>
              <a:gd name="connsiteX3" fmla="*/ 219637 w 314887"/>
              <a:gd name="connsiteY3" fmla="*/ 68127 h 268604"/>
              <a:gd name="connsiteX4" fmla="*/ 267262 w 314887"/>
              <a:gd name="connsiteY4" fmla="*/ 115752 h 268604"/>
              <a:gd name="connsiteX5" fmla="*/ 295837 w 314887"/>
              <a:gd name="connsiteY5" fmla="*/ 153852 h 268604"/>
              <a:gd name="connsiteX6" fmla="*/ 314887 w 314887"/>
              <a:gd name="connsiteY6" fmla="*/ 230052 h 268604"/>
              <a:gd name="connsiteX7" fmla="*/ 295837 w 314887"/>
              <a:gd name="connsiteY7" fmla="*/ 268152 h 268604"/>
              <a:gd name="connsiteX8" fmla="*/ 229162 w 314887"/>
              <a:gd name="connsiteY8" fmla="*/ 249102 h 268604"/>
              <a:gd name="connsiteX9" fmla="*/ 181537 w 314887"/>
              <a:gd name="connsiteY9" fmla="*/ 220527 h 268604"/>
              <a:gd name="connsiteX10" fmla="*/ 124387 w 314887"/>
              <a:gd name="connsiteY10" fmla="*/ 163377 h 268604"/>
              <a:gd name="connsiteX11" fmla="*/ 95812 w 314887"/>
              <a:gd name="connsiteY11" fmla="*/ 134802 h 268604"/>
              <a:gd name="connsiteX12" fmla="*/ 57712 w 314887"/>
              <a:gd name="connsiteY12" fmla="*/ 87177 h 268604"/>
              <a:gd name="connsiteX13" fmla="*/ 562 w 314887"/>
              <a:gd name="connsiteY13" fmla="*/ 10977 h 268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4887" h="268604">
                <a:moveTo>
                  <a:pt x="562" y="10977"/>
                </a:moveTo>
                <a:cubicBezTo>
                  <a:pt x="6912" y="-3311"/>
                  <a:pt x="70412" y="-136"/>
                  <a:pt x="95812" y="1452"/>
                </a:cubicBezTo>
                <a:cubicBezTo>
                  <a:pt x="121212" y="3039"/>
                  <a:pt x="132325" y="9390"/>
                  <a:pt x="152962" y="20502"/>
                </a:cubicBezTo>
                <a:cubicBezTo>
                  <a:pt x="173599" y="31614"/>
                  <a:pt x="200587" y="52252"/>
                  <a:pt x="219637" y="68127"/>
                </a:cubicBezTo>
                <a:cubicBezTo>
                  <a:pt x="238687" y="84002"/>
                  <a:pt x="254562" y="101465"/>
                  <a:pt x="267262" y="115752"/>
                </a:cubicBezTo>
                <a:cubicBezTo>
                  <a:pt x="279962" y="130040"/>
                  <a:pt x="287900" y="134802"/>
                  <a:pt x="295837" y="153852"/>
                </a:cubicBezTo>
                <a:cubicBezTo>
                  <a:pt x="303774" y="172902"/>
                  <a:pt x="314887" y="211002"/>
                  <a:pt x="314887" y="230052"/>
                </a:cubicBezTo>
                <a:cubicBezTo>
                  <a:pt x="314887" y="249102"/>
                  <a:pt x="310124" y="264977"/>
                  <a:pt x="295837" y="268152"/>
                </a:cubicBezTo>
                <a:cubicBezTo>
                  <a:pt x="281550" y="271327"/>
                  <a:pt x="248212" y="257039"/>
                  <a:pt x="229162" y="249102"/>
                </a:cubicBezTo>
                <a:cubicBezTo>
                  <a:pt x="210112" y="241165"/>
                  <a:pt x="198999" y="234814"/>
                  <a:pt x="181537" y="220527"/>
                </a:cubicBezTo>
                <a:cubicBezTo>
                  <a:pt x="164075" y="206240"/>
                  <a:pt x="124387" y="163377"/>
                  <a:pt x="124387" y="163377"/>
                </a:cubicBezTo>
                <a:cubicBezTo>
                  <a:pt x="110100" y="149090"/>
                  <a:pt x="106924" y="147502"/>
                  <a:pt x="95812" y="134802"/>
                </a:cubicBezTo>
                <a:cubicBezTo>
                  <a:pt x="84700" y="122102"/>
                  <a:pt x="71999" y="101464"/>
                  <a:pt x="57712" y="87177"/>
                </a:cubicBezTo>
                <a:cubicBezTo>
                  <a:pt x="43425" y="72890"/>
                  <a:pt x="-5788" y="25265"/>
                  <a:pt x="562" y="10977"/>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cxnSp>
        <p:nvCxnSpPr>
          <p:cNvPr id="25" name="Straight Arrow Connector 24">
            <a:extLst>
              <a:ext uri="{FF2B5EF4-FFF2-40B4-BE49-F238E27FC236}">
                <a16:creationId xmlns:a16="http://schemas.microsoft.com/office/drawing/2014/main" id="{91D8F722-B739-4B86-86A7-312EEE089959}"/>
              </a:ext>
            </a:extLst>
          </p:cNvPr>
          <p:cNvCxnSpPr>
            <a:cxnSpLocks/>
          </p:cNvCxnSpPr>
          <p:nvPr/>
        </p:nvCxnSpPr>
        <p:spPr>
          <a:xfrm flipV="1">
            <a:off x="3576464" y="2362200"/>
            <a:ext cx="385936" cy="661476"/>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nvGrpSpPr>
          <p:cNvPr id="50" name="Group 49">
            <a:extLst>
              <a:ext uri="{FF2B5EF4-FFF2-40B4-BE49-F238E27FC236}">
                <a16:creationId xmlns:a16="http://schemas.microsoft.com/office/drawing/2014/main" id="{2A1DD005-BB81-4532-A123-3EFA9646098D}"/>
              </a:ext>
            </a:extLst>
          </p:cNvPr>
          <p:cNvGrpSpPr/>
          <p:nvPr/>
        </p:nvGrpSpPr>
        <p:grpSpPr>
          <a:xfrm>
            <a:off x="2411434" y="1752601"/>
            <a:ext cx="1129343" cy="762831"/>
            <a:chOff x="887433" y="1743075"/>
            <a:chExt cx="1129343" cy="762831"/>
          </a:xfrm>
        </p:grpSpPr>
        <p:cxnSp>
          <p:nvCxnSpPr>
            <p:cNvPr id="51" name="Straight Connector 50">
              <a:extLst>
                <a:ext uri="{FF2B5EF4-FFF2-40B4-BE49-F238E27FC236}">
                  <a16:creationId xmlns:a16="http://schemas.microsoft.com/office/drawing/2014/main" id="{FEBE8821-8CD7-4DC6-869C-3090D43C6BDE}"/>
                </a:ext>
              </a:extLst>
            </p:cNvPr>
            <p:cNvCxnSpPr/>
            <p:nvPr/>
          </p:nvCxnSpPr>
          <p:spPr>
            <a:xfrm rot="21318262" flipV="1">
              <a:off x="1038774" y="2155698"/>
              <a:ext cx="875017" cy="350208"/>
            </a:xfrm>
            <a:prstGeom prst="line">
              <a:avLst/>
            </a:prstGeom>
            <a:ln w="19050">
              <a:solidFill>
                <a:schemeClr val="bg1"/>
              </a:solidFill>
              <a:prstDash val="sysDash"/>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22C3630E-09D8-479F-81B9-D4BB3F11C4FC}"/>
                </a:ext>
              </a:extLst>
            </p:cNvPr>
            <p:cNvCxnSpPr/>
            <p:nvPr/>
          </p:nvCxnSpPr>
          <p:spPr>
            <a:xfrm rot="21318262" flipV="1">
              <a:off x="887433" y="1827959"/>
              <a:ext cx="875017" cy="350208"/>
            </a:xfrm>
            <a:prstGeom prst="line">
              <a:avLst/>
            </a:prstGeom>
            <a:ln w="19050">
              <a:solidFill>
                <a:schemeClr val="bg1"/>
              </a:solidFill>
              <a:prstDash val="sysDash"/>
            </a:ln>
          </p:spPr>
          <p:style>
            <a:lnRef idx="1">
              <a:schemeClr val="accent1"/>
            </a:lnRef>
            <a:fillRef idx="0">
              <a:schemeClr val="accent1"/>
            </a:fillRef>
            <a:effectRef idx="0">
              <a:schemeClr val="accent1"/>
            </a:effectRef>
            <a:fontRef idx="minor">
              <a:schemeClr val="tx1"/>
            </a:fontRef>
          </p:style>
        </p:cxnSp>
        <p:grpSp>
          <p:nvGrpSpPr>
            <p:cNvPr id="53" name="Group 52">
              <a:extLst>
                <a:ext uri="{FF2B5EF4-FFF2-40B4-BE49-F238E27FC236}">
                  <a16:creationId xmlns:a16="http://schemas.microsoft.com/office/drawing/2014/main" id="{243BE4AD-ECF3-47A1-B5E9-9EDA3745FDAB}"/>
                </a:ext>
              </a:extLst>
            </p:cNvPr>
            <p:cNvGrpSpPr/>
            <p:nvPr/>
          </p:nvGrpSpPr>
          <p:grpSpPr>
            <a:xfrm>
              <a:off x="925608" y="1743075"/>
              <a:ext cx="1091168" cy="584076"/>
              <a:chOff x="925608" y="1681760"/>
              <a:chExt cx="1091168" cy="584076"/>
            </a:xfrm>
          </p:grpSpPr>
          <p:grpSp>
            <p:nvGrpSpPr>
              <p:cNvPr id="54" name="Group 53">
                <a:extLst>
                  <a:ext uri="{FF2B5EF4-FFF2-40B4-BE49-F238E27FC236}">
                    <a16:creationId xmlns:a16="http://schemas.microsoft.com/office/drawing/2014/main" id="{109EE79D-BFE7-49C4-96B7-FB8DB70E2411}"/>
                  </a:ext>
                </a:extLst>
              </p:cNvPr>
              <p:cNvGrpSpPr/>
              <p:nvPr/>
            </p:nvGrpSpPr>
            <p:grpSpPr>
              <a:xfrm rot="21318262">
                <a:off x="925608" y="1847672"/>
                <a:ext cx="1025533" cy="418164"/>
                <a:chOff x="1062957" y="1600200"/>
                <a:chExt cx="1231196" cy="468894"/>
              </a:xfrm>
            </p:grpSpPr>
            <p:cxnSp>
              <p:nvCxnSpPr>
                <p:cNvPr id="57" name="Straight Connector 56">
                  <a:extLst>
                    <a:ext uri="{FF2B5EF4-FFF2-40B4-BE49-F238E27FC236}">
                      <a16:creationId xmlns:a16="http://schemas.microsoft.com/office/drawing/2014/main" id="{96BB6AF6-2FB7-4CD3-8A20-286DC4D70D04}"/>
                    </a:ext>
                  </a:extLst>
                </p:cNvPr>
                <p:cNvCxnSpPr/>
                <p:nvPr/>
              </p:nvCxnSpPr>
              <p:spPr>
                <a:xfrm flipV="1">
                  <a:off x="1062957" y="1676400"/>
                  <a:ext cx="1050495" cy="392694"/>
                </a:xfrm>
                <a:prstGeom prst="line">
                  <a:avLst/>
                </a:prstGeom>
                <a:ln w="19050">
                  <a:solidFill>
                    <a:schemeClr val="bg1"/>
                  </a:solidFill>
                  <a:prstDash val="sysDash"/>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A120DC11-0FE5-4EFC-BAB8-F81294139888}"/>
                    </a:ext>
                  </a:extLst>
                </p:cNvPr>
                <p:cNvCxnSpPr/>
                <p:nvPr/>
              </p:nvCxnSpPr>
              <p:spPr>
                <a:xfrm flipV="1">
                  <a:off x="2133600" y="1600200"/>
                  <a:ext cx="160553" cy="76200"/>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grpSp>
          <p:cxnSp>
            <p:nvCxnSpPr>
              <p:cNvPr id="55" name="Straight Arrow Connector 54">
                <a:extLst>
                  <a:ext uri="{FF2B5EF4-FFF2-40B4-BE49-F238E27FC236}">
                    <a16:creationId xmlns:a16="http://schemas.microsoft.com/office/drawing/2014/main" id="{21C58586-E9AD-445F-B19F-4442969F49DA}"/>
                  </a:ext>
                </a:extLst>
              </p:cNvPr>
              <p:cNvCxnSpPr/>
              <p:nvPr/>
            </p:nvCxnSpPr>
            <p:spPr>
              <a:xfrm rot="21318262" flipV="1">
                <a:off x="1883042" y="1999613"/>
                <a:ext cx="133734" cy="67956"/>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64C3B464-4943-46DE-A29B-C51A9418610F}"/>
                  </a:ext>
                </a:extLst>
              </p:cNvPr>
              <p:cNvCxnSpPr/>
              <p:nvPr/>
            </p:nvCxnSpPr>
            <p:spPr>
              <a:xfrm rot="21318262" flipV="1">
                <a:off x="1724001" y="1681760"/>
                <a:ext cx="133734" cy="67956"/>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grpSp>
      </p:grpSp>
      <p:sp>
        <p:nvSpPr>
          <p:cNvPr id="60" name="Freeform 51">
            <a:extLst>
              <a:ext uri="{FF2B5EF4-FFF2-40B4-BE49-F238E27FC236}">
                <a16:creationId xmlns:a16="http://schemas.microsoft.com/office/drawing/2014/main" id="{A4CB5FDF-5BFC-4899-ACB8-605D115343CE}"/>
              </a:ext>
            </a:extLst>
          </p:cNvPr>
          <p:cNvSpPr/>
          <p:nvPr/>
        </p:nvSpPr>
        <p:spPr>
          <a:xfrm>
            <a:off x="3551955" y="1335882"/>
            <a:ext cx="838200" cy="533400"/>
          </a:xfrm>
          <a:custGeom>
            <a:avLst/>
            <a:gdLst>
              <a:gd name="connsiteX0" fmla="*/ 0 w 673894"/>
              <a:gd name="connsiteY0" fmla="*/ 376237 h 376237"/>
              <a:gd name="connsiteX1" fmla="*/ 11907 w 673894"/>
              <a:gd name="connsiteY1" fmla="*/ 371475 h 376237"/>
              <a:gd name="connsiteX2" fmla="*/ 26194 w 673894"/>
              <a:gd name="connsiteY2" fmla="*/ 366712 h 376237"/>
              <a:gd name="connsiteX3" fmla="*/ 47625 w 673894"/>
              <a:gd name="connsiteY3" fmla="*/ 352425 h 376237"/>
              <a:gd name="connsiteX4" fmla="*/ 54769 w 673894"/>
              <a:gd name="connsiteY4" fmla="*/ 347662 h 376237"/>
              <a:gd name="connsiteX5" fmla="*/ 61913 w 673894"/>
              <a:gd name="connsiteY5" fmla="*/ 345281 h 376237"/>
              <a:gd name="connsiteX6" fmla="*/ 69057 w 673894"/>
              <a:gd name="connsiteY6" fmla="*/ 338137 h 376237"/>
              <a:gd name="connsiteX7" fmla="*/ 83344 w 673894"/>
              <a:gd name="connsiteY7" fmla="*/ 330994 h 376237"/>
              <a:gd name="connsiteX8" fmla="*/ 97632 w 673894"/>
              <a:gd name="connsiteY8" fmla="*/ 321469 h 376237"/>
              <a:gd name="connsiteX9" fmla="*/ 104775 w 673894"/>
              <a:gd name="connsiteY9" fmla="*/ 316706 h 376237"/>
              <a:gd name="connsiteX10" fmla="*/ 119063 w 673894"/>
              <a:gd name="connsiteY10" fmla="*/ 311944 h 376237"/>
              <a:gd name="connsiteX11" fmla="*/ 140494 w 673894"/>
              <a:gd name="connsiteY11" fmla="*/ 302419 h 376237"/>
              <a:gd name="connsiteX12" fmla="*/ 147638 w 673894"/>
              <a:gd name="connsiteY12" fmla="*/ 300037 h 376237"/>
              <a:gd name="connsiteX13" fmla="*/ 154782 w 673894"/>
              <a:gd name="connsiteY13" fmla="*/ 297656 h 376237"/>
              <a:gd name="connsiteX14" fmla="*/ 176213 w 673894"/>
              <a:gd name="connsiteY14" fmla="*/ 285750 h 376237"/>
              <a:gd name="connsiteX15" fmla="*/ 235744 w 673894"/>
              <a:gd name="connsiteY15" fmla="*/ 290512 h 376237"/>
              <a:gd name="connsiteX16" fmla="*/ 250032 w 673894"/>
              <a:gd name="connsiteY16" fmla="*/ 295275 h 376237"/>
              <a:gd name="connsiteX17" fmla="*/ 292894 w 673894"/>
              <a:gd name="connsiteY17" fmla="*/ 292894 h 376237"/>
              <a:gd name="connsiteX18" fmla="*/ 307182 w 673894"/>
              <a:gd name="connsiteY18" fmla="*/ 288131 h 376237"/>
              <a:gd name="connsiteX19" fmla="*/ 342900 w 673894"/>
              <a:gd name="connsiteY19" fmla="*/ 280987 h 376237"/>
              <a:gd name="connsiteX20" fmla="*/ 357188 w 673894"/>
              <a:gd name="connsiteY20" fmla="*/ 278606 h 376237"/>
              <a:gd name="connsiteX21" fmla="*/ 371475 w 673894"/>
              <a:gd name="connsiteY21" fmla="*/ 273844 h 376237"/>
              <a:gd name="connsiteX22" fmla="*/ 378619 w 673894"/>
              <a:gd name="connsiteY22" fmla="*/ 269081 h 376237"/>
              <a:gd name="connsiteX23" fmla="*/ 392907 w 673894"/>
              <a:gd name="connsiteY23" fmla="*/ 264319 h 376237"/>
              <a:gd name="connsiteX24" fmla="*/ 409575 w 673894"/>
              <a:gd name="connsiteY24" fmla="*/ 259556 h 376237"/>
              <a:gd name="connsiteX25" fmla="*/ 416719 w 673894"/>
              <a:gd name="connsiteY25" fmla="*/ 254794 h 376237"/>
              <a:gd name="connsiteX26" fmla="*/ 438150 w 673894"/>
              <a:gd name="connsiteY26" fmla="*/ 247650 h 376237"/>
              <a:gd name="connsiteX27" fmla="*/ 445294 w 673894"/>
              <a:gd name="connsiteY27" fmla="*/ 245269 h 376237"/>
              <a:gd name="connsiteX28" fmla="*/ 452438 w 673894"/>
              <a:gd name="connsiteY28" fmla="*/ 242887 h 376237"/>
              <a:gd name="connsiteX29" fmla="*/ 461963 w 673894"/>
              <a:gd name="connsiteY29" fmla="*/ 228600 h 376237"/>
              <a:gd name="connsiteX30" fmla="*/ 469107 w 673894"/>
              <a:gd name="connsiteY30" fmla="*/ 223837 h 376237"/>
              <a:gd name="connsiteX31" fmla="*/ 485775 w 673894"/>
              <a:gd name="connsiteY31" fmla="*/ 214312 h 376237"/>
              <a:gd name="connsiteX32" fmla="*/ 497682 w 673894"/>
              <a:gd name="connsiteY32" fmla="*/ 200025 h 376237"/>
              <a:gd name="connsiteX33" fmla="*/ 509588 w 673894"/>
              <a:gd name="connsiteY33" fmla="*/ 178594 h 376237"/>
              <a:gd name="connsiteX34" fmla="*/ 519113 w 673894"/>
              <a:gd name="connsiteY34" fmla="*/ 164306 h 376237"/>
              <a:gd name="connsiteX35" fmla="*/ 535782 w 673894"/>
              <a:gd name="connsiteY35" fmla="*/ 147637 h 376237"/>
              <a:gd name="connsiteX36" fmla="*/ 545307 w 673894"/>
              <a:gd name="connsiteY36" fmla="*/ 130969 h 376237"/>
              <a:gd name="connsiteX37" fmla="*/ 547688 w 673894"/>
              <a:gd name="connsiteY37" fmla="*/ 123825 h 376237"/>
              <a:gd name="connsiteX38" fmla="*/ 552450 w 673894"/>
              <a:gd name="connsiteY38" fmla="*/ 116681 h 376237"/>
              <a:gd name="connsiteX39" fmla="*/ 554832 w 673894"/>
              <a:gd name="connsiteY39" fmla="*/ 109537 h 376237"/>
              <a:gd name="connsiteX40" fmla="*/ 561975 w 673894"/>
              <a:gd name="connsiteY40" fmla="*/ 102394 h 376237"/>
              <a:gd name="connsiteX41" fmla="*/ 566738 w 673894"/>
              <a:gd name="connsiteY41" fmla="*/ 95250 h 376237"/>
              <a:gd name="connsiteX42" fmla="*/ 569119 w 673894"/>
              <a:gd name="connsiteY42" fmla="*/ 88106 h 376237"/>
              <a:gd name="connsiteX43" fmla="*/ 578644 w 673894"/>
              <a:gd name="connsiteY43" fmla="*/ 73819 h 376237"/>
              <a:gd name="connsiteX44" fmla="*/ 590550 w 673894"/>
              <a:gd name="connsiteY44" fmla="*/ 52387 h 376237"/>
              <a:gd name="connsiteX45" fmla="*/ 595313 w 673894"/>
              <a:gd name="connsiteY45" fmla="*/ 45244 h 376237"/>
              <a:gd name="connsiteX46" fmla="*/ 604838 w 673894"/>
              <a:gd name="connsiteY46" fmla="*/ 28575 h 376237"/>
              <a:gd name="connsiteX47" fmla="*/ 616744 w 673894"/>
              <a:gd name="connsiteY47" fmla="*/ 14287 h 376237"/>
              <a:gd name="connsiteX48" fmla="*/ 623888 w 673894"/>
              <a:gd name="connsiteY48" fmla="*/ 11906 h 376237"/>
              <a:gd name="connsiteX49" fmla="*/ 631032 w 673894"/>
              <a:gd name="connsiteY49" fmla="*/ 7144 h 376237"/>
              <a:gd name="connsiteX50" fmla="*/ 647700 w 673894"/>
              <a:gd name="connsiteY50" fmla="*/ 2381 h 376237"/>
              <a:gd name="connsiteX51" fmla="*/ 654844 w 673894"/>
              <a:gd name="connsiteY51" fmla="*/ 0 h 376237"/>
              <a:gd name="connsiteX52" fmla="*/ 669132 w 673894"/>
              <a:gd name="connsiteY52" fmla="*/ 2381 h 376237"/>
              <a:gd name="connsiteX53" fmla="*/ 673894 w 673894"/>
              <a:gd name="connsiteY53" fmla="*/ 16669 h 376237"/>
              <a:gd name="connsiteX54" fmla="*/ 671513 w 673894"/>
              <a:gd name="connsiteY54" fmla="*/ 35719 h 376237"/>
              <a:gd name="connsiteX55" fmla="*/ 664369 w 673894"/>
              <a:gd name="connsiteY55" fmla="*/ 38100 h 376237"/>
              <a:gd name="connsiteX56" fmla="*/ 654844 w 673894"/>
              <a:gd name="connsiteY56" fmla="*/ 40481 h 376237"/>
              <a:gd name="connsiteX57" fmla="*/ 638175 w 673894"/>
              <a:gd name="connsiteY57" fmla="*/ 33337 h 376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73894" h="376237">
                <a:moveTo>
                  <a:pt x="0" y="376237"/>
                </a:moveTo>
                <a:cubicBezTo>
                  <a:pt x="3969" y="374650"/>
                  <a:pt x="7890" y="372936"/>
                  <a:pt x="11907" y="371475"/>
                </a:cubicBezTo>
                <a:cubicBezTo>
                  <a:pt x="16625" y="369759"/>
                  <a:pt x="22017" y="369497"/>
                  <a:pt x="26194" y="366712"/>
                </a:cubicBezTo>
                <a:lnTo>
                  <a:pt x="47625" y="352425"/>
                </a:lnTo>
                <a:cubicBezTo>
                  <a:pt x="50006" y="350837"/>
                  <a:pt x="52054" y="348567"/>
                  <a:pt x="54769" y="347662"/>
                </a:cubicBezTo>
                <a:lnTo>
                  <a:pt x="61913" y="345281"/>
                </a:lnTo>
                <a:cubicBezTo>
                  <a:pt x="64294" y="342900"/>
                  <a:pt x="66255" y="340005"/>
                  <a:pt x="69057" y="338137"/>
                </a:cubicBezTo>
                <a:cubicBezTo>
                  <a:pt x="90539" y="323815"/>
                  <a:pt x="60858" y="349732"/>
                  <a:pt x="83344" y="330994"/>
                </a:cubicBezTo>
                <a:cubicBezTo>
                  <a:pt x="95237" y="321084"/>
                  <a:pt x="85077" y="325654"/>
                  <a:pt x="97632" y="321469"/>
                </a:cubicBezTo>
                <a:cubicBezTo>
                  <a:pt x="100013" y="319881"/>
                  <a:pt x="102160" y="317868"/>
                  <a:pt x="104775" y="316706"/>
                </a:cubicBezTo>
                <a:cubicBezTo>
                  <a:pt x="109363" y="314667"/>
                  <a:pt x="119063" y="311944"/>
                  <a:pt x="119063" y="311944"/>
                </a:cubicBezTo>
                <a:cubicBezTo>
                  <a:pt x="130385" y="304396"/>
                  <a:pt x="123490" y="308087"/>
                  <a:pt x="140494" y="302419"/>
                </a:cubicBezTo>
                <a:lnTo>
                  <a:pt x="147638" y="300037"/>
                </a:lnTo>
                <a:lnTo>
                  <a:pt x="154782" y="297656"/>
                </a:lnTo>
                <a:cubicBezTo>
                  <a:pt x="171158" y="286739"/>
                  <a:pt x="163639" y="289941"/>
                  <a:pt x="176213" y="285750"/>
                </a:cubicBezTo>
                <a:cubicBezTo>
                  <a:pt x="196057" y="287337"/>
                  <a:pt x="216859" y="284216"/>
                  <a:pt x="235744" y="290512"/>
                </a:cubicBezTo>
                <a:lnTo>
                  <a:pt x="250032" y="295275"/>
                </a:lnTo>
                <a:cubicBezTo>
                  <a:pt x="264319" y="294481"/>
                  <a:pt x="278695" y="294669"/>
                  <a:pt x="292894" y="292894"/>
                </a:cubicBezTo>
                <a:cubicBezTo>
                  <a:pt x="297876" y="292271"/>
                  <a:pt x="307182" y="288131"/>
                  <a:pt x="307182" y="288131"/>
                </a:cubicBezTo>
                <a:cubicBezTo>
                  <a:pt x="322748" y="277754"/>
                  <a:pt x="309903" y="284654"/>
                  <a:pt x="342900" y="280987"/>
                </a:cubicBezTo>
                <a:cubicBezTo>
                  <a:pt x="347699" y="280454"/>
                  <a:pt x="352504" y="279777"/>
                  <a:pt x="357188" y="278606"/>
                </a:cubicBezTo>
                <a:cubicBezTo>
                  <a:pt x="362058" y="277389"/>
                  <a:pt x="371475" y="273844"/>
                  <a:pt x="371475" y="273844"/>
                </a:cubicBezTo>
                <a:cubicBezTo>
                  <a:pt x="373856" y="272256"/>
                  <a:pt x="376004" y="270243"/>
                  <a:pt x="378619" y="269081"/>
                </a:cubicBezTo>
                <a:cubicBezTo>
                  <a:pt x="383207" y="267042"/>
                  <a:pt x="388144" y="265907"/>
                  <a:pt x="392907" y="264319"/>
                </a:cubicBezTo>
                <a:cubicBezTo>
                  <a:pt x="403170" y="260898"/>
                  <a:pt x="397595" y="262551"/>
                  <a:pt x="409575" y="259556"/>
                </a:cubicBezTo>
                <a:cubicBezTo>
                  <a:pt x="411956" y="257969"/>
                  <a:pt x="414104" y="255956"/>
                  <a:pt x="416719" y="254794"/>
                </a:cubicBezTo>
                <a:cubicBezTo>
                  <a:pt x="416721" y="254793"/>
                  <a:pt x="434577" y="248841"/>
                  <a:pt x="438150" y="247650"/>
                </a:cubicBezTo>
                <a:lnTo>
                  <a:pt x="445294" y="245269"/>
                </a:lnTo>
                <a:lnTo>
                  <a:pt x="452438" y="242887"/>
                </a:lnTo>
                <a:cubicBezTo>
                  <a:pt x="455613" y="238125"/>
                  <a:pt x="457201" y="231775"/>
                  <a:pt x="461963" y="228600"/>
                </a:cubicBezTo>
                <a:cubicBezTo>
                  <a:pt x="464344" y="227012"/>
                  <a:pt x="466622" y="225257"/>
                  <a:pt x="469107" y="223837"/>
                </a:cubicBezTo>
                <a:cubicBezTo>
                  <a:pt x="476527" y="219597"/>
                  <a:pt x="479440" y="219592"/>
                  <a:pt x="485775" y="214312"/>
                </a:cubicBezTo>
                <a:cubicBezTo>
                  <a:pt x="492653" y="208581"/>
                  <a:pt x="492998" y="207051"/>
                  <a:pt x="497682" y="200025"/>
                </a:cubicBezTo>
                <a:cubicBezTo>
                  <a:pt x="501873" y="187450"/>
                  <a:pt x="498670" y="194971"/>
                  <a:pt x="509588" y="178594"/>
                </a:cubicBezTo>
                <a:cubicBezTo>
                  <a:pt x="509591" y="178589"/>
                  <a:pt x="519109" y="164310"/>
                  <a:pt x="519113" y="164306"/>
                </a:cubicBezTo>
                <a:cubicBezTo>
                  <a:pt x="524669" y="158750"/>
                  <a:pt x="531423" y="154175"/>
                  <a:pt x="535782" y="147637"/>
                </a:cubicBezTo>
                <a:cubicBezTo>
                  <a:pt x="540564" y="140465"/>
                  <a:pt x="541683" y="139426"/>
                  <a:pt x="545307" y="130969"/>
                </a:cubicBezTo>
                <a:cubicBezTo>
                  <a:pt x="546296" y="128662"/>
                  <a:pt x="546566" y="126070"/>
                  <a:pt x="547688" y="123825"/>
                </a:cubicBezTo>
                <a:cubicBezTo>
                  <a:pt x="548968" y="121265"/>
                  <a:pt x="551170" y="119241"/>
                  <a:pt x="552450" y="116681"/>
                </a:cubicBezTo>
                <a:cubicBezTo>
                  <a:pt x="553573" y="114436"/>
                  <a:pt x="553440" y="111626"/>
                  <a:pt x="554832" y="109537"/>
                </a:cubicBezTo>
                <a:cubicBezTo>
                  <a:pt x="556700" y="106735"/>
                  <a:pt x="559819" y="104981"/>
                  <a:pt x="561975" y="102394"/>
                </a:cubicBezTo>
                <a:cubicBezTo>
                  <a:pt x="563807" y="100195"/>
                  <a:pt x="565150" y="97631"/>
                  <a:pt x="566738" y="95250"/>
                </a:cubicBezTo>
                <a:cubicBezTo>
                  <a:pt x="567532" y="92869"/>
                  <a:pt x="567900" y="90300"/>
                  <a:pt x="569119" y="88106"/>
                </a:cubicBezTo>
                <a:cubicBezTo>
                  <a:pt x="571899" y="83103"/>
                  <a:pt x="578644" y="73819"/>
                  <a:pt x="578644" y="73819"/>
                </a:cubicBezTo>
                <a:cubicBezTo>
                  <a:pt x="582834" y="61246"/>
                  <a:pt x="579634" y="68761"/>
                  <a:pt x="590550" y="52387"/>
                </a:cubicBezTo>
                <a:lnTo>
                  <a:pt x="595313" y="45244"/>
                </a:lnTo>
                <a:cubicBezTo>
                  <a:pt x="599167" y="29825"/>
                  <a:pt x="594704" y="40736"/>
                  <a:pt x="604838" y="28575"/>
                </a:cubicBezTo>
                <a:cubicBezTo>
                  <a:pt x="610330" y="21985"/>
                  <a:pt x="608916" y="19506"/>
                  <a:pt x="616744" y="14287"/>
                </a:cubicBezTo>
                <a:cubicBezTo>
                  <a:pt x="618833" y="12895"/>
                  <a:pt x="621643" y="13028"/>
                  <a:pt x="623888" y="11906"/>
                </a:cubicBezTo>
                <a:cubicBezTo>
                  <a:pt x="626448" y="10626"/>
                  <a:pt x="628472" y="8424"/>
                  <a:pt x="631032" y="7144"/>
                </a:cubicBezTo>
                <a:cubicBezTo>
                  <a:pt x="634845" y="5237"/>
                  <a:pt x="644131" y="3401"/>
                  <a:pt x="647700" y="2381"/>
                </a:cubicBezTo>
                <a:cubicBezTo>
                  <a:pt x="650114" y="1691"/>
                  <a:pt x="652463" y="794"/>
                  <a:pt x="654844" y="0"/>
                </a:cubicBezTo>
                <a:cubicBezTo>
                  <a:pt x="659607" y="794"/>
                  <a:pt x="665498" y="-799"/>
                  <a:pt x="669132" y="2381"/>
                </a:cubicBezTo>
                <a:cubicBezTo>
                  <a:pt x="672910" y="5687"/>
                  <a:pt x="673894" y="16669"/>
                  <a:pt x="673894" y="16669"/>
                </a:cubicBezTo>
                <a:cubicBezTo>
                  <a:pt x="673100" y="23019"/>
                  <a:pt x="674112" y="29871"/>
                  <a:pt x="671513" y="35719"/>
                </a:cubicBezTo>
                <a:cubicBezTo>
                  <a:pt x="670494" y="38013"/>
                  <a:pt x="666783" y="37410"/>
                  <a:pt x="664369" y="38100"/>
                </a:cubicBezTo>
                <a:cubicBezTo>
                  <a:pt x="661222" y="38999"/>
                  <a:pt x="658019" y="39687"/>
                  <a:pt x="654844" y="40481"/>
                </a:cubicBezTo>
                <a:cubicBezTo>
                  <a:pt x="636603" y="37875"/>
                  <a:pt x="638175" y="43713"/>
                  <a:pt x="638175" y="33337"/>
                </a:cubicBezTo>
              </a:path>
            </a:pathLst>
          </a:custGeom>
          <a:ln w="19050">
            <a:solidFill>
              <a:schemeClr val="bg1"/>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cxnSp>
        <p:nvCxnSpPr>
          <p:cNvPr id="61" name="Straight Connector 60">
            <a:extLst>
              <a:ext uri="{FF2B5EF4-FFF2-40B4-BE49-F238E27FC236}">
                <a16:creationId xmlns:a16="http://schemas.microsoft.com/office/drawing/2014/main" id="{C1EFEAD1-41EE-4AC1-8E75-1DEED2E8A88A}"/>
              </a:ext>
            </a:extLst>
          </p:cNvPr>
          <p:cNvCxnSpPr>
            <a:cxnSpLocks/>
          </p:cNvCxnSpPr>
          <p:nvPr/>
        </p:nvCxnSpPr>
        <p:spPr>
          <a:xfrm flipV="1">
            <a:off x="3586188" y="1526087"/>
            <a:ext cx="968317" cy="495594"/>
          </a:xfrm>
          <a:prstGeom prst="line">
            <a:avLst/>
          </a:prstGeom>
          <a:ln w="19050">
            <a:solidFill>
              <a:schemeClr val="bg1"/>
            </a:solidFill>
            <a:prstDash val="sysDash"/>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62" name="Freeform 50">
            <a:extLst>
              <a:ext uri="{FF2B5EF4-FFF2-40B4-BE49-F238E27FC236}">
                <a16:creationId xmlns:a16="http://schemas.microsoft.com/office/drawing/2014/main" id="{25851CA2-4544-4451-B1B0-0C6A15EE26DA}"/>
              </a:ext>
            </a:extLst>
          </p:cNvPr>
          <p:cNvSpPr/>
          <p:nvPr/>
        </p:nvSpPr>
        <p:spPr>
          <a:xfrm>
            <a:off x="3535286" y="1295401"/>
            <a:ext cx="731044" cy="440531"/>
          </a:xfrm>
          <a:custGeom>
            <a:avLst/>
            <a:gdLst>
              <a:gd name="connsiteX0" fmla="*/ 0 w 673894"/>
              <a:gd name="connsiteY0" fmla="*/ 376237 h 376237"/>
              <a:gd name="connsiteX1" fmla="*/ 11907 w 673894"/>
              <a:gd name="connsiteY1" fmla="*/ 371475 h 376237"/>
              <a:gd name="connsiteX2" fmla="*/ 26194 w 673894"/>
              <a:gd name="connsiteY2" fmla="*/ 366712 h 376237"/>
              <a:gd name="connsiteX3" fmla="*/ 47625 w 673894"/>
              <a:gd name="connsiteY3" fmla="*/ 352425 h 376237"/>
              <a:gd name="connsiteX4" fmla="*/ 54769 w 673894"/>
              <a:gd name="connsiteY4" fmla="*/ 347662 h 376237"/>
              <a:gd name="connsiteX5" fmla="*/ 61913 w 673894"/>
              <a:gd name="connsiteY5" fmla="*/ 345281 h 376237"/>
              <a:gd name="connsiteX6" fmla="*/ 69057 w 673894"/>
              <a:gd name="connsiteY6" fmla="*/ 338137 h 376237"/>
              <a:gd name="connsiteX7" fmla="*/ 83344 w 673894"/>
              <a:gd name="connsiteY7" fmla="*/ 330994 h 376237"/>
              <a:gd name="connsiteX8" fmla="*/ 97632 w 673894"/>
              <a:gd name="connsiteY8" fmla="*/ 321469 h 376237"/>
              <a:gd name="connsiteX9" fmla="*/ 104775 w 673894"/>
              <a:gd name="connsiteY9" fmla="*/ 316706 h 376237"/>
              <a:gd name="connsiteX10" fmla="*/ 119063 w 673894"/>
              <a:gd name="connsiteY10" fmla="*/ 311944 h 376237"/>
              <a:gd name="connsiteX11" fmla="*/ 140494 w 673894"/>
              <a:gd name="connsiteY11" fmla="*/ 302419 h 376237"/>
              <a:gd name="connsiteX12" fmla="*/ 147638 w 673894"/>
              <a:gd name="connsiteY12" fmla="*/ 300037 h 376237"/>
              <a:gd name="connsiteX13" fmla="*/ 154782 w 673894"/>
              <a:gd name="connsiteY13" fmla="*/ 297656 h 376237"/>
              <a:gd name="connsiteX14" fmla="*/ 176213 w 673894"/>
              <a:gd name="connsiteY14" fmla="*/ 285750 h 376237"/>
              <a:gd name="connsiteX15" fmla="*/ 235744 w 673894"/>
              <a:gd name="connsiteY15" fmla="*/ 290512 h 376237"/>
              <a:gd name="connsiteX16" fmla="*/ 250032 w 673894"/>
              <a:gd name="connsiteY16" fmla="*/ 295275 h 376237"/>
              <a:gd name="connsiteX17" fmla="*/ 292894 w 673894"/>
              <a:gd name="connsiteY17" fmla="*/ 292894 h 376237"/>
              <a:gd name="connsiteX18" fmla="*/ 307182 w 673894"/>
              <a:gd name="connsiteY18" fmla="*/ 288131 h 376237"/>
              <a:gd name="connsiteX19" fmla="*/ 342900 w 673894"/>
              <a:gd name="connsiteY19" fmla="*/ 280987 h 376237"/>
              <a:gd name="connsiteX20" fmla="*/ 357188 w 673894"/>
              <a:gd name="connsiteY20" fmla="*/ 278606 h 376237"/>
              <a:gd name="connsiteX21" fmla="*/ 371475 w 673894"/>
              <a:gd name="connsiteY21" fmla="*/ 273844 h 376237"/>
              <a:gd name="connsiteX22" fmla="*/ 378619 w 673894"/>
              <a:gd name="connsiteY22" fmla="*/ 269081 h 376237"/>
              <a:gd name="connsiteX23" fmla="*/ 392907 w 673894"/>
              <a:gd name="connsiteY23" fmla="*/ 264319 h 376237"/>
              <a:gd name="connsiteX24" fmla="*/ 409575 w 673894"/>
              <a:gd name="connsiteY24" fmla="*/ 259556 h 376237"/>
              <a:gd name="connsiteX25" fmla="*/ 416719 w 673894"/>
              <a:gd name="connsiteY25" fmla="*/ 254794 h 376237"/>
              <a:gd name="connsiteX26" fmla="*/ 438150 w 673894"/>
              <a:gd name="connsiteY26" fmla="*/ 247650 h 376237"/>
              <a:gd name="connsiteX27" fmla="*/ 445294 w 673894"/>
              <a:gd name="connsiteY27" fmla="*/ 245269 h 376237"/>
              <a:gd name="connsiteX28" fmla="*/ 452438 w 673894"/>
              <a:gd name="connsiteY28" fmla="*/ 242887 h 376237"/>
              <a:gd name="connsiteX29" fmla="*/ 461963 w 673894"/>
              <a:gd name="connsiteY29" fmla="*/ 228600 h 376237"/>
              <a:gd name="connsiteX30" fmla="*/ 469107 w 673894"/>
              <a:gd name="connsiteY30" fmla="*/ 223837 h 376237"/>
              <a:gd name="connsiteX31" fmla="*/ 485775 w 673894"/>
              <a:gd name="connsiteY31" fmla="*/ 214312 h 376237"/>
              <a:gd name="connsiteX32" fmla="*/ 497682 w 673894"/>
              <a:gd name="connsiteY32" fmla="*/ 200025 h 376237"/>
              <a:gd name="connsiteX33" fmla="*/ 509588 w 673894"/>
              <a:gd name="connsiteY33" fmla="*/ 178594 h 376237"/>
              <a:gd name="connsiteX34" fmla="*/ 519113 w 673894"/>
              <a:gd name="connsiteY34" fmla="*/ 164306 h 376237"/>
              <a:gd name="connsiteX35" fmla="*/ 535782 w 673894"/>
              <a:gd name="connsiteY35" fmla="*/ 147637 h 376237"/>
              <a:gd name="connsiteX36" fmla="*/ 545307 w 673894"/>
              <a:gd name="connsiteY36" fmla="*/ 130969 h 376237"/>
              <a:gd name="connsiteX37" fmla="*/ 547688 w 673894"/>
              <a:gd name="connsiteY37" fmla="*/ 123825 h 376237"/>
              <a:gd name="connsiteX38" fmla="*/ 552450 w 673894"/>
              <a:gd name="connsiteY38" fmla="*/ 116681 h 376237"/>
              <a:gd name="connsiteX39" fmla="*/ 554832 w 673894"/>
              <a:gd name="connsiteY39" fmla="*/ 109537 h 376237"/>
              <a:gd name="connsiteX40" fmla="*/ 561975 w 673894"/>
              <a:gd name="connsiteY40" fmla="*/ 102394 h 376237"/>
              <a:gd name="connsiteX41" fmla="*/ 566738 w 673894"/>
              <a:gd name="connsiteY41" fmla="*/ 95250 h 376237"/>
              <a:gd name="connsiteX42" fmla="*/ 569119 w 673894"/>
              <a:gd name="connsiteY42" fmla="*/ 88106 h 376237"/>
              <a:gd name="connsiteX43" fmla="*/ 578644 w 673894"/>
              <a:gd name="connsiteY43" fmla="*/ 73819 h 376237"/>
              <a:gd name="connsiteX44" fmla="*/ 590550 w 673894"/>
              <a:gd name="connsiteY44" fmla="*/ 52387 h 376237"/>
              <a:gd name="connsiteX45" fmla="*/ 595313 w 673894"/>
              <a:gd name="connsiteY45" fmla="*/ 45244 h 376237"/>
              <a:gd name="connsiteX46" fmla="*/ 604838 w 673894"/>
              <a:gd name="connsiteY46" fmla="*/ 28575 h 376237"/>
              <a:gd name="connsiteX47" fmla="*/ 616744 w 673894"/>
              <a:gd name="connsiteY47" fmla="*/ 14287 h 376237"/>
              <a:gd name="connsiteX48" fmla="*/ 623888 w 673894"/>
              <a:gd name="connsiteY48" fmla="*/ 11906 h 376237"/>
              <a:gd name="connsiteX49" fmla="*/ 631032 w 673894"/>
              <a:gd name="connsiteY49" fmla="*/ 7144 h 376237"/>
              <a:gd name="connsiteX50" fmla="*/ 647700 w 673894"/>
              <a:gd name="connsiteY50" fmla="*/ 2381 h 376237"/>
              <a:gd name="connsiteX51" fmla="*/ 654844 w 673894"/>
              <a:gd name="connsiteY51" fmla="*/ 0 h 376237"/>
              <a:gd name="connsiteX52" fmla="*/ 669132 w 673894"/>
              <a:gd name="connsiteY52" fmla="*/ 2381 h 376237"/>
              <a:gd name="connsiteX53" fmla="*/ 673894 w 673894"/>
              <a:gd name="connsiteY53" fmla="*/ 16669 h 376237"/>
              <a:gd name="connsiteX54" fmla="*/ 671513 w 673894"/>
              <a:gd name="connsiteY54" fmla="*/ 35719 h 376237"/>
              <a:gd name="connsiteX55" fmla="*/ 664369 w 673894"/>
              <a:gd name="connsiteY55" fmla="*/ 38100 h 376237"/>
              <a:gd name="connsiteX56" fmla="*/ 654844 w 673894"/>
              <a:gd name="connsiteY56" fmla="*/ 40481 h 376237"/>
              <a:gd name="connsiteX57" fmla="*/ 638175 w 673894"/>
              <a:gd name="connsiteY57" fmla="*/ 33337 h 376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73894" h="376237">
                <a:moveTo>
                  <a:pt x="0" y="376237"/>
                </a:moveTo>
                <a:cubicBezTo>
                  <a:pt x="3969" y="374650"/>
                  <a:pt x="7890" y="372936"/>
                  <a:pt x="11907" y="371475"/>
                </a:cubicBezTo>
                <a:cubicBezTo>
                  <a:pt x="16625" y="369759"/>
                  <a:pt x="22017" y="369497"/>
                  <a:pt x="26194" y="366712"/>
                </a:cubicBezTo>
                <a:lnTo>
                  <a:pt x="47625" y="352425"/>
                </a:lnTo>
                <a:cubicBezTo>
                  <a:pt x="50006" y="350837"/>
                  <a:pt x="52054" y="348567"/>
                  <a:pt x="54769" y="347662"/>
                </a:cubicBezTo>
                <a:lnTo>
                  <a:pt x="61913" y="345281"/>
                </a:lnTo>
                <a:cubicBezTo>
                  <a:pt x="64294" y="342900"/>
                  <a:pt x="66255" y="340005"/>
                  <a:pt x="69057" y="338137"/>
                </a:cubicBezTo>
                <a:cubicBezTo>
                  <a:pt x="90539" y="323815"/>
                  <a:pt x="60858" y="349732"/>
                  <a:pt x="83344" y="330994"/>
                </a:cubicBezTo>
                <a:cubicBezTo>
                  <a:pt x="95237" y="321084"/>
                  <a:pt x="85077" y="325654"/>
                  <a:pt x="97632" y="321469"/>
                </a:cubicBezTo>
                <a:cubicBezTo>
                  <a:pt x="100013" y="319881"/>
                  <a:pt x="102160" y="317868"/>
                  <a:pt x="104775" y="316706"/>
                </a:cubicBezTo>
                <a:cubicBezTo>
                  <a:pt x="109363" y="314667"/>
                  <a:pt x="119063" y="311944"/>
                  <a:pt x="119063" y="311944"/>
                </a:cubicBezTo>
                <a:cubicBezTo>
                  <a:pt x="130385" y="304396"/>
                  <a:pt x="123490" y="308087"/>
                  <a:pt x="140494" y="302419"/>
                </a:cubicBezTo>
                <a:lnTo>
                  <a:pt x="147638" y="300037"/>
                </a:lnTo>
                <a:lnTo>
                  <a:pt x="154782" y="297656"/>
                </a:lnTo>
                <a:cubicBezTo>
                  <a:pt x="171158" y="286739"/>
                  <a:pt x="163639" y="289941"/>
                  <a:pt x="176213" y="285750"/>
                </a:cubicBezTo>
                <a:cubicBezTo>
                  <a:pt x="196057" y="287337"/>
                  <a:pt x="216859" y="284216"/>
                  <a:pt x="235744" y="290512"/>
                </a:cubicBezTo>
                <a:lnTo>
                  <a:pt x="250032" y="295275"/>
                </a:lnTo>
                <a:cubicBezTo>
                  <a:pt x="264319" y="294481"/>
                  <a:pt x="278695" y="294669"/>
                  <a:pt x="292894" y="292894"/>
                </a:cubicBezTo>
                <a:cubicBezTo>
                  <a:pt x="297876" y="292271"/>
                  <a:pt x="307182" y="288131"/>
                  <a:pt x="307182" y="288131"/>
                </a:cubicBezTo>
                <a:cubicBezTo>
                  <a:pt x="322748" y="277754"/>
                  <a:pt x="309903" y="284654"/>
                  <a:pt x="342900" y="280987"/>
                </a:cubicBezTo>
                <a:cubicBezTo>
                  <a:pt x="347699" y="280454"/>
                  <a:pt x="352504" y="279777"/>
                  <a:pt x="357188" y="278606"/>
                </a:cubicBezTo>
                <a:cubicBezTo>
                  <a:pt x="362058" y="277389"/>
                  <a:pt x="371475" y="273844"/>
                  <a:pt x="371475" y="273844"/>
                </a:cubicBezTo>
                <a:cubicBezTo>
                  <a:pt x="373856" y="272256"/>
                  <a:pt x="376004" y="270243"/>
                  <a:pt x="378619" y="269081"/>
                </a:cubicBezTo>
                <a:cubicBezTo>
                  <a:pt x="383207" y="267042"/>
                  <a:pt x="388144" y="265907"/>
                  <a:pt x="392907" y="264319"/>
                </a:cubicBezTo>
                <a:cubicBezTo>
                  <a:pt x="403170" y="260898"/>
                  <a:pt x="397595" y="262551"/>
                  <a:pt x="409575" y="259556"/>
                </a:cubicBezTo>
                <a:cubicBezTo>
                  <a:pt x="411956" y="257969"/>
                  <a:pt x="414104" y="255956"/>
                  <a:pt x="416719" y="254794"/>
                </a:cubicBezTo>
                <a:cubicBezTo>
                  <a:pt x="416721" y="254793"/>
                  <a:pt x="434577" y="248841"/>
                  <a:pt x="438150" y="247650"/>
                </a:cubicBezTo>
                <a:lnTo>
                  <a:pt x="445294" y="245269"/>
                </a:lnTo>
                <a:lnTo>
                  <a:pt x="452438" y="242887"/>
                </a:lnTo>
                <a:cubicBezTo>
                  <a:pt x="455613" y="238125"/>
                  <a:pt x="457201" y="231775"/>
                  <a:pt x="461963" y="228600"/>
                </a:cubicBezTo>
                <a:cubicBezTo>
                  <a:pt x="464344" y="227012"/>
                  <a:pt x="466622" y="225257"/>
                  <a:pt x="469107" y="223837"/>
                </a:cubicBezTo>
                <a:cubicBezTo>
                  <a:pt x="476527" y="219597"/>
                  <a:pt x="479440" y="219592"/>
                  <a:pt x="485775" y="214312"/>
                </a:cubicBezTo>
                <a:cubicBezTo>
                  <a:pt x="492653" y="208581"/>
                  <a:pt x="492998" y="207051"/>
                  <a:pt x="497682" y="200025"/>
                </a:cubicBezTo>
                <a:cubicBezTo>
                  <a:pt x="501873" y="187450"/>
                  <a:pt x="498670" y="194971"/>
                  <a:pt x="509588" y="178594"/>
                </a:cubicBezTo>
                <a:cubicBezTo>
                  <a:pt x="509591" y="178589"/>
                  <a:pt x="519109" y="164310"/>
                  <a:pt x="519113" y="164306"/>
                </a:cubicBezTo>
                <a:cubicBezTo>
                  <a:pt x="524669" y="158750"/>
                  <a:pt x="531423" y="154175"/>
                  <a:pt x="535782" y="147637"/>
                </a:cubicBezTo>
                <a:cubicBezTo>
                  <a:pt x="540564" y="140465"/>
                  <a:pt x="541683" y="139426"/>
                  <a:pt x="545307" y="130969"/>
                </a:cubicBezTo>
                <a:cubicBezTo>
                  <a:pt x="546296" y="128662"/>
                  <a:pt x="546566" y="126070"/>
                  <a:pt x="547688" y="123825"/>
                </a:cubicBezTo>
                <a:cubicBezTo>
                  <a:pt x="548968" y="121265"/>
                  <a:pt x="551170" y="119241"/>
                  <a:pt x="552450" y="116681"/>
                </a:cubicBezTo>
                <a:cubicBezTo>
                  <a:pt x="553573" y="114436"/>
                  <a:pt x="553440" y="111626"/>
                  <a:pt x="554832" y="109537"/>
                </a:cubicBezTo>
                <a:cubicBezTo>
                  <a:pt x="556700" y="106735"/>
                  <a:pt x="559819" y="104981"/>
                  <a:pt x="561975" y="102394"/>
                </a:cubicBezTo>
                <a:cubicBezTo>
                  <a:pt x="563807" y="100195"/>
                  <a:pt x="565150" y="97631"/>
                  <a:pt x="566738" y="95250"/>
                </a:cubicBezTo>
                <a:cubicBezTo>
                  <a:pt x="567532" y="92869"/>
                  <a:pt x="567900" y="90300"/>
                  <a:pt x="569119" y="88106"/>
                </a:cubicBezTo>
                <a:cubicBezTo>
                  <a:pt x="571899" y="83103"/>
                  <a:pt x="578644" y="73819"/>
                  <a:pt x="578644" y="73819"/>
                </a:cubicBezTo>
                <a:cubicBezTo>
                  <a:pt x="582834" y="61246"/>
                  <a:pt x="579634" y="68761"/>
                  <a:pt x="590550" y="52387"/>
                </a:cubicBezTo>
                <a:lnTo>
                  <a:pt x="595313" y="45244"/>
                </a:lnTo>
                <a:cubicBezTo>
                  <a:pt x="599167" y="29825"/>
                  <a:pt x="594704" y="40736"/>
                  <a:pt x="604838" y="28575"/>
                </a:cubicBezTo>
                <a:cubicBezTo>
                  <a:pt x="610330" y="21985"/>
                  <a:pt x="608916" y="19506"/>
                  <a:pt x="616744" y="14287"/>
                </a:cubicBezTo>
                <a:cubicBezTo>
                  <a:pt x="618833" y="12895"/>
                  <a:pt x="621643" y="13028"/>
                  <a:pt x="623888" y="11906"/>
                </a:cubicBezTo>
                <a:cubicBezTo>
                  <a:pt x="626448" y="10626"/>
                  <a:pt x="628472" y="8424"/>
                  <a:pt x="631032" y="7144"/>
                </a:cubicBezTo>
                <a:cubicBezTo>
                  <a:pt x="634845" y="5237"/>
                  <a:pt x="644131" y="3401"/>
                  <a:pt x="647700" y="2381"/>
                </a:cubicBezTo>
                <a:cubicBezTo>
                  <a:pt x="650114" y="1691"/>
                  <a:pt x="652463" y="794"/>
                  <a:pt x="654844" y="0"/>
                </a:cubicBezTo>
                <a:cubicBezTo>
                  <a:pt x="659607" y="794"/>
                  <a:pt x="665498" y="-799"/>
                  <a:pt x="669132" y="2381"/>
                </a:cubicBezTo>
                <a:cubicBezTo>
                  <a:pt x="672910" y="5687"/>
                  <a:pt x="673894" y="16669"/>
                  <a:pt x="673894" y="16669"/>
                </a:cubicBezTo>
                <a:cubicBezTo>
                  <a:pt x="673100" y="23019"/>
                  <a:pt x="674112" y="29871"/>
                  <a:pt x="671513" y="35719"/>
                </a:cubicBezTo>
                <a:cubicBezTo>
                  <a:pt x="670494" y="38013"/>
                  <a:pt x="666783" y="37410"/>
                  <a:pt x="664369" y="38100"/>
                </a:cubicBezTo>
                <a:cubicBezTo>
                  <a:pt x="661222" y="38999"/>
                  <a:pt x="658019" y="39687"/>
                  <a:pt x="654844" y="40481"/>
                </a:cubicBezTo>
                <a:cubicBezTo>
                  <a:pt x="636603" y="37875"/>
                  <a:pt x="638175" y="43713"/>
                  <a:pt x="638175" y="33337"/>
                </a:cubicBezTo>
              </a:path>
            </a:pathLst>
          </a:custGeom>
          <a:ln w="19050">
            <a:solidFill>
              <a:schemeClr val="bg1"/>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cxnSp>
        <p:nvCxnSpPr>
          <p:cNvPr id="64" name="Straight Connector 63">
            <a:extLst>
              <a:ext uri="{FF2B5EF4-FFF2-40B4-BE49-F238E27FC236}">
                <a16:creationId xmlns:a16="http://schemas.microsoft.com/office/drawing/2014/main" id="{B269FD88-6FF7-4D9B-9119-07DC682198B1}"/>
              </a:ext>
            </a:extLst>
          </p:cNvPr>
          <p:cNvCxnSpPr>
            <a:cxnSpLocks/>
          </p:cNvCxnSpPr>
          <p:nvPr/>
        </p:nvCxnSpPr>
        <p:spPr>
          <a:xfrm flipV="1">
            <a:off x="3641052" y="1648968"/>
            <a:ext cx="968317" cy="495594"/>
          </a:xfrm>
          <a:prstGeom prst="line">
            <a:avLst/>
          </a:prstGeom>
          <a:ln w="19050">
            <a:solidFill>
              <a:schemeClr val="bg1"/>
            </a:solidFill>
            <a:prstDash val="sysDash"/>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nvGrpSpPr>
          <p:cNvPr id="27" name="Group 26">
            <a:extLst>
              <a:ext uri="{FF2B5EF4-FFF2-40B4-BE49-F238E27FC236}">
                <a16:creationId xmlns:a16="http://schemas.microsoft.com/office/drawing/2014/main" id="{C2F64140-B320-4591-9A8D-DBF7F654B893}"/>
              </a:ext>
            </a:extLst>
          </p:cNvPr>
          <p:cNvGrpSpPr/>
          <p:nvPr/>
        </p:nvGrpSpPr>
        <p:grpSpPr>
          <a:xfrm>
            <a:off x="3771900" y="2057401"/>
            <a:ext cx="656304" cy="232679"/>
            <a:chOff x="2247900" y="3729721"/>
            <a:chExt cx="656304" cy="232679"/>
          </a:xfrm>
        </p:grpSpPr>
        <p:sp>
          <p:nvSpPr>
            <p:cNvPr id="63" name="Freeform 56">
              <a:extLst>
                <a:ext uri="{FF2B5EF4-FFF2-40B4-BE49-F238E27FC236}">
                  <a16:creationId xmlns:a16="http://schemas.microsoft.com/office/drawing/2014/main" id="{A5B2CA98-7AB9-4456-AF47-032818BC8415}"/>
                </a:ext>
              </a:extLst>
            </p:cNvPr>
            <p:cNvSpPr/>
            <p:nvPr/>
          </p:nvSpPr>
          <p:spPr>
            <a:xfrm>
              <a:off x="2247900" y="3805921"/>
              <a:ext cx="571500" cy="156479"/>
            </a:xfrm>
            <a:custGeom>
              <a:avLst/>
              <a:gdLst>
                <a:gd name="connsiteX0" fmla="*/ 0 w 555127"/>
                <a:gd name="connsiteY0" fmla="*/ 32199 h 151775"/>
                <a:gd name="connsiteX1" fmla="*/ 54769 w 555127"/>
                <a:gd name="connsiteY1" fmla="*/ 25056 h 151775"/>
                <a:gd name="connsiteX2" fmla="*/ 95250 w 555127"/>
                <a:gd name="connsiteY2" fmla="*/ 20293 h 151775"/>
                <a:gd name="connsiteX3" fmla="*/ 109538 w 555127"/>
                <a:gd name="connsiteY3" fmla="*/ 15531 h 151775"/>
                <a:gd name="connsiteX4" fmla="*/ 121444 w 555127"/>
                <a:gd name="connsiteY4" fmla="*/ 13149 h 151775"/>
                <a:gd name="connsiteX5" fmla="*/ 128588 w 555127"/>
                <a:gd name="connsiteY5" fmla="*/ 10768 h 151775"/>
                <a:gd name="connsiteX6" fmla="*/ 171450 w 555127"/>
                <a:gd name="connsiteY6" fmla="*/ 8387 h 151775"/>
                <a:gd name="connsiteX7" fmla="*/ 290513 w 555127"/>
                <a:gd name="connsiteY7" fmla="*/ 6006 h 151775"/>
                <a:gd name="connsiteX8" fmla="*/ 357188 w 555127"/>
                <a:gd name="connsiteY8" fmla="*/ 13149 h 151775"/>
                <a:gd name="connsiteX9" fmla="*/ 361950 w 555127"/>
                <a:gd name="connsiteY9" fmla="*/ 20293 h 151775"/>
                <a:gd name="connsiteX10" fmla="*/ 385763 w 555127"/>
                <a:gd name="connsiteY10" fmla="*/ 32199 h 151775"/>
                <a:gd name="connsiteX11" fmla="*/ 400050 w 555127"/>
                <a:gd name="connsiteY11" fmla="*/ 36962 h 151775"/>
                <a:gd name="connsiteX12" fmla="*/ 407194 w 555127"/>
                <a:gd name="connsiteY12" fmla="*/ 39343 h 151775"/>
                <a:gd name="connsiteX13" fmla="*/ 421481 w 555127"/>
                <a:gd name="connsiteY13" fmla="*/ 48868 h 151775"/>
                <a:gd name="connsiteX14" fmla="*/ 428625 w 555127"/>
                <a:gd name="connsiteY14" fmla="*/ 53631 h 151775"/>
                <a:gd name="connsiteX15" fmla="*/ 440531 w 555127"/>
                <a:gd name="connsiteY15" fmla="*/ 63156 h 151775"/>
                <a:gd name="connsiteX16" fmla="*/ 457200 w 555127"/>
                <a:gd name="connsiteY16" fmla="*/ 84587 h 151775"/>
                <a:gd name="connsiteX17" fmla="*/ 478631 w 555127"/>
                <a:gd name="connsiteY17" fmla="*/ 101256 h 151775"/>
                <a:gd name="connsiteX18" fmla="*/ 490538 w 555127"/>
                <a:gd name="connsiteY18" fmla="*/ 122687 h 151775"/>
                <a:gd name="connsiteX19" fmla="*/ 495300 w 555127"/>
                <a:gd name="connsiteY19" fmla="*/ 129831 h 151775"/>
                <a:gd name="connsiteX20" fmla="*/ 502444 w 555127"/>
                <a:gd name="connsiteY20" fmla="*/ 134593 h 151775"/>
                <a:gd name="connsiteX21" fmla="*/ 504825 w 555127"/>
                <a:gd name="connsiteY21" fmla="*/ 146499 h 151775"/>
                <a:gd name="connsiteX22" fmla="*/ 535781 w 555127"/>
                <a:gd name="connsiteY22" fmla="*/ 148881 h 151775"/>
                <a:gd name="connsiteX23" fmla="*/ 545306 w 555127"/>
                <a:gd name="connsiteY23" fmla="*/ 136974 h 151775"/>
                <a:gd name="connsiteX24" fmla="*/ 547688 w 555127"/>
                <a:gd name="connsiteY24" fmla="*/ 129831 h 151775"/>
                <a:gd name="connsiteX25" fmla="*/ 552450 w 555127"/>
                <a:gd name="connsiteY25" fmla="*/ 122687 h 151775"/>
                <a:gd name="connsiteX26" fmla="*/ 552450 w 555127"/>
                <a:gd name="connsiteY26" fmla="*/ 82206 h 151775"/>
                <a:gd name="connsiteX27" fmla="*/ 538163 w 555127"/>
                <a:gd name="connsiteY27" fmla="*/ 72681 h 151775"/>
                <a:gd name="connsiteX28" fmla="*/ 516731 w 555127"/>
                <a:gd name="connsiteY28" fmla="*/ 79824 h 151775"/>
                <a:gd name="connsiteX29" fmla="*/ 511969 w 555127"/>
                <a:gd name="connsiteY29" fmla="*/ 94112 h 151775"/>
                <a:gd name="connsiteX30" fmla="*/ 509588 w 555127"/>
                <a:gd name="connsiteY30" fmla="*/ 101256 h 151775"/>
                <a:gd name="connsiteX31" fmla="*/ 516731 w 555127"/>
                <a:gd name="connsiteY31" fmla="*/ 115543 h 151775"/>
                <a:gd name="connsiteX32" fmla="*/ 519113 w 555127"/>
                <a:gd name="connsiteY32" fmla="*/ 115543 h 151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55127" h="151775">
                  <a:moveTo>
                    <a:pt x="0" y="32199"/>
                  </a:moveTo>
                  <a:cubicBezTo>
                    <a:pt x="33961" y="25408"/>
                    <a:pt x="15742" y="28058"/>
                    <a:pt x="54769" y="25056"/>
                  </a:cubicBezTo>
                  <a:cubicBezTo>
                    <a:pt x="75940" y="17997"/>
                    <a:pt x="44060" y="27971"/>
                    <a:pt x="95250" y="20293"/>
                  </a:cubicBezTo>
                  <a:cubicBezTo>
                    <a:pt x="100215" y="19548"/>
                    <a:pt x="104615" y="16516"/>
                    <a:pt x="109538" y="15531"/>
                  </a:cubicBezTo>
                  <a:cubicBezTo>
                    <a:pt x="113507" y="14737"/>
                    <a:pt x="117518" y="14131"/>
                    <a:pt x="121444" y="13149"/>
                  </a:cubicBezTo>
                  <a:cubicBezTo>
                    <a:pt x="123879" y="12540"/>
                    <a:pt x="126089" y="11006"/>
                    <a:pt x="128588" y="10768"/>
                  </a:cubicBezTo>
                  <a:cubicBezTo>
                    <a:pt x="142833" y="9411"/>
                    <a:pt x="157163" y="9181"/>
                    <a:pt x="171450" y="8387"/>
                  </a:cubicBezTo>
                  <a:cubicBezTo>
                    <a:pt x="218879" y="-7424"/>
                    <a:pt x="180719" y="3510"/>
                    <a:pt x="290513" y="6006"/>
                  </a:cubicBezTo>
                  <a:cubicBezTo>
                    <a:pt x="321384" y="16296"/>
                    <a:pt x="299785" y="10540"/>
                    <a:pt x="357188" y="13149"/>
                  </a:cubicBezTo>
                  <a:cubicBezTo>
                    <a:pt x="358775" y="15530"/>
                    <a:pt x="359796" y="18408"/>
                    <a:pt x="361950" y="20293"/>
                  </a:cubicBezTo>
                  <a:cubicBezTo>
                    <a:pt x="375092" y="31792"/>
                    <a:pt x="372897" y="28339"/>
                    <a:pt x="385763" y="32199"/>
                  </a:cubicBezTo>
                  <a:cubicBezTo>
                    <a:pt x="390571" y="33642"/>
                    <a:pt x="395288" y="35374"/>
                    <a:pt x="400050" y="36962"/>
                  </a:cubicBezTo>
                  <a:lnTo>
                    <a:pt x="407194" y="39343"/>
                  </a:lnTo>
                  <a:lnTo>
                    <a:pt x="421481" y="48868"/>
                  </a:lnTo>
                  <a:lnTo>
                    <a:pt x="428625" y="53631"/>
                  </a:lnTo>
                  <a:cubicBezTo>
                    <a:pt x="433255" y="67520"/>
                    <a:pt x="426989" y="55418"/>
                    <a:pt x="440531" y="63156"/>
                  </a:cubicBezTo>
                  <a:cubicBezTo>
                    <a:pt x="460030" y="74298"/>
                    <a:pt x="431687" y="67579"/>
                    <a:pt x="457200" y="84587"/>
                  </a:cubicBezTo>
                  <a:cubicBezTo>
                    <a:pt x="474290" y="95980"/>
                    <a:pt x="467441" y="90064"/>
                    <a:pt x="478631" y="101256"/>
                  </a:cubicBezTo>
                  <a:cubicBezTo>
                    <a:pt x="482824" y="113829"/>
                    <a:pt x="479620" y="106309"/>
                    <a:pt x="490538" y="122687"/>
                  </a:cubicBezTo>
                  <a:cubicBezTo>
                    <a:pt x="492125" y="125068"/>
                    <a:pt x="492919" y="128244"/>
                    <a:pt x="495300" y="129831"/>
                  </a:cubicBezTo>
                  <a:lnTo>
                    <a:pt x="502444" y="134593"/>
                  </a:lnTo>
                  <a:cubicBezTo>
                    <a:pt x="503238" y="138562"/>
                    <a:pt x="502817" y="142985"/>
                    <a:pt x="504825" y="146499"/>
                  </a:cubicBezTo>
                  <a:cubicBezTo>
                    <a:pt x="510536" y="156494"/>
                    <a:pt x="531612" y="149298"/>
                    <a:pt x="535781" y="148881"/>
                  </a:cubicBezTo>
                  <a:cubicBezTo>
                    <a:pt x="541768" y="130926"/>
                    <a:pt x="532997" y="152360"/>
                    <a:pt x="545306" y="136974"/>
                  </a:cubicBezTo>
                  <a:cubicBezTo>
                    <a:pt x="546874" y="135014"/>
                    <a:pt x="546565" y="132076"/>
                    <a:pt x="547688" y="129831"/>
                  </a:cubicBezTo>
                  <a:cubicBezTo>
                    <a:pt x="548968" y="127271"/>
                    <a:pt x="550863" y="125068"/>
                    <a:pt x="552450" y="122687"/>
                  </a:cubicBezTo>
                  <a:cubicBezTo>
                    <a:pt x="553730" y="112443"/>
                    <a:pt x="557775" y="92096"/>
                    <a:pt x="552450" y="82206"/>
                  </a:cubicBezTo>
                  <a:cubicBezTo>
                    <a:pt x="549736" y="77166"/>
                    <a:pt x="538163" y="72681"/>
                    <a:pt x="538163" y="72681"/>
                  </a:cubicBezTo>
                  <a:cubicBezTo>
                    <a:pt x="533315" y="73489"/>
                    <a:pt x="520624" y="73595"/>
                    <a:pt x="516731" y="79824"/>
                  </a:cubicBezTo>
                  <a:cubicBezTo>
                    <a:pt x="514070" y="84081"/>
                    <a:pt x="513556" y="89349"/>
                    <a:pt x="511969" y="94112"/>
                  </a:cubicBezTo>
                  <a:lnTo>
                    <a:pt x="509588" y="101256"/>
                  </a:lnTo>
                  <a:cubicBezTo>
                    <a:pt x="511524" y="107065"/>
                    <a:pt x="512116" y="110928"/>
                    <a:pt x="516731" y="115543"/>
                  </a:cubicBezTo>
                  <a:cubicBezTo>
                    <a:pt x="517292" y="116104"/>
                    <a:pt x="518319" y="115543"/>
                    <a:pt x="519113" y="115543"/>
                  </a:cubicBezTo>
                </a:path>
              </a:pathLst>
            </a:custGeom>
            <a:ln w="12700">
              <a:solidFill>
                <a:schemeClr val="bg1"/>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65" name="Freeform 56">
              <a:extLst>
                <a:ext uri="{FF2B5EF4-FFF2-40B4-BE49-F238E27FC236}">
                  <a16:creationId xmlns:a16="http://schemas.microsoft.com/office/drawing/2014/main" id="{93AA4944-E58B-4840-BA21-1DB418E0D7BA}"/>
                </a:ext>
              </a:extLst>
            </p:cNvPr>
            <p:cNvSpPr/>
            <p:nvPr/>
          </p:nvSpPr>
          <p:spPr>
            <a:xfrm>
              <a:off x="2332704" y="3729721"/>
              <a:ext cx="571500" cy="156479"/>
            </a:xfrm>
            <a:custGeom>
              <a:avLst/>
              <a:gdLst>
                <a:gd name="connsiteX0" fmla="*/ 0 w 555127"/>
                <a:gd name="connsiteY0" fmla="*/ 32199 h 151775"/>
                <a:gd name="connsiteX1" fmla="*/ 54769 w 555127"/>
                <a:gd name="connsiteY1" fmla="*/ 25056 h 151775"/>
                <a:gd name="connsiteX2" fmla="*/ 95250 w 555127"/>
                <a:gd name="connsiteY2" fmla="*/ 20293 h 151775"/>
                <a:gd name="connsiteX3" fmla="*/ 109538 w 555127"/>
                <a:gd name="connsiteY3" fmla="*/ 15531 h 151775"/>
                <a:gd name="connsiteX4" fmla="*/ 121444 w 555127"/>
                <a:gd name="connsiteY4" fmla="*/ 13149 h 151775"/>
                <a:gd name="connsiteX5" fmla="*/ 128588 w 555127"/>
                <a:gd name="connsiteY5" fmla="*/ 10768 h 151775"/>
                <a:gd name="connsiteX6" fmla="*/ 171450 w 555127"/>
                <a:gd name="connsiteY6" fmla="*/ 8387 h 151775"/>
                <a:gd name="connsiteX7" fmla="*/ 290513 w 555127"/>
                <a:gd name="connsiteY7" fmla="*/ 6006 h 151775"/>
                <a:gd name="connsiteX8" fmla="*/ 357188 w 555127"/>
                <a:gd name="connsiteY8" fmla="*/ 13149 h 151775"/>
                <a:gd name="connsiteX9" fmla="*/ 361950 w 555127"/>
                <a:gd name="connsiteY9" fmla="*/ 20293 h 151775"/>
                <a:gd name="connsiteX10" fmla="*/ 385763 w 555127"/>
                <a:gd name="connsiteY10" fmla="*/ 32199 h 151775"/>
                <a:gd name="connsiteX11" fmla="*/ 400050 w 555127"/>
                <a:gd name="connsiteY11" fmla="*/ 36962 h 151775"/>
                <a:gd name="connsiteX12" fmla="*/ 407194 w 555127"/>
                <a:gd name="connsiteY12" fmla="*/ 39343 h 151775"/>
                <a:gd name="connsiteX13" fmla="*/ 421481 w 555127"/>
                <a:gd name="connsiteY13" fmla="*/ 48868 h 151775"/>
                <a:gd name="connsiteX14" fmla="*/ 428625 w 555127"/>
                <a:gd name="connsiteY14" fmla="*/ 53631 h 151775"/>
                <a:gd name="connsiteX15" fmla="*/ 440531 w 555127"/>
                <a:gd name="connsiteY15" fmla="*/ 63156 h 151775"/>
                <a:gd name="connsiteX16" fmla="*/ 457200 w 555127"/>
                <a:gd name="connsiteY16" fmla="*/ 84587 h 151775"/>
                <a:gd name="connsiteX17" fmla="*/ 478631 w 555127"/>
                <a:gd name="connsiteY17" fmla="*/ 101256 h 151775"/>
                <a:gd name="connsiteX18" fmla="*/ 490538 w 555127"/>
                <a:gd name="connsiteY18" fmla="*/ 122687 h 151775"/>
                <a:gd name="connsiteX19" fmla="*/ 495300 w 555127"/>
                <a:gd name="connsiteY19" fmla="*/ 129831 h 151775"/>
                <a:gd name="connsiteX20" fmla="*/ 502444 w 555127"/>
                <a:gd name="connsiteY20" fmla="*/ 134593 h 151775"/>
                <a:gd name="connsiteX21" fmla="*/ 504825 w 555127"/>
                <a:gd name="connsiteY21" fmla="*/ 146499 h 151775"/>
                <a:gd name="connsiteX22" fmla="*/ 535781 w 555127"/>
                <a:gd name="connsiteY22" fmla="*/ 148881 h 151775"/>
                <a:gd name="connsiteX23" fmla="*/ 545306 w 555127"/>
                <a:gd name="connsiteY23" fmla="*/ 136974 h 151775"/>
                <a:gd name="connsiteX24" fmla="*/ 547688 w 555127"/>
                <a:gd name="connsiteY24" fmla="*/ 129831 h 151775"/>
                <a:gd name="connsiteX25" fmla="*/ 552450 w 555127"/>
                <a:gd name="connsiteY25" fmla="*/ 122687 h 151775"/>
                <a:gd name="connsiteX26" fmla="*/ 552450 w 555127"/>
                <a:gd name="connsiteY26" fmla="*/ 82206 h 151775"/>
                <a:gd name="connsiteX27" fmla="*/ 538163 w 555127"/>
                <a:gd name="connsiteY27" fmla="*/ 72681 h 151775"/>
                <a:gd name="connsiteX28" fmla="*/ 516731 w 555127"/>
                <a:gd name="connsiteY28" fmla="*/ 79824 h 151775"/>
                <a:gd name="connsiteX29" fmla="*/ 511969 w 555127"/>
                <a:gd name="connsiteY29" fmla="*/ 94112 h 151775"/>
                <a:gd name="connsiteX30" fmla="*/ 509588 w 555127"/>
                <a:gd name="connsiteY30" fmla="*/ 101256 h 151775"/>
                <a:gd name="connsiteX31" fmla="*/ 516731 w 555127"/>
                <a:gd name="connsiteY31" fmla="*/ 115543 h 151775"/>
                <a:gd name="connsiteX32" fmla="*/ 519113 w 555127"/>
                <a:gd name="connsiteY32" fmla="*/ 115543 h 151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55127" h="151775">
                  <a:moveTo>
                    <a:pt x="0" y="32199"/>
                  </a:moveTo>
                  <a:cubicBezTo>
                    <a:pt x="33961" y="25408"/>
                    <a:pt x="15742" y="28058"/>
                    <a:pt x="54769" y="25056"/>
                  </a:cubicBezTo>
                  <a:cubicBezTo>
                    <a:pt x="75940" y="17997"/>
                    <a:pt x="44060" y="27971"/>
                    <a:pt x="95250" y="20293"/>
                  </a:cubicBezTo>
                  <a:cubicBezTo>
                    <a:pt x="100215" y="19548"/>
                    <a:pt x="104615" y="16516"/>
                    <a:pt x="109538" y="15531"/>
                  </a:cubicBezTo>
                  <a:cubicBezTo>
                    <a:pt x="113507" y="14737"/>
                    <a:pt x="117518" y="14131"/>
                    <a:pt x="121444" y="13149"/>
                  </a:cubicBezTo>
                  <a:cubicBezTo>
                    <a:pt x="123879" y="12540"/>
                    <a:pt x="126089" y="11006"/>
                    <a:pt x="128588" y="10768"/>
                  </a:cubicBezTo>
                  <a:cubicBezTo>
                    <a:pt x="142833" y="9411"/>
                    <a:pt x="157163" y="9181"/>
                    <a:pt x="171450" y="8387"/>
                  </a:cubicBezTo>
                  <a:cubicBezTo>
                    <a:pt x="218879" y="-7424"/>
                    <a:pt x="180719" y="3510"/>
                    <a:pt x="290513" y="6006"/>
                  </a:cubicBezTo>
                  <a:cubicBezTo>
                    <a:pt x="321384" y="16296"/>
                    <a:pt x="299785" y="10540"/>
                    <a:pt x="357188" y="13149"/>
                  </a:cubicBezTo>
                  <a:cubicBezTo>
                    <a:pt x="358775" y="15530"/>
                    <a:pt x="359796" y="18408"/>
                    <a:pt x="361950" y="20293"/>
                  </a:cubicBezTo>
                  <a:cubicBezTo>
                    <a:pt x="375092" y="31792"/>
                    <a:pt x="372897" y="28339"/>
                    <a:pt x="385763" y="32199"/>
                  </a:cubicBezTo>
                  <a:cubicBezTo>
                    <a:pt x="390571" y="33642"/>
                    <a:pt x="395288" y="35374"/>
                    <a:pt x="400050" y="36962"/>
                  </a:cubicBezTo>
                  <a:lnTo>
                    <a:pt x="407194" y="39343"/>
                  </a:lnTo>
                  <a:lnTo>
                    <a:pt x="421481" y="48868"/>
                  </a:lnTo>
                  <a:lnTo>
                    <a:pt x="428625" y="53631"/>
                  </a:lnTo>
                  <a:cubicBezTo>
                    <a:pt x="433255" y="67520"/>
                    <a:pt x="426989" y="55418"/>
                    <a:pt x="440531" y="63156"/>
                  </a:cubicBezTo>
                  <a:cubicBezTo>
                    <a:pt x="460030" y="74298"/>
                    <a:pt x="431687" y="67579"/>
                    <a:pt x="457200" y="84587"/>
                  </a:cubicBezTo>
                  <a:cubicBezTo>
                    <a:pt x="474290" y="95980"/>
                    <a:pt x="467441" y="90064"/>
                    <a:pt x="478631" y="101256"/>
                  </a:cubicBezTo>
                  <a:cubicBezTo>
                    <a:pt x="482824" y="113829"/>
                    <a:pt x="479620" y="106309"/>
                    <a:pt x="490538" y="122687"/>
                  </a:cubicBezTo>
                  <a:cubicBezTo>
                    <a:pt x="492125" y="125068"/>
                    <a:pt x="492919" y="128244"/>
                    <a:pt x="495300" y="129831"/>
                  </a:cubicBezTo>
                  <a:lnTo>
                    <a:pt x="502444" y="134593"/>
                  </a:lnTo>
                  <a:cubicBezTo>
                    <a:pt x="503238" y="138562"/>
                    <a:pt x="502817" y="142985"/>
                    <a:pt x="504825" y="146499"/>
                  </a:cubicBezTo>
                  <a:cubicBezTo>
                    <a:pt x="510536" y="156494"/>
                    <a:pt x="531612" y="149298"/>
                    <a:pt x="535781" y="148881"/>
                  </a:cubicBezTo>
                  <a:cubicBezTo>
                    <a:pt x="541768" y="130926"/>
                    <a:pt x="532997" y="152360"/>
                    <a:pt x="545306" y="136974"/>
                  </a:cubicBezTo>
                  <a:cubicBezTo>
                    <a:pt x="546874" y="135014"/>
                    <a:pt x="546565" y="132076"/>
                    <a:pt x="547688" y="129831"/>
                  </a:cubicBezTo>
                  <a:cubicBezTo>
                    <a:pt x="548968" y="127271"/>
                    <a:pt x="550863" y="125068"/>
                    <a:pt x="552450" y="122687"/>
                  </a:cubicBezTo>
                  <a:cubicBezTo>
                    <a:pt x="553730" y="112443"/>
                    <a:pt x="557775" y="92096"/>
                    <a:pt x="552450" y="82206"/>
                  </a:cubicBezTo>
                  <a:cubicBezTo>
                    <a:pt x="549736" y="77166"/>
                    <a:pt x="538163" y="72681"/>
                    <a:pt x="538163" y="72681"/>
                  </a:cubicBezTo>
                  <a:cubicBezTo>
                    <a:pt x="533315" y="73489"/>
                    <a:pt x="520624" y="73595"/>
                    <a:pt x="516731" y="79824"/>
                  </a:cubicBezTo>
                  <a:cubicBezTo>
                    <a:pt x="514070" y="84081"/>
                    <a:pt x="513556" y="89349"/>
                    <a:pt x="511969" y="94112"/>
                  </a:cubicBezTo>
                  <a:lnTo>
                    <a:pt x="509588" y="101256"/>
                  </a:lnTo>
                  <a:cubicBezTo>
                    <a:pt x="511524" y="107065"/>
                    <a:pt x="512116" y="110928"/>
                    <a:pt x="516731" y="115543"/>
                  </a:cubicBezTo>
                  <a:cubicBezTo>
                    <a:pt x="517292" y="116104"/>
                    <a:pt x="518319" y="115543"/>
                    <a:pt x="519113" y="115543"/>
                  </a:cubicBezTo>
                </a:path>
              </a:pathLst>
            </a:custGeom>
            <a:ln w="12700">
              <a:solidFill>
                <a:schemeClr val="bg1"/>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grpSp>
      <p:cxnSp>
        <p:nvCxnSpPr>
          <p:cNvPr id="44" name="Straight Arrow Connector 43">
            <a:extLst>
              <a:ext uri="{FF2B5EF4-FFF2-40B4-BE49-F238E27FC236}">
                <a16:creationId xmlns:a16="http://schemas.microsoft.com/office/drawing/2014/main" id="{45F225A3-D74D-42BE-AF6E-FE3905DF2A0F}"/>
              </a:ext>
            </a:extLst>
          </p:cNvPr>
          <p:cNvCxnSpPr/>
          <p:nvPr/>
        </p:nvCxnSpPr>
        <p:spPr>
          <a:xfrm flipH="1">
            <a:off x="4983106" y="852128"/>
            <a:ext cx="350895" cy="443272"/>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21716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left)">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wipe(up)">
                                      <p:cBhvr>
                                        <p:cTn id="12"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04800" y="533400"/>
            <a:ext cx="12954000" cy="10668000"/>
            <a:chOff x="571500" y="1733550"/>
            <a:chExt cx="7386461" cy="4403142"/>
          </a:xfrm>
        </p:grpSpPr>
        <p:sp>
          <p:nvSpPr>
            <p:cNvPr id="3" name="Freeform 2"/>
            <p:cNvSpPr/>
            <p:nvPr/>
          </p:nvSpPr>
          <p:spPr>
            <a:xfrm>
              <a:off x="2124075" y="1752600"/>
              <a:ext cx="1295400" cy="581025"/>
            </a:xfrm>
            <a:custGeom>
              <a:avLst/>
              <a:gdLst>
                <a:gd name="connsiteX0" fmla="*/ 0 w 1295400"/>
                <a:gd name="connsiteY0" fmla="*/ 581025 h 581025"/>
                <a:gd name="connsiteX1" fmla="*/ 123825 w 1295400"/>
                <a:gd name="connsiteY1" fmla="*/ 514350 h 581025"/>
                <a:gd name="connsiteX2" fmla="*/ 228600 w 1295400"/>
                <a:gd name="connsiteY2" fmla="*/ 514350 h 581025"/>
                <a:gd name="connsiteX3" fmla="*/ 304800 w 1295400"/>
                <a:gd name="connsiteY3" fmla="*/ 466725 h 581025"/>
                <a:gd name="connsiteX4" fmla="*/ 390525 w 1295400"/>
                <a:gd name="connsiteY4" fmla="*/ 457200 h 581025"/>
                <a:gd name="connsiteX5" fmla="*/ 466725 w 1295400"/>
                <a:gd name="connsiteY5" fmla="*/ 419100 h 581025"/>
                <a:gd name="connsiteX6" fmla="*/ 581025 w 1295400"/>
                <a:gd name="connsiteY6" fmla="*/ 390525 h 581025"/>
                <a:gd name="connsiteX7" fmla="*/ 714375 w 1295400"/>
                <a:gd name="connsiteY7" fmla="*/ 352425 h 581025"/>
                <a:gd name="connsiteX8" fmla="*/ 790575 w 1295400"/>
                <a:gd name="connsiteY8" fmla="*/ 352425 h 581025"/>
                <a:gd name="connsiteX9" fmla="*/ 866775 w 1295400"/>
                <a:gd name="connsiteY9" fmla="*/ 323850 h 581025"/>
                <a:gd name="connsiteX10" fmla="*/ 933450 w 1295400"/>
                <a:gd name="connsiteY10" fmla="*/ 295275 h 581025"/>
                <a:gd name="connsiteX11" fmla="*/ 1000125 w 1295400"/>
                <a:gd name="connsiteY11" fmla="*/ 247650 h 581025"/>
                <a:gd name="connsiteX12" fmla="*/ 1085850 w 1295400"/>
                <a:gd name="connsiteY12" fmla="*/ 171450 h 581025"/>
                <a:gd name="connsiteX13" fmla="*/ 1200150 w 1295400"/>
                <a:gd name="connsiteY13" fmla="*/ 47625 h 581025"/>
                <a:gd name="connsiteX14" fmla="*/ 1295400 w 1295400"/>
                <a:gd name="connsiteY14" fmla="*/ 0 h 58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95400" h="581025">
                  <a:moveTo>
                    <a:pt x="0" y="581025"/>
                  </a:moveTo>
                  <a:cubicBezTo>
                    <a:pt x="42862" y="553243"/>
                    <a:pt x="85725" y="525462"/>
                    <a:pt x="123825" y="514350"/>
                  </a:cubicBezTo>
                  <a:cubicBezTo>
                    <a:pt x="161925" y="503238"/>
                    <a:pt x="198437" y="522288"/>
                    <a:pt x="228600" y="514350"/>
                  </a:cubicBezTo>
                  <a:cubicBezTo>
                    <a:pt x="258763" y="506412"/>
                    <a:pt x="277813" y="476250"/>
                    <a:pt x="304800" y="466725"/>
                  </a:cubicBezTo>
                  <a:cubicBezTo>
                    <a:pt x="331787" y="457200"/>
                    <a:pt x="363538" y="465137"/>
                    <a:pt x="390525" y="457200"/>
                  </a:cubicBezTo>
                  <a:cubicBezTo>
                    <a:pt x="417512" y="449263"/>
                    <a:pt x="434975" y="430212"/>
                    <a:pt x="466725" y="419100"/>
                  </a:cubicBezTo>
                  <a:cubicBezTo>
                    <a:pt x="498475" y="407988"/>
                    <a:pt x="539750" y="401637"/>
                    <a:pt x="581025" y="390525"/>
                  </a:cubicBezTo>
                  <a:cubicBezTo>
                    <a:pt x="622300" y="379413"/>
                    <a:pt x="679450" y="358775"/>
                    <a:pt x="714375" y="352425"/>
                  </a:cubicBezTo>
                  <a:cubicBezTo>
                    <a:pt x="749300" y="346075"/>
                    <a:pt x="765175" y="357187"/>
                    <a:pt x="790575" y="352425"/>
                  </a:cubicBezTo>
                  <a:cubicBezTo>
                    <a:pt x="815975" y="347663"/>
                    <a:pt x="842963" y="333375"/>
                    <a:pt x="866775" y="323850"/>
                  </a:cubicBezTo>
                  <a:cubicBezTo>
                    <a:pt x="890588" y="314325"/>
                    <a:pt x="911225" y="307975"/>
                    <a:pt x="933450" y="295275"/>
                  </a:cubicBezTo>
                  <a:cubicBezTo>
                    <a:pt x="955675" y="282575"/>
                    <a:pt x="974725" y="268288"/>
                    <a:pt x="1000125" y="247650"/>
                  </a:cubicBezTo>
                  <a:cubicBezTo>
                    <a:pt x="1025525" y="227012"/>
                    <a:pt x="1052513" y="204787"/>
                    <a:pt x="1085850" y="171450"/>
                  </a:cubicBezTo>
                  <a:cubicBezTo>
                    <a:pt x="1119187" y="138113"/>
                    <a:pt x="1165225" y="76200"/>
                    <a:pt x="1200150" y="47625"/>
                  </a:cubicBezTo>
                  <a:cubicBezTo>
                    <a:pt x="1235075" y="19050"/>
                    <a:pt x="1265237" y="9525"/>
                    <a:pt x="1295400" y="0"/>
                  </a:cubicBezTo>
                </a:path>
              </a:pathLst>
            </a:custGeom>
            <a:ln w="762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4" name="Freeform 3"/>
            <p:cNvSpPr/>
            <p:nvPr/>
          </p:nvSpPr>
          <p:spPr>
            <a:xfrm>
              <a:off x="2228850" y="2455334"/>
              <a:ext cx="1181100" cy="402166"/>
            </a:xfrm>
            <a:custGeom>
              <a:avLst/>
              <a:gdLst>
                <a:gd name="connsiteX0" fmla="*/ 0 w 1181100"/>
                <a:gd name="connsiteY0" fmla="*/ 192616 h 402166"/>
                <a:gd name="connsiteX1" fmla="*/ 76200 w 1181100"/>
                <a:gd name="connsiteY1" fmla="*/ 144991 h 402166"/>
                <a:gd name="connsiteX2" fmla="*/ 152400 w 1181100"/>
                <a:gd name="connsiteY2" fmla="*/ 106891 h 402166"/>
                <a:gd name="connsiteX3" fmla="*/ 238125 w 1181100"/>
                <a:gd name="connsiteY3" fmla="*/ 68791 h 402166"/>
                <a:gd name="connsiteX4" fmla="*/ 323850 w 1181100"/>
                <a:gd name="connsiteY4" fmla="*/ 40216 h 402166"/>
                <a:gd name="connsiteX5" fmla="*/ 390525 w 1181100"/>
                <a:gd name="connsiteY5" fmla="*/ 21166 h 402166"/>
                <a:gd name="connsiteX6" fmla="*/ 476250 w 1181100"/>
                <a:gd name="connsiteY6" fmla="*/ 2116 h 402166"/>
                <a:gd name="connsiteX7" fmla="*/ 600075 w 1181100"/>
                <a:gd name="connsiteY7" fmla="*/ 2116 h 402166"/>
                <a:gd name="connsiteX8" fmla="*/ 704850 w 1181100"/>
                <a:gd name="connsiteY8" fmla="*/ 2116 h 402166"/>
                <a:gd name="connsiteX9" fmla="*/ 847725 w 1181100"/>
                <a:gd name="connsiteY9" fmla="*/ 30691 h 402166"/>
                <a:gd name="connsiteX10" fmla="*/ 933450 w 1181100"/>
                <a:gd name="connsiteY10" fmla="*/ 68791 h 402166"/>
                <a:gd name="connsiteX11" fmla="*/ 1028700 w 1181100"/>
                <a:gd name="connsiteY11" fmla="*/ 154516 h 402166"/>
                <a:gd name="connsiteX12" fmla="*/ 1095375 w 1181100"/>
                <a:gd name="connsiteY12" fmla="*/ 230716 h 402166"/>
                <a:gd name="connsiteX13" fmla="*/ 1143000 w 1181100"/>
                <a:gd name="connsiteY13" fmla="*/ 297391 h 402166"/>
                <a:gd name="connsiteX14" fmla="*/ 1181100 w 1181100"/>
                <a:gd name="connsiteY14" fmla="*/ 402166 h 402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81100" h="402166">
                  <a:moveTo>
                    <a:pt x="0" y="192616"/>
                  </a:moveTo>
                  <a:cubicBezTo>
                    <a:pt x="25400" y="175947"/>
                    <a:pt x="50800" y="159278"/>
                    <a:pt x="76200" y="144991"/>
                  </a:cubicBezTo>
                  <a:cubicBezTo>
                    <a:pt x="101600" y="130704"/>
                    <a:pt x="125413" y="119591"/>
                    <a:pt x="152400" y="106891"/>
                  </a:cubicBezTo>
                  <a:cubicBezTo>
                    <a:pt x="179387" y="94191"/>
                    <a:pt x="209550" y="79903"/>
                    <a:pt x="238125" y="68791"/>
                  </a:cubicBezTo>
                  <a:cubicBezTo>
                    <a:pt x="266700" y="57679"/>
                    <a:pt x="298450" y="48153"/>
                    <a:pt x="323850" y="40216"/>
                  </a:cubicBezTo>
                  <a:cubicBezTo>
                    <a:pt x="349250" y="32279"/>
                    <a:pt x="365125" y="27516"/>
                    <a:pt x="390525" y="21166"/>
                  </a:cubicBezTo>
                  <a:cubicBezTo>
                    <a:pt x="415925" y="14816"/>
                    <a:pt x="441325" y="5291"/>
                    <a:pt x="476250" y="2116"/>
                  </a:cubicBezTo>
                  <a:cubicBezTo>
                    <a:pt x="511175" y="-1059"/>
                    <a:pt x="600075" y="2116"/>
                    <a:pt x="600075" y="2116"/>
                  </a:cubicBezTo>
                  <a:cubicBezTo>
                    <a:pt x="638175" y="2116"/>
                    <a:pt x="663575" y="-2646"/>
                    <a:pt x="704850" y="2116"/>
                  </a:cubicBezTo>
                  <a:cubicBezTo>
                    <a:pt x="746125" y="6878"/>
                    <a:pt x="809625" y="19579"/>
                    <a:pt x="847725" y="30691"/>
                  </a:cubicBezTo>
                  <a:cubicBezTo>
                    <a:pt x="885825" y="41803"/>
                    <a:pt x="903288" y="48154"/>
                    <a:pt x="933450" y="68791"/>
                  </a:cubicBezTo>
                  <a:cubicBezTo>
                    <a:pt x="963612" y="89428"/>
                    <a:pt x="1001713" y="127529"/>
                    <a:pt x="1028700" y="154516"/>
                  </a:cubicBezTo>
                  <a:cubicBezTo>
                    <a:pt x="1055687" y="181503"/>
                    <a:pt x="1076325" y="206904"/>
                    <a:pt x="1095375" y="230716"/>
                  </a:cubicBezTo>
                  <a:cubicBezTo>
                    <a:pt x="1114425" y="254528"/>
                    <a:pt x="1128713" y="268816"/>
                    <a:pt x="1143000" y="297391"/>
                  </a:cubicBezTo>
                  <a:cubicBezTo>
                    <a:pt x="1157287" y="325966"/>
                    <a:pt x="1181100" y="402166"/>
                    <a:pt x="1181100" y="402166"/>
                  </a:cubicBezTo>
                </a:path>
              </a:pathLst>
            </a:custGeom>
            <a:ln w="762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 name="Freeform 4"/>
            <p:cNvSpPr/>
            <p:nvPr/>
          </p:nvSpPr>
          <p:spPr>
            <a:xfrm>
              <a:off x="3335436" y="1857375"/>
              <a:ext cx="1884264" cy="448519"/>
            </a:xfrm>
            <a:custGeom>
              <a:avLst/>
              <a:gdLst>
                <a:gd name="connsiteX0" fmla="*/ 207864 w 1884264"/>
                <a:gd name="connsiteY0" fmla="*/ 0 h 448519"/>
                <a:gd name="connsiteX1" fmla="*/ 122139 w 1884264"/>
                <a:gd name="connsiteY1" fmla="*/ 47625 h 448519"/>
                <a:gd name="connsiteX2" fmla="*/ 74514 w 1884264"/>
                <a:gd name="connsiteY2" fmla="*/ 104775 h 448519"/>
                <a:gd name="connsiteX3" fmla="*/ 55464 w 1884264"/>
                <a:gd name="connsiteY3" fmla="*/ 133350 h 448519"/>
                <a:gd name="connsiteX4" fmla="*/ 7839 w 1884264"/>
                <a:gd name="connsiteY4" fmla="*/ 180975 h 448519"/>
                <a:gd name="connsiteX5" fmla="*/ 7839 w 1884264"/>
                <a:gd name="connsiteY5" fmla="*/ 200025 h 448519"/>
                <a:gd name="connsiteX6" fmla="*/ 84039 w 1884264"/>
                <a:gd name="connsiteY6" fmla="*/ 200025 h 448519"/>
                <a:gd name="connsiteX7" fmla="*/ 179289 w 1884264"/>
                <a:gd name="connsiteY7" fmla="*/ 200025 h 448519"/>
                <a:gd name="connsiteX8" fmla="*/ 255489 w 1884264"/>
                <a:gd name="connsiteY8" fmla="*/ 219075 h 448519"/>
                <a:gd name="connsiteX9" fmla="*/ 369789 w 1884264"/>
                <a:gd name="connsiteY9" fmla="*/ 247650 h 448519"/>
                <a:gd name="connsiteX10" fmla="*/ 512664 w 1884264"/>
                <a:gd name="connsiteY10" fmla="*/ 266700 h 448519"/>
                <a:gd name="connsiteX11" fmla="*/ 665064 w 1884264"/>
                <a:gd name="connsiteY11" fmla="*/ 304800 h 448519"/>
                <a:gd name="connsiteX12" fmla="*/ 836514 w 1884264"/>
                <a:gd name="connsiteY12" fmla="*/ 361950 h 448519"/>
                <a:gd name="connsiteX13" fmla="*/ 988914 w 1884264"/>
                <a:gd name="connsiteY13" fmla="*/ 400050 h 448519"/>
                <a:gd name="connsiteX14" fmla="*/ 1084164 w 1884264"/>
                <a:gd name="connsiteY14" fmla="*/ 419100 h 448519"/>
                <a:gd name="connsiteX15" fmla="*/ 1169889 w 1884264"/>
                <a:gd name="connsiteY15" fmla="*/ 447675 h 448519"/>
                <a:gd name="connsiteX16" fmla="*/ 1274664 w 1884264"/>
                <a:gd name="connsiteY16" fmla="*/ 438150 h 448519"/>
                <a:gd name="connsiteX17" fmla="*/ 1408014 w 1884264"/>
                <a:gd name="connsiteY17" fmla="*/ 409575 h 448519"/>
                <a:gd name="connsiteX18" fmla="*/ 1550889 w 1884264"/>
                <a:gd name="connsiteY18" fmla="*/ 419100 h 448519"/>
                <a:gd name="connsiteX19" fmla="*/ 1731864 w 1884264"/>
                <a:gd name="connsiteY19" fmla="*/ 409575 h 448519"/>
                <a:gd name="connsiteX20" fmla="*/ 1884264 w 1884264"/>
                <a:gd name="connsiteY20" fmla="*/ 419100 h 448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884264" h="448519">
                  <a:moveTo>
                    <a:pt x="207864" y="0"/>
                  </a:moveTo>
                  <a:cubicBezTo>
                    <a:pt x="176114" y="15081"/>
                    <a:pt x="144364" y="30163"/>
                    <a:pt x="122139" y="47625"/>
                  </a:cubicBezTo>
                  <a:cubicBezTo>
                    <a:pt x="99914" y="65087"/>
                    <a:pt x="85626" y="90488"/>
                    <a:pt x="74514" y="104775"/>
                  </a:cubicBezTo>
                  <a:cubicBezTo>
                    <a:pt x="63401" y="119063"/>
                    <a:pt x="66576" y="120650"/>
                    <a:pt x="55464" y="133350"/>
                  </a:cubicBezTo>
                  <a:cubicBezTo>
                    <a:pt x="44352" y="146050"/>
                    <a:pt x="15776" y="169863"/>
                    <a:pt x="7839" y="180975"/>
                  </a:cubicBezTo>
                  <a:cubicBezTo>
                    <a:pt x="-99" y="192088"/>
                    <a:pt x="-4861" y="196850"/>
                    <a:pt x="7839" y="200025"/>
                  </a:cubicBezTo>
                  <a:cubicBezTo>
                    <a:pt x="20539" y="203200"/>
                    <a:pt x="84039" y="200025"/>
                    <a:pt x="84039" y="200025"/>
                  </a:cubicBezTo>
                  <a:cubicBezTo>
                    <a:pt x="112614" y="200025"/>
                    <a:pt x="150714" y="196850"/>
                    <a:pt x="179289" y="200025"/>
                  </a:cubicBezTo>
                  <a:cubicBezTo>
                    <a:pt x="207864" y="203200"/>
                    <a:pt x="255489" y="219075"/>
                    <a:pt x="255489" y="219075"/>
                  </a:cubicBezTo>
                  <a:cubicBezTo>
                    <a:pt x="287239" y="227012"/>
                    <a:pt x="326927" y="239713"/>
                    <a:pt x="369789" y="247650"/>
                  </a:cubicBezTo>
                  <a:cubicBezTo>
                    <a:pt x="412651" y="255587"/>
                    <a:pt x="463451" y="257175"/>
                    <a:pt x="512664" y="266700"/>
                  </a:cubicBezTo>
                  <a:cubicBezTo>
                    <a:pt x="561877" y="276225"/>
                    <a:pt x="611089" y="288925"/>
                    <a:pt x="665064" y="304800"/>
                  </a:cubicBezTo>
                  <a:cubicBezTo>
                    <a:pt x="719039" y="320675"/>
                    <a:pt x="782539" y="346075"/>
                    <a:pt x="836514" y="361950"/>
                  </a:cubicBezTo>
                  <a:cubicBezTo>
                    <a:pt x="890489" y="377825"/>
                    <a:pt x="947639" y="390525"/>
                    <a:pt x="988914" y="400050"/>
                  </a:cubicBezTo>
                  <a:cubicBezTo>
                    <a:pt x="1030189" y="409575"/>
                    <a:pt x="1054001" y="411162"/>
                    <a:pt x="1084164" y="419100"/>
                  </a:cubicBezTo>
                  <a:cubicBezTo>
                    <a:pt x="1114327" y="427038"/>
                    <a:pt x="1138139" y="444500"/>
                    <a:pt x="1169889" y="447675"/>
                  </a:cubicBezTo>
                  <a:cubicBezTo>
                    <a:pt x="1201639" y="450850"/>
                    <a:pt x="1234977" y="444500"/>
                    <a:pt x="1274664" y="438150"/>
                  </a:cubicBezTo>
                  <a:cubicBezTo>
                    <a:pt x="1314351" y="431800"/>
                    <a:pt x="1361977" y="412750"/>
                    <a:pt x="1408014" y="409575"/>
                  </a:cubicBezTo>
                  <a:cubicBezTo>
                    <a:pt x="1454051" y="406400"/>
                    <a:pt x="1496914" y="419100"/>
                    <a:pt x="1550889" y="419100"/>
                  </a:cubicBezTo>
                  <a:cubicBezTo>
                    <a:pt x="1604864" y="419100"/>
                    <a:pt x="1676302" y="409575"/>
                    <a:pt x="1731864" y="409575"/>
                  </a:cubicBezTo>
                  <a:cubicBezTo>
                    <a:pt x="1787426" y="409575"/>
                    <a:pt x="1835845" y="414337"/>
                    <a:pt x="1884264" y="419100"/>
                  </a:cubicBezTo>
                </a:path>
              </a:pathLst>
            </a:custGeom>
            <a:ln w="762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6" name="Freeform 5"/>
            <p:cNvSpPr/>
            <p:nvPr/>
          </p:nvSpPr>
          <p:spPr>
            <a:xfrm>
              <a:off x="3343027" y="2303218"/>
              <a:ext cx="981323" cy="563807"/>
            </a:xfrm>
            <a:custGeom>
              <a:avLst/>
              <a:gdLst>
                <a:gd name="connsiteX0" fmla="*/ 209798 w 981323"/>
                <a:gd name="connsiteY0" fmla="*/ 487607 h 563807"/>
                <a:gd name="connsiteX1" fmla="*/ 171698 w 981323"/>
                <a:gd name="connsiteY1" fmla="*/ 401882 h 563807"/>
                <a:gd name="connsiteX2" fmla="*/ 152648 w 981323"/>
                <a:gd name="connsiteY2" fmla="*/ 325682 h 563807"/>
                <a:gd name="connsiteX3" fmla="*/ 95498 w 981323"/>
                <a:gd name="connsiteY3" fmla="*/ 239957 h 563807"/>
                <a:gd name="connsiteX4" fmla="*/ 57398 w 981323"/>
                <a:gd name="connsiteY4" fmla="*/ 201857 h 563807"/>
                <a:gd name="connsiteX5" fmla="*/ 28823 w 981323"/>
                <a:gd name="connsiteY5" fmla="*/ 144707 h 563807"/>
                <a:gd name="connsiteX6" fmla="*/ 9773 w 981323"/>
                <a:gd name="connsiteY6" fmla="*/ 106607 h 563807"/>
                <a:gd name="connsiteX7" fmla="*/ 248 w 981323"/>
                <a:gd name="connsiteY7" fmla="*/ 68507 h 563807"/>
                <a:gd name="connsiteX8" fmla="*/ 19298 w 981323"/>
                <a:gd name="connsiteY8" fmla="*/ 20882 h 563807"/>
                <a:gd name="connsiteX9" fmla="*/ 85973 w 981323"/>
                <a:gd name="connsiteY9" fmla="*/ 1832 h 563807"/>
                <a:gd name="connsiteX10" fmla="*/ 133598 w 981323"/>
                <a:gd name="connsiteY10" fmla="*/ 1832 h 563807"/>
                <a:gd name="connsiteX11" fmla="*/ 219323 w 981323"/>
                <a:gd name="connsiteY11" fmla="*/ 11357 h 563807"/>
                <a:gd name="connsiteX12" fmla="*/ 362198 w 981323"/>
                <a:gd name="connsiteY12" fmla="*/ 39932 h 563807"/>
                <a:gd name="connsiteX13" fmla="*/ 476498 w 981323"/>
                <a:gd name="connsiteY13" fmla="*/ 68507 h 563807"/>
                <a:gd name="connsiteX14" fmla="*/ 600323 w 981323"/>
                <a:gd name="connsiteY14" fmla="*/ 97082 h 563807"/>
                <a:gd name="connsiteX15" fmla="*/ 705098 w 981323"/>
                <a:gd name="connsiteY15" fmla="*/ 144707 h 563807"/>
                <a:gd name="connsiteX16" fmla="*/ 800348 w 981323"/>
                <a:gd name="connsiteY16" fmla="*/ 163757 h 563807"/>
                <a:gd name="connsiteX17" fmla="*/ 895598 w 981323"/>
                <a:gd name="connsiteY17" fmla="*/ 220907 h 563807"/>
                <a:gd name="connsiteX18" fmla="*/ 943223 w 981323"/>
                <a:gd name="connsiteY18" fmla="*/ 259007 h 563807"/>
                <a:gd name="connsiteX19" fmla="*/ 962273 w 981323"/>
                <a:gd name="connsiteY19" fmla="*/ 316157 h 563807"/>
                <a:gd name="connsiteX20" fmla="*/ 971798 w 981323"/>
                <a:gd name="connsiteY20" fmla="*/ 382832 h 563807"/>
                <a:gd name="connsiteX21" fmla="*/ 981323 w 981323"/>
                <a:gd name="connsiteY21" fmla="*/ 459032 h 563807"/>
                <a:gd name="connsiteX22" fmla="*/ 971798 w 981323"/>
                <a:gd name="connsiteY22" fmla="*/ 563807 h 563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81323" h="563807">
                  <a:moveTo>
                    <a:pt x="209798" y="487607"/>
                  </a:moveTo>
                  <a:cubicBezTo>
                    <a:pt x="195510" y="458238"/>
                    <a:pt x="181223" y="428869"/>
                    <a:pt x="171698" y="401882"/>
                  </a:cubicBezTo>
                  <a:cubicBezTo>
                    <a:pt x="162173" y="374895"/>
                    <a:pt x="165348" y="352669"/>
                    <a:pt x="152648" y="325682"/>
                  </a:cubicBezTo>
                  <a:cubicBezTo>
                    <a:pt x="139948" y="298695"/>
                    <a:pt x="111373" y="260594"/>
                    <a:pt x="95498" y="239957"/>
                  </a:cubicBezTo>
                  <a:cubicBezTo>
                    <a:pt x="79623" y="219319"/>
                    <a:pt x="68510" y="217732"/>
                    <a:pt x="57398" y="201857"/>
                  </a:cubicBezTo>
                  <a:cubicBezTo>
                    <a:pt x="46285" y="185982"/>
                    <a:pt x="28823" y="144707"/>
                    <a:pt x="28823" y="144707"/>
                  </a:cubicBezTo>
                  <a:cubicBezTo>
                    <a:pt x="20886" y="128832"/>
                    <a:pt x="14536" y="119307"/>
                    <a:pt x="9773" y="106607"/>
                  </a:cubicBezTo>
                  <a:cubicBezTo>
                    <a:pt x="5010" y="93907"/>
                    <a:pt x="-1339" y="82794"/>
                    <a:pt x="248" y="68507"/>
                  </a:cubicBezTo>
                  <a:cubicBezTo>
                    <a:pt x="1835" y="54220"/>
                    <a:pt x="5010" y="31994"/>
                    <a:pt x="19298" y="20882"/>
                  </a:cubicBezTo>
                  <a:cubicBezTo>
                    <a:pt x="33585" y="9769"/>
                    <a:pt x="66923" y="5007"/>
                    <a:pt x="85973" y="1832"/>
                  </a:cubicBezTo>
                  <a:cubicBezTo>
                    <a:pt x="105023" y="-1343"/>
                    <a:pt x="111373" y="245"/>
                    <a:pt x="133598" y="1832"/>
                  </a:cubicBezTo>
                  <a:cubicBezTo>
                    <a:pt x="155823" y="3419"/>
                    <a:pt x="181223" y="5007"/>
                    <a:pt x="219323" y="11357"/>
                  </a:cubicBezTo>
                  <a:cubicBezTo>
                    <a:pt x="257423" y="17707"/>
                    <a:pt x="319336" y="30407"/>
                    <a:pt x="362198" y="39932"/>
                  </a:cubicBezTo>
                  <a:cubicBezTo>
                    <a:pt x="405060" y="49457"/>
                    <a:pt x="476498" y="68507"/>
                    <a:pt x="476498" y="68507"/>
                  </a:cubicBezTo>
                  <a:cubicBezTo>
                    <a:pt x="516186" y="78032"/>
                    <a:pt x="562223" y="84382"/>
                    <a:pt x="600323" y="97082"/>
                  </a:cubicBezTo>
                  <a:cubicBezTo>
                    <a:pt x="638423" y="109782"/>
                    <a:pt x="671761" y="133595"/>
                    <a:pt x="705098" y="144707"/>
                  </a:cubicBezTo>
                  <a:cubicBezTo>
                    <a:pt x="738435" y="155819"/>
                    <a:pt x="768598" y="151057"/>
                    <a:pt x="800348" y="163757"/>
                  </a:cubicBezTo>
                  <a:cubicBezTo>
                    <a:pt x="832098" y="176457"/>
                    <a:pt x="871786" y="205032"/>
                    <a:pt x="895598" y="220907"/>
                  </a:cubicBezTo>
                  <a:cubicBezTo>
                    <a:pt x="919411" y="236782"/>
                    <a:pt x="932111" y="243132"/>
                    <a:pt x="943223" y="259007"/>
                  </a:cubicBezTo>
                  <a:cubicBezTo>
                    <a:pt x="954336" y="274882"/>
                    <a:pt x="957511" y="295520"/>
                    <a:pt x="962273" y="316157"/>
                  </a:cubicBezTo>
                  <a:cubicBezTo>
                    <a:pt x="967035" y="336794"/>
                    <a:pt x="968623" y="359019"/>
                    <a:pt x="971798" y="382832"/>
                  </a:cubicBezTo>
                  <a:cubicBezTo>
                    <a:pt x="974973" y="406644"/>
                    <a:pt x="981323" y="428870"/>
                    <a:pt x="981323" y="459032"/>
                  </a:cubicBezTo>
                  <a:cubicBezTo>
                    <a:pt x="981323" y="489194"/>
                    <a:pt x="976560" y="526500"/>
                    <a:pt x="971798" y="563807"/>
                  </a:cubicBezTo>
                </a:path>
              </a:pathLst>
            </a:custGeom>
            <a:ln w="762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7" name="Freeform 6"/>
            <p:cNvSpPr/>
            <p:nvPr/>
          </p:nvSpPr>
          <p:spPr>
            <a:xfrm>
              <a:off x="4399634" y="2645436"/>
              <a:ext cx="610516" cy="650214"/>
            </a:xfrm>
            <a:custGeom>
              <a:avLst/>
              <a:gdLst>
                <a:gd name="connsiteX0" fmla="*/ 916 w 610516"/>
                <a:gd name="connsiteY0" fmla="*/ 212064 h 650214"/>
                <a:gd name="connsiteX1" fmla="*/ 916 w 610516"/>
                <a:gd name="connsiteY1" fmla="*/ 116814 h 650214"/>
                <a:gd name="connsiteX2" fmla="*/ 10441 w 610516"/>
                <a:gd name="connsiteY2" fmla="*/ 69189 h 650214"/>
                <a:gd name="connsiteX3" fmla="*/ 48541 w 610516"/>
                <a:gd name="connsiteY3" fmla="*/ 31089 h 650214"/>
                <a:gd name="connsiteX4" fmla="*/ 77116 w 610516"/>
                <a:gd name="connsiteY4" fmla="*/ 2514 h 650214"/>
                <a:gd name="connsiteX5" fmla="*/ 115216 w 610516"/>
                <a:gd name="connsiteY5" fmla="*/ 2514 h 650214"/>
                <a:gd name="connsiteX6" fmla="*/ 162841 w 610516"/>
                <a:gd name="connsiteY6" fmla="*/ 12039 h 650214"/>
                <a:gd name="connsiteX7" fmla="*/ 248566 w 610516"/>
                <a:gd name="connsiteY7" fmla="*/ 40614 h 650214"/>
                <a:gd name="connsiteX8" fmla="*/ 334291 w 610516"/>
                <a:gd name="connsiteY8" fmla="*/ 78714 h 650214"/>
                <a:gd name="connsiteX9" fmla="*/ 391441 w 610516"/>
                <a:gd name="connsiteY9" fmla="*/ 116814 h 650214"/>
                <a:gd name="connsiteX10" fmla="*/ 458116 w 610516"/>
                <a:gd name="connsiteY10" fmla="*/ 154914 h 650214"/>
                <a:gd name="connsiteX11" fmla="*/ 534316 w 610516"/>
                <a:gd name="connsiteY11" fmla="*/ 212064 h 650214"/>
                <a:gd name="connsiteX12" fmla="*/ 581941 w 610516"/>
                <a:gd name="connsiteY12" fmla="*/ 269214 h 650214"/>
                <a:gd name="connsiteX13" fmla="*/ 591466 w 610516"/>
                <a:gd name="connsiteY13" fmla="*/ 345414 h 650214"/>
                <a:gd name="connsiteX14" fmla="*/ 591466 w 610516"/>
                <a:gd name="connsiteY14" fmla="*/ 421614 h 650214"/>
                <a:gd name="connsiteX15" fmla="*/ 572416 w 610516"/>
                <a:gd name="connsiteY15" fmla="*/ 507339 h 650214"/>
                <a:gd name="connsiteX16" fmla="*/ 610516 w 610516"/>
                <a:gd name="connsiteY16" fmla="*/ 650214 h 65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10516" h="650214">
                  <a:moveTo>
                    <a:pt x="916" y="212064"/>
                  </a:moveTo>
                  <a:cubicBezTo>
                    <a:pt x="122" y="176345"/>
                    <a:pt x="-672" y="140627"/>
                    <a:pt x="916" y="116814"/>
                  </a:cubicBezTo>
                  <a:cubicBezTo>
                    <a:pt x="2504" y="93001"/>
                    <a:pt x="2504" y="83476"/>
                    <a:pt x="10441" y="69189"/>
                  </a:cubicBezTo>
                  <a:cubicBezTo>
                    <a:pt x="18378" y="54902"/>
                    <a:pt x="48541" y="31089"/>
                    <a:pt x="48541" y="31089"/>
                  </a:cubicBezTo>
                  <a:cubicBezTo>
                    <a:pt x="59653" y="19977"/>
                    <a:pt x="66004" y="7276"/>
                    <a:pt x="77116" y="2514"/>
                  </a:cubicBezTo>
                  <a:cubicBezTo>
                    <a:pt x="88228" y="-2248"/>
                    <a:pt x="100929" y="927"/>
                    <a:pt x="115216" y="2514"/>
                  </a:cubicBezTo>
                  <a:cubicBezTo>
                    <a:pt x="129503" y="4101"/>
                    <a:pt x="140616" y="5689"/>
                    <a:pt x="162841" y="12039"/>
                  </a:cubicBezTo>
                  <a:cubicBezTo>
                    <a:pt x="185066" y="18389"/>
                    <a:pt x="219991" y="29502"/>
                    <a:pt x="248566" y="40614"/>
                  </a:cubicBezTo>
                  <a:cubicBezTo>
                    <a:pt x="277141" y="51726"/>
                    <a:pt x="310479" y="66014"/>
                    <a:pt x="334291" y="78714"/>
                  </a:cubicBezTo>
                  <a:cubicBezTo>
                    <a:pt x="358104" y="91414"/>
                    <a:pt x="370804" y="104114"/>
                    <a:pt x="391441" y="116814"/>
                  </a:cubicBezTo>
                  <a:cubicBezTo>
                    <a:pt x="412078" y="129514"/>
                    <a:pt x="434304" y="139039"/>
                    <a:pt x="458116" y="154914"/>
                  </a:cubicBezTo>
                  <a:cubicBezTo>
                    <a:pt x="481929" y="170789"/>
                    <a:pt x="513679" y="193014"/>
                    <a:pt x="534316" y="212064"/>
                  </a:cubicBezTo>
                  <a:cubicBezTo>
                    <a:pt x="554953" y="231114"/>
                    <a:pt x="572416" y="246989"/>
                    <a:pt x="581941" y="269214"/>
                  </a:cubicBezTo>
                  <a:cubicBezTo>
                    <a:pt x="591466" y="291439"/>
                    <a:pt x="589879" y="320014"/>
                    <a:pt x="591466" y="345414"/>
                  </a:cubicBezTo>
                  <a:cubicBezTo>
                    <a:pt x="593054" y="370814"/>
                    <a:pt x="594641" y="394626"/>
                    <a:pt x="591466" y="421614"/>
                  </a:cubicBezTo>
                  <a:cubicBezTo>
                    <a:pt x="588291" y="448602"/>
                    <a:pt x="569241" y="469239"/>
                    <a:pt x="572416" y="507339"/>
                  </a:cubicBezTo>
                  <a:cubicBezTo>
                    <a:pt x="575591" y="545439"/>
                    <a:pt x="593053" y="597826"/>
                    <a:pt x="610516" y="650214"/>
                  </a:cubicBezTo>
                </a:path>
              </a:pathLst>
            </a:custGeom>
            <a:ln w="762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8" name="Freeform 7"/>
            <p:cNvSpPr/>
            <p:nvPr/>
          </p:nvSpPr>
          <p:spPr>
            <a:xfrm>
              <a:off x="4714837" y="2398848"/>
              <a:ext cx="2400338" cy="1468302"/>
            </a:xfrm>
            <a:custGeom>
              <a:avLst/>
              <a:gdLst>
                <a:gd name="connsiteX0" fmla="*/ 485813 w 2400338"/>
                <a:gd name="connsiteY0" fmla="*/ 20502 h 1468302"/>
                <a:gd name="connsiteX1" fmla="*/ 323888 w 2400338"/>
                <a:gd name="connsiteY1" fmla="*/ 39552 h 1468302"/>
                <a:gd name="connsiteX2" fmla="*/ 323888 w 2400338"/>
                <a:gd name="connsiteY2" fmla="*/ 39552 h 1468302"/>
                <a:gd name="connsiteX3" fmla="*/ 209588 w 2400338"/>
                <a:gd name="connsiteY3" fmla="*/ 10977 h 1468302"/>
                <a:gd name="connsiteX4" fmla="*/ 123863 w 2400338"/>
                <a:gd name="connsiteY4" fmla="*/ 1452 h 1468302"/>
                <a:gd name="connsiteX5" fmla="*/ 66713 w 2400338"/>
                <a:gd name="connsiteY5" fmla="*/ 39552 h 1468302"/>
                <a:gd name="connsiteX6" fmla="*/ 38 w 2400338"/>
                <a:gd name="connsiteY6" fmla="*/ 39552 h 1468302"/>
                <a:gd name="connsiteX7" fmla="*/ 76238 w 2400338"/>
                <a:gd name="connsiteY7" fmla="*/ 77652 h 1468302"/>
                <a:gd name="connsiteX8" fmla="*/ 181013 w 2400338"/>
                <a:gd name="connsiteY8" fmla="*/ 125277 h 1468302"/>
                <a:gd name="connsiteX9" fmla="*/ 342938 w 2400338"/>
                <a:gd name="connsiteY9" fmla="*/ 201477 h 1468302"/>
                <a:gd name="connsiteX10" fmla="*/ 476288 w 2400338"/>
                <a:gd name="connsiteY10" fmla="*/ 277677 h 1468302"/>
                <a:gd name="connsiteX11" fmla="*/ 628688 w 2400338"/>
                <a:gd name="connsiteY11" fmla="*/ 382452 h 1468302"/>
                <a:gd name="connsiteX12" fmla="*/ 800138 w 2400338"/>
                <a:gd name="connsiteY12" fmla="*/ 487227 h 1468302"/>
                <a:gd name="connsiteX13" fmla="*/ 943013 w 2400338"/>
                <a:gd name="connsiteY13" fmla="*/ 582477 h 1468302"/>
                <a:gd name="connsiteX14" fmla="*/ 1123988 w 2400338"/>
                <a:gd name="connsiteY14" fmla="*/ 706302 h 1468302"/>
                <a:gd name="connsiteX15" fmla="*/ 1266863 w 2400338"/>
                <a:gd name="connsiteY15" fmla="*/ 811077 h 1468302"/>
                <a:gd name="connsiteX16" fmla="*/ 1390688 w 2400338"/>
                <a:gd name="connsiteY16" fmla="*/ 925377 h 1468302"/>
                <a:gd name="connsiteX17" fmla="*/ 1562138 w 2400338"/>
                <a:gd name="connsiteY17" fmla="*/ 1058727 h 1468302"/>
                <a:gd name="connsiteX18" fmla="*/ 1647863 w 2400338"/>
                <a:gd name="connsiteY18" fmla="*/ 1163502 h 1468302"/>
                <a:gd name="connsiteX19" fmla="*/ 1771688 w 2400338"/>
                <a:gd name="connsiteY19" fmla="*/ 1268277 h 1468302"/>
                <a:gd name="connsiteX20" fmla="*/ 1866938 w 2400338"/>
                <a:gd name="connsiteY20" fmla="*/ 1354002 h 1468302"/>
                <a:gd name="connsiteX21" fmla="*/ 1924088 w 2400338"/>
                <a:gd name="connsiteY21" fmla="*/ 1392102 h 1468302"/>
                <a:gd name="connsiteX22" fmla="*/ 1981238 w 2400338"/>
                <a:gd name="connsiteY22" fmla="*/ 1401627 h 1468302"/>
                <a:gd name="connsiteX23" fmla="*/ 2114588 w 2400338"/>
                <a:gd name="connsiteY23" fmla="*/ 1430202 h 1468302"/>
                <a:gd name="connsiteX24" fmla="*/ 2247938 w 2400338"/>
                <a:gd name="connsiteY24" fmla="*/ 1430202 h 1468302"/>
                <a:gd name="connsiteX25" fmla="*/ 2400338 w 2400338"/>
                <a:gd name="connsiteY25" fmla="*/ 1468302 h 1468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400338" h="1468302">
                  <a:moveTo>
                    <a:pt x="485813" y="20502"/>
                  </a:moveTo>
                  <a:lnTo>
                    <a:pt x="323888" y="39552"/>
                  </a:lnTo>
                  <a:lnTo>
                    <a:pt x="323888" y="39552"/>
                  </a:lnTo>
                  <a:cubicBezTo>
                    <a:pt x="304838" y="34790"/>
                    <a:pt x="242925" y="17327"/>
                    <a:pt x="209588" y="10977"/>
                  </a:cubicBezTo>
                  <a:cubicBezTo>
                    <a:pt x="176250" y="4627"/>
                    <a:pt x="147675" y="-3310"/>
                    <a:pt x="123863" y="1452"/>
                  </a:cubicBezTo>
                  <a:cubicBezTo>
                    <a:pt x="100051" y="6214"/>
                    <a:pt x="87350" y="33202"/>
                    <a:pt x="66713" y="39552"/>
                  </a:cubicBezTo>
                  <a:cubicBezTo>
                    <a:pt x="46076" y="45902"/>
                    <a:pt x="-1550" y="33202"/>
                    <a:pt x="38" y="39552"/>
                  </a:cubicBezTo>
                  <a:cubicBezTo>
                    <a:pt x="1625" y="45902"/>
                    <a:pt x="46076" y="63365"/>
                    <a:pt x="76238" y="77652"/>
                  </a:cubicBezTo>
                  <a:cubicBezTo>
                    <a:pt x="106400" y="91939"/>
                    <a:pt x="181013" y="125277"/>
                    <a:pt x="181013" y="125277"/>
                  </a:cubicBezTo>
                  <a:cubicBezTo>
                    <a:pt x="225463" y="145915"/>
                    <a:pt x="293726" y="176077"/>
                    <a:pt x="342938" y="201477"/>
                  </a:cubicBezTo>
                  <a:cubicBezTo>
                    <a:pt x="392150" y="226877"/>
                    <a:pt x="428663" y="247515"/>
                    <a:pt x="476288" y="277677"/>
                  </a:cubicBezTo>
                  <a:cubicBezTo>
                    <a:pt x="523913" y="307839"/>
                    <a:pt x="574713" y="347527"/>
                    <a:pt x="628688" y="382452"/>
                  </a:cubicBezTo>
                  <a:cubicBezTo>
                    <a:pt x="682663" y="417377"/>
                    <a:pt x="747750" y="453889"/>
                    <a:pt x="800138" y="487227"/>
                  </a:cubicBezTo>
                  <a:cubicBezTo>
                    <a:pt x="852526" y="520565"/>
                    <a:pt x="943013" y="582477"/>
                    <a:pt x="943013" y="582477"/>
                  </a:cubicBezTo>
                  <a:lnTo>
                    <a:pt x="1123988" y="706302"/>
                  </a:lnTo>
                  <a:cubicBezTo>
                    <a:pt x="1177963" y="744402"/>
                    <a:pt x="1222413" y="774565"/>
                    <a:pt x="1266863" y="811077"/>
                  </a:cubicBezTo>
                  <a:cubicBezTo>
                    <a:pt x="1311313" y="847589"/>
                    <a:pt x="1341476" y="884102"/>
                    <a:pt x="1390688" y="925377"/>
                  </a:cubicBezTo>
                  <a:cubicBezTo>
                    <a:pt x="1439900" y="966652"/>
                    <a:pt x="1519276" y="1019040"/>
                    <a:pt x="1562138" y="1058727"/>
                  </a:cubicBezTo>
                  <a:cubicBezTo>
                    <a:pt x="1605000" y="1098414"/>
                    <a:pt x="1612938" y="1128577"/>
                    <a:pt x="1647863" y="1163502"/>
                  </a:cubicBezTo>
                  <a:cubicBezTo>
                    <a:pt x="1682788" y="1198427"/>
                    <a:pt x="1735176" y="1236527"/>
                    <a:pt x="1771688" y="1268277"/>
                  </a:cubicBezTo>
                  <a:cubicBezTo>
                    <a:pt x="1808200" y="1300027"/>
                    <a:pt x="1841538" y="1333364"/>
                    <a:pt x="1866938" y="1354002"/>
                  </a:cubicBezTo>
                  <a:cubicBezTo>
                    <a:pt x="1892338" y="1374640"/>
                    <a:pt x="1905038" y="1384165"/>
                    <a:pt x="1924088" y="1392102"/>
                  </a:cubicBezTo>
                  <a:cubicBezTo>
                    <a:pt x="1943138" y="1400039"/>
                    <a:pt x="1949488" y="1395277"/>
                    <a:pt x="1981238" y="1401627"/>
                  </a:cubicBezTo>
                  <a:cubicBezTo>
                    <a:pt x="2012988" y="1407977"/>
                    <a:pt x="2070138" y="1425440"/>
                    <a:pt x="2114588" y="1430202"/>
                  </a:cubicBezTo>
                  <a:cubicBezTo>
                    <a:pt x="2159038" y="1434965"/>
                    <a:pt x="2200313" y="1423852"/>
                    <a:pt x="2247938" y="1430202"/>
                  </a:cubicBezTo>
                  <a:cubicBezTo>
                    <a:pt x="2295563" y="1436552"/>
                    <a:pt x="2347950" y="1452427"/>
                    <a:pt x="2400338" y="1468302"/>
                  </a:cubicBezTo>
                </a:path>
              </a:pathLst>
            </a:custGeom>
            <a:ln w="762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9" name="Freeform 8"/>
            <p:cNvSpPr/>
            <p:nvPr/>
          </p:nvSpPr>
          <p:spPr>
            <a:xfrm>
              <a:off x="5090231" y="2933650"/>
              <a:ext cx="1205794" cy="1209725"/>
            </a:xfrm>
            <a:custGeom>
              <a:avLst/>
              <a:gdLst>
                <a:gd name="connsiteX0" fmla="*/ 15169 w 1205794"/>
                <a:gd name="connsiteY0" fmla="*/ 352475 h 1209725"/>
                <a:gd name="connsiteX1" fmla="*/ 15169 w 1205794"/>
                <a:gd name="connsiteY1" fmla="*/ 285800 h 1209725"/>
                <a:gd name="connsiteX2" fmla="*/ 15169 w 1205794"/>
                <a:gd name="connsiteY2" fmla="*/ 219125 h 1209725"/>
                <a:gd name="connsiteX3" fmla="*/ 5644 w 1205794"/>
                <a:gd name="connsiteY3" fmla="*/ 142925 h 1209725"/>
                <a:gd name="connsiteX4" fmla="*/ 5644 w 1205794"/>
                <a:gd name="connsiteY4" fmla="*/ 66725 h 1209725"/>
                <a:gd name="connsiteX5" fmla="*/ 5644 w 1205794"/>
                <a:gd name="connsiteY5" fmla="*/ 50 h 1209725"/>
                <a:gd name="connsiteX6" fmla="*/ 81844 w 1205794"/>
                <a:gd name="connsiteY6" fmla="*/ 57200 h 1209725"/>
                <a:gd name="connsiteX7" fmla="*/ 196144 w 1205794"/>
                <a:gd name="connsiteY7" fmla="*/ 133400 h 1209725"/>
                <a:gd name="connsiteX8" fmla="*/ 329494 w 1205794"/>
                <a:gd name="connsiteY8" fmla="*/ 219125 h 1209725"/>
                <a:gd name="connsiteX9" fmla="*/ 453319 w 1205794"/>
                <a:gd name="connsiteY9" fmla="*/ 314375 h 1209725"/>
                <a:gd name="connsiteX10" fmla="*/ 567619 w 1205794"/>
                <a:gd name="connsiteY10" fmla="*/ 381050 h 1209725"/>
                <a:gd name="connsiteX11" fmla="*/ 720019 w 1205794"/>
                <a:gd name="connsiteY11" fmla="*/ 476300 h 1209725"/>
                <a:gd name="connsiteX12" fmla="*/ 853369 w 1205794"/>
                <a:gd name="connsiteY12" fmla="*/ 562025 h 1209725"/>
                <a:gd name="connsiteX13" fmla="*/ 967669 w 1205794"/>
                <a:gd name="connsiteY13" fmla="*/ 666800 h 1209725"/>
                <a:gd name="connsiteX14" fmla="*/ 1081969 w 1205794"/>
                <a:gd name="connsiteY14" fmla="*/ 723950 h 1209725"/>
                <a:gd name="connsiteX15" fmla="*/ 1158169 w 1205794"/>
                <a:gd name="connsiteY15" fmla="*/ 809675 h 1209725"/>
                <a:gd name="connsiteX16" fmla="*/ 1196269 w 1205794"/>
                <a:gd name="connsiteY16" fmla="*/ 847775 h 1209725"/>
                <a:gd name="connsiteX17" fmla="*/ 1196269 w 1205794"/>
                <a:gd name="connsiteY17" fmla="*/ 971600 h 1209725"/>
                <a:gd name="connsiteX18" fmla="*/ 1196269 w 1205794"/>
                <a:gd name="connsiteY18" fmla="*/ 1114475 h 1209725"/>
                <a:gd name="connsiteX19" fmla="*/ 1205794 w 1205794"/>
                <a:gd name="connsiteY19" fmla="*/ 1209725 h 1209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05794" h="1209725">
                  <a:moveTo>
                    <a:pt x="15169" y="352475"/>
                  </a:moveTo>
                  <a:lnTo>
                    <a:pt x="15169" y="285800"/>
                  </a:lnTo>
                  <a:cubicBezTo>
                    <a:pt x="15169" y="263575"/>
                    <a:pt x="16757" y="242938"/>
                    <a:pt x="15169" y="219125"/>
                  </a:cubicBezTo>
                  <a:cubicBezTo>
                    <a:pt x="13581" y="195312"/>
                    <a:pt x="7231" y="168325"/>
                    <a:pt x="5644" y="142925"/>
                  </a:cubicBezTo>
                  <a:cubicBezTo>
                    <a:pt x="4056" y="117525"/>
                    <a:pt x="5644" y="66725"/>
                    <a:pt x="5644" y="66725"/>
                  </a:cubicBezTo>
                  <a:cubicBezTo>
                    <a:pt x="5644" y="42913"/>
                    <a:pt x="-7056" y="1637"/>
                    <a:pt x="5644" y="50"/>
                  </a:cubicBezTo>
                  <a:cubicBezTo>
                    <a:pt x="18344" y="-1537"/>
                    <a:pt x="50094" y="34975"/>
                    <a:pt x="81844" y="57200"/>
                  </a:cubicBezTo>
                  <a:cubicBezTo>
                    <a:pt x="113594" y="79425"/>
                    <a:pt x="154869" y="106413"/>
                    <a:pt x="196144" y="133400"/>
                  </a:cubicBezTo>
                  <a:cubicBezTo>
                    <a:pt x="237419" y="160387"/>
                    <a:pt x="286632" y="188963"/>
                    <a:pt x="329494" y="219125"/>
                  </a:cubicBezTo>
                  <a:cubicBezTo>
                    <a:pt x="372356" y="249287"/>
                    <a:pt x="413632" y="287387"/>
                    <a:pt x="453319" y="314375"/>
                  </a:cubicBezTo>
                  <a:cubicBezTo>
                    <a:pt x="493007" y="341362"/>
                    <a:pt x="523169" y="354062"/>
                    <a:pt x="567619" y="381050"/>
                  </a:cubicBezTo>
                  <a:cubicBezTo>
                    <a:pt x="612069" y="408038"/>
                    <a:pt x="720019" y="476300"/>
                    <a:pt x="720019" y="476300"/>
                  </a:cubicBezTo>
                  <a:cubicBezTo>
                    <a:pt x="767644" y="506462"/>
                    <a:pt x="812094" y="530275"/>
                    <a:pt x="853369" y="562025"/>
                  </a:cubicBezTo>
                  <a:cubicBezTo>
                    <a:pt x="894644" y="593775"/>
                    <a:pt x="929569" y="639813"/>
                    <a:pt x="967669" y="666800"/>
                  </a:cubicBezTo>
                  <a:cubicBezTo>
                    <a:pt x="1005769" y="693787"/>
                    <a:pt x="1050219" y="700138"/>
                    <a:pt x="1081969" y="723950"/>
                  </a:cubicBezTo>
                  <a:cubicBezTo>
                    <a:pt x="1113719" y="747762"/>
                    <a:pt x="1139119" y="789038"/>
                    <a:pt x="1158169" y="809675"/>
                  </a:cubicBezTo>
                  <a:cubicBezTo>
                    <a:pt x="1177219" y="830312"/>
                    <a:pt x="1189919" y="820788"/>
                    <a:pt x="1196269" y="847775"/>
                  </a:cubicBezTo>
                  <a:cubicBezTo>
                    <a:pt x="1202619" y="874762"/>
                    <a:pt x="1196269" y="971600"/>
                    <a:pt x="1196269" y="971600"/>
                  </a:cubicBezTo>
                  <a:cubicBezTo>
                    <a:pt x="1196269" y="1016050"/>
                    <a:pt x="1194682" y="1074788"/>
                    <a:pt x="1196269" y="1114475"/>
                  </a:cubicBezTo>
                  <a:cubicBezTo>
                    <a:pt x="1197856" y="1154162"/>
                    <a:pt x="1201825" y="1181943"/>
                    <a:pt x="1205794" y="1209725"/>
                  </a:cubicBezTo>
                </a:path>
              </a:pathLst>
            </a:custGeom>
            <a:ln w="762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 name="Freeform 9"/>
            <p:cNvSpPr/>
            <p:nvPr/>
          </p:nvSpPr>
          <p:spPr>
            <a:xfrm>
              <a:off x="6357056" y="3838151"/>
              <a:ext cx="729544" cy="1124374"/>
            </a:xfrm>
            <a:custGeom>
              <a:avLst/>
              <a:gdLst>
                <a:gd name="connsiteX0" fmla="*/ 24694 w 729544"/>
                <a:gd name="connsiteY0" fmla="*/ 286174 h 1124374"/>
                <a:gd name="connsiteX1" fmla="*/ 15169 w 729544"/>
                <a:gd name="connsiteY1" fmla="*/ 219499 h 1124374"/>
                <a:gd name="connsiteX2" fmla="*/ 15169 w 729544"/>
                <a:gd name="connsiteY2" fmla="*/ 152824 h 1124374"/>
                <a:gd name="connsiteX3" fmla="*/ 5644 w 729544"/>
                <a:gd name="connsiteY3" fmla="*/ 95674 h 1124374"/>
                <a:gd name="connsiteX4" fmla="*/ 5644 w 729544"/>
                <a:gd name="connsiteY4" fmla="*/ 48049 h 1124374"/>
                <a:gd name="connsiteX5" fmla="*/ 5644 w 729544"/>
                <a:gd name="connsiteY5" fmla="*/ 424 h 1124374"/>
                <a:gd name="connsiteX6" fmla="*/ 81844 w 729544"/>
                <a:gd name="connsiteY6" fmla="*/ 76624 h 1124374"/>
                <a:gd name="connsiteX7" fmla="*/ 167569 w 729544"/>
                <a:gd name="connsiteY7" fmla="*/ 171874 h 1124374"/>
                <a:gd name="connsiteX8" fmla="*/ 291394 w 729544"/>
                <a:gd name="connsiteY8" fmla="*/ 295699 h 1124374"/>
                <a:gd name="connsiteX9" fmla="*/ 386644 w 729544"/>
                <a:gd name="connsiteY9" fmla="*/ 390949 h 1124374"/>
                <a:gd name="connsiteX10" fmla="*/ 491419 w 729544"/>
                <a:gd name="connsiteY10" fmla="*/ 495724 h 1124374"/>
                <a:gd name="connsiteX11" fmla="*/ 586669 w 729544"/>
                <a:gd name="connsiteY11" fmla="*/ 600499 h 1124374"/>
                <a:gd name="connsiteX12" fmla="*/ 672394 w 729544"/>
                <a:gd name="connsiteY12" fmla="*/ 714799 h 1124374"/>
                <a:gd name="connsiteX13" fmla="*/ 710494 w 729544"/>
                <a:gd name="connsiteY13" fmla="*/ 810049 h 1124374"/>
                <a:gd name="connsiteX14" fmla="*/ 729544 w 729544"/>
                <a:gd name="connsiteY14" fmla="*/ 933874 h 1124374"/>
                <a:gd name="connsiteX15" fmla="*/ 710494 w 729544"/>
                <a:gd name="connsiteY15" fmla="*/ 1067224 h 1124374"/>
                <a:gd name="connsiteX16" fmla="*/ 691444 w 729544"/>
                <a:gd name="connsiteY16" fmla="*/ 1124374 h 1124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29544" h="1124374">
                  <a:moveTo>
                    <a:pt x="24694" y="286174"/>
                  </a:moveTo>
                  <a:cubicBezTo>
                    <a:pt x="20725" y="263949"/>
                    <a:pt x="16756" y="241724"/>
                    <a:pt x="15169" y="219499"/>
                  </a:cubicBezTo>
                  <a:cubicBezTo>
                    <a:pt x="13582" y="197274"/>
                    <a:pt x="16756" y="173461"/>
                    <a:pt x="15169" y="152824"/>
                  </a:cubicBezTo>
                  <a:cubicBezTo>
                    <a:pt x="13582" y="132187"/>
                    <a:pt x="7231" y="113136"/>
                    <a:pt x="5644" y="95674"/>
                  </a:cubicBezTo>
                  <a:cubicBezTo>
                    <a:pt x="4057" y="78212"/>
                    <a:pt x="5644" y="48049"/>
                    <a:pt x="5644" y="48049"/>
                  </a:cubicBezTo>
                  <a:cubicBezTo>
                    <a:pt x="5644" y="32174"/>
                    <a:pt x="-7056" y="-4339"/>
                    <a:pt x="5644" y="424"/>
                  </a:cubicBezTo>
                  <a:cubicBezTo>
                    <a:pt x="18344" y="5187"/>
                    <a:pt x="54857" y="48049"/>
                    <a:pt x="81844" y="76624"/>
                  </a:cubicBezTo>
                  <a:cubicBezTo>
                    <a:pt x="108832" y="105199"/>
                    <a:pt x="132644" y="135362"/>
                    <a:pt x="167569" y="171874"/>
                  </a:cubicBezTo>
                  <a:cubicBezTo>
                    <a:pt x="202494" y="208386"/>
                    <a:pt x="291394" y="295699"/>
                    <a:pt x="291394" y="295699"/>
                  </a:cubicBezTo>
                  <a:lnTo>
                    <a:pt x="386644" y="390949"/>
                  </a:lnTo>
                  <a:cubicBezTo>
                    <a:pt x="419981" y="424286"/>
                    <a:pt x="458082" y="460799"/>
                    <a:pt x="491419" y="495724"/>
                  </a:cubicBezTo>
                  <a:cubicBezTo>
                    <a:pt x="524757" y="530649"/>
                    <a:pt x="556506" y="563986"/>
                    <a:pt x="586669" y="600499"/>
                  </a:cubicBezTo>
                  <a:cubicBezTo>
                    <a:pt x="616832" y="637012"/>
                    <a:pt x="651756" y="679874"/>
                    <a:pt x="672394" y="714799"/>
                  </a:cubicBezTo>
                  <a:cubicBezTo>
                    <a:pt x="693032" y="749724"/>
                    <a:pt x="700969" y="773537"/>
                    <a:pt x="710494" y="810049"/>
                  </a:cubicBezTo>
                  <a:cubicBezTo>
                    <a:pt x="720019" y="846561"/>
                    <a:pt x="729544" y="891012"/>
                    <a:pt x="729544" y="933874"/>
                  </a:cubicBezTo>
                  <a:cubicBezTo>
                    <a:pt x="729544" y="976736"/>
                    <a:pt x="716844" y="1035474"/>
                    <a:pt x="710494" y="1067224"/>
                  </a:cubicBezTo>
                  <a:cubicBezTo>
                    <a:pt x="704144" y="1098974"/>
                    <a:pt x="697794" y="1111674"/>
                    <a:pt x="691444" y="1124374"/>
                  </a:cubicBezTo>
                </a:path>
              </a:pathLst>
            </a:custGeom>
            <a:ln w="762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1" name="Freeform 10"/>
            <p:cNvSpPr/>
            <p:nvPr/>
          </p:nvSpPr>
          <p:spPr>
            <a:xfrm>
              <a:off x="1743075" y="1733550"/>
              <a:ext cx="352425" cy="600075"/>
            </a:xfrm>
            <a:custGeom>
              <a:avLst/>
              <a:gdLst>
                <a:gd name="connsiteX0" fmla="*/ 352425 w 352425"/>
                <a:gd name="connsiteY0" fmla="*/ 600075 h 600075"/>
                <a:gd name="connsiteX1" fmla="*/ 323850 w 352425"/>
                <a:gd name="connsiteY1" fmla="*/ 533400 h 600075"/>
                <a:gd name="connsiteX2" fmla="*/ 295275 w 352425"/>
                <a:gd name="connsiteY2" fmla="*/ 495300 h 600075"/>
                <a:gd name="connsiteX3" fmla="*/ 238125 w 352425"/>
                <a:gd name="connsiteY3" fmla="*/ 428625 h 600075"/>
                <a:gd name="connsiteX4" fmla="*/ 171450 w 352425"/>
                <a:gd name="connsiteY4" fmla="*/ 361950 h 600075"/>
                <a:gd name="connsiteX5" fmla="*/ 123825 w 352425"/>
                <a:gd name="connsiteY5" fmla="*/ 314325 h 600075"/>
                <a:gd name="connsiteX6" fmla="*/ 85725 w 352425"/>
                <a:gd name="connsiteY6" fmla="*/ 257175 h 600075"/>
                <a:gd name="connsiteX7" fmla="*/ 47625 w 352425"/>
                <a:gd name="connsiteY7" fmla="*/ 180975 h 600075"/>
                <a:gd name="connsiteX8" fmla="*/ 9525 w 352425"/>
                <a:gd name="connsiteY8" fmla="*/ 66675 h 600075"/>
                <a:gd name="connsiteX9" fmla="*/ 0 w 352425"/>
                <a:gd name="connsiteY9" fmla="*/ 0 h 600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2425" h="600075">
                  <a:moveTo>
                    <a:pt x="352425" y="600075"/>
                  </a:moveTo>
                  <a:cubicBezTo>
                    <a:pt x="342900" y="575468"/>
                    <a:pt x="333375" y="550862"/>
                    <a:pt x="323850" y="533400"/>
                  </a:cubicBezTo>
                  <a:cubicBezTo>
                    <a:pt x="314325" y="515937"/>
                    <a:pt x="309562" y="512762"/>
                    <a:pt x="295275" y="495300"/>
                  </a:cubicBezTo>
                  <a:cubicBezTo>
                    <a:pt x="280988" y="477838"/>
                    <a:pt x="258762" y="450850"/>
                    <a:pt x="238125" y="428625"/>
                  </a:cubicBezTo>
                  <a:cubicBezTo>
                    <a:pt x="217488" y="406400"/>
                    <a:pt x="171450" y="361950"/>
                    <a:pt x="171450" y="361950"/>
                  </a:cubicBezTo>
                  <a:cubicBezTo>
                    <a:pt x="152400" y="342900"/>
                    <a:pt x="138112" y="331787"/>
                    <a:pt x="123825" y="314325"/>
                  </a:cubicBezTo>
                  <a:cubicBezTo>
                    <a:pt x="109538" y="296863"/>
                    <a:pt x="98425" y="279400"/>
                    <a:pt x="85725" y="257175"/>
                  </a:cubicBezTo>
                  <a:cubicBezTo>
                    <a:pt x="73025" y="234950"/>
                    <a:pt x="60325" y="212725"/>
                    <a:pt x="47625" y="180975"/>
                  </a:cubicBezTo>
                  <a:cubicBezTo>
                    <a:pt x="34925" y="149225"/>
                    <a:pt x="17463" y="96838"/>
                    <a:pt x="9525" y="66675"/>
                  </a:cubicBezTo>
                  <a:cubicBezTo>
                    <a:pt x="1587" y="36512"/>
                    <a:pt x="793" y="18256"/>
                    <a:pt x="0" y="0"/>
                  </a:cubicBezTo>
                </a:path>
              </a:pathLst>
            </a:custGeom>
            <a:ln w="762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2" name="Freeform 11"/>
            <p:cNvSpPr/>
            <p:nvPr/>
          </p:nvSpPr>
          <p:spPr>
            <a:xfrm>
              <a:off x="1762125" y="2647950"/>
              <a:ext cx="458275" cy="342989"/>
            </a:xfrm>
            <a:custGeom>
              <a:avLst/>
              <a:gdLst>
                <a:gd name="connsiteX0" fmla="*/ 438150 w 458275"/>
                <a:gd name="connsiteY0" fmla="*/ 0 h 342989"/>
                <a:gd name="connsiteX1" fmla="*/ 457200 w 458275"/>
                <a:gd name="connsiteY1" fmla="*/ 76200 h 342989"/>
                <a:gd name="connsiteX2" fmla="*/ 409575 w 458275"/>
                <a:gd name="connsiteY2" fmla="*/ 161925 h 342989"/>
                <a:gd name="connsiteX3" fmla="*/ 323850 w 458275"/>
                <a:gd name="connsiteY3" fmla="*/ 238125 h 342989"/>
                <a:gd name="connsiteX4" fmla="*/ 238125 w 458275"/>
                <a:gd name="connsiteY4" fmla="*/ 295275 h 342989"/>
                <a:gd name="connsiteX5" fmla="*/ 123825 w 458275"/>
                <a:gd name="connsiteY5" fmla="*/ 342900 h 342989"/>
                <a:gd name="connsiteX6" fmla="*/ 0 w 458275"/>
                <a:gd name="connsiteY6" fmla="*/ 304800 h 342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8275" h="342989">
                  <a:moveTo>
                    <a:pt x="438150" y="0"/>
                  </a:moveTo>
                  <a:cubicBezTo>
                    <a:pt x="450056" y="24606"/>
                    <a:pt x="461962" y="49213"/>
                    <a:pt x="457200" y="76200"/>
                  </a:cubicBezTo>
                  <a:cubicBezTo>
                    <a:pt x="452438" y="103187"/>
                    <a:pt x="431800" y="134938"/>
                    <a:pt x="409575" y="161925"/>
                  </a:cubicBezTo>
                  <a:cubicBezTo>
                    <a:pt x="387350" y="188912"/>
                    <a:pt x="352425" y="215900"/>
                    <a:pt x="323850" y="238125"/>
                  </a:cubicBezTo>
                  <a:cubicBezTo>
                    <a:pt x="295275" y="260350"/>
                    <a:pt x="271462" y="277813"/>
                    <a:pt x="238125" y="295275"/>
                  </a:cubicBezTo>
                  <a:cubicBezTo>
                    <a:pt x="204788" y="312737"/>
                    <a:pt x="163512" y="341313"/>
                    <a:pt x="123825" y="342900"/>
                  </a:cubicBezTo>
                  <a:cubicBezTo>
                    <a:pt x="84138" y="344487"/>
                    <a:pt x="42069" y="324643"/>
                    <a:pt x="0" y="304800"/>
                  </a:cubicBezTo>
                </a:path>
              </a:pathLst>
            </a:custGeom>
            <a:ln w="762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3" name="Freeform 12"/>
            <p:cNvSpPr/>
            <p:nvPr/>
          </p:nvSpPr>
          <p:spPr>
            <a:xfrm>
              <a:off x="6696052" y="3917961"/>
              <a:ext cx="1261909" cy="2218731"/>
            </a:xfrm>
            <a:custGeom>
              <a:avLst/>
              <a:gdLst>
                <a:gd name="connsiteX0" fmla="*/ 371498 w 1261909"/>
                <a:gd name="connsiteY0" fmla="*/ 53964 h 2218731"/>
                <a:gd name="connsiteX1" fmla="*/ 295298 w 1261909"/>
                <a:gd name="connsiteY1" fmla="*/ 44439 h 2218731"/>
                <a:gd name="connsiteX2" fmla="*/ 171473 w 1261909"/>
                <a:gd name="connsiteY2" fmla="*/ 25389 h 2218731"/>
                <a:gd name="connsiteX3" fmla="*/ 104798 w 1261909"/>
                <a:gd name="connsiteY3" fmla="*/ 15864 h 2218731"/>
                <a:gd name="connsiteX4" fmla="*/ 23 w 1261909"/>
                <a:gd name="connsiteY4" fmla="*/ 6339 h 2218731"/>
                <a:gd name="connsiteX5" fmla="*/ 114323 w 1261909"/>
                <a:gd name="connsiteY5" fmla="*/ 120639 h 2218731"/>
                <a:gd name="connsiteX6" fmla="*/ 219098 w 1261909"/>
                <a:gd name="connsiteY6" fmla="*/ 244464 h 2218731"/>
                <a:gd name="connsiteX7" fmla="*/ 323873 w 1261909"/>
                <a:gd name="connsiteY7" fmla="*/ 339714 h 2218731"/>
                <a:gd name="connsiteX8" fmla="*/ 409598 w 1261909"/>
                <a:gd name="connsiteY8" fmla="*/ 463539 h 2218731"/>
                <a:gd name="connsiteX9" fmla="*/ 533423 w 1261909"/>
                <a:gd name="connsiteY9" fmla="*/ 587364 h 2218731"/>
                <a:gd name="connsiteX10" fmla="*/ 619148 w 1261909"/>
                <a:gd name="connsiteY10" fmla="*/ 711189 h 2218731"/>
                <a:gd name="connsiteX11" fmla="*/ 742973 w 1261909"/>
                <a:gd name="connsiteY11" fmla="*/ 844539 h 2218731"/>
                <a:gd name="connsiteX12" fmla="*/ 866798 w 1261909"/>
                <a:gd name="connsiteY12" fmla="*/ 1025514 h 2218731"/>
                <a:gd name="connsiteX13" fmla="*/ 971573 w 1261909"/>
                <a:gd name="connsiteY13" fmla="*/ 1158864 h 2218731"/>
                <a:gd name="connsiteX14" fmla="*/ 1066823 w 1261909"/>
                <a:gd name="connsiteY14" fmla="*/ 1301739 h 2218731"/>
                <a:gd name="connsiteX15" fmla="*/ 1123973 w 1261909"/>
                <a:gd name="connsiteY15" fmla="*/ 1444614 h 2218731"/>
                <a:gd name="connsiteX16" fmla="*/ 1190648 w 1261909"/>
                <a:gd name="connsiteY16" fmla="*/ 1577964 h 2218731"/>
                <a:gd name="connsiteX17" fmla="*/ 1257323 w 1261909"/>
                <a:gd name="connsiteY17" fmla="*/ 1777989 h 2218731"/>
                <a:gd name="connsiteX18" fmla="*/ 1247798 w 1261909"/>
                <a:gd name="connsiteY18" fmla="*/ 1968489 h 2218731"/>
                <a:gd name="connsiteX19" fmla="*/ 1181123 w 1261909"/>
                <a:gd name="connsiteY19" fmla="*/ 2120889 h 2218731"/>
                <a:gd name="connsiteX20" fmla="*/ 990623 w 1261909"/>
                <a:gd name="connsiteY20" fmla="*/ 2206614 h 2218731"/>
                <a:gd name="connsiteX21" fmla="*/ 781073 w 1261909"/>
                <a:gd name="connsiteY21" fmla="*/ 2216139 h 2218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61909" h="2218731">
                  <a:moveTo>
                    <a:pt x="371498" y="53964"/>
                  </a:moveTo>
                  <a:cubicBezTo>
                    <a:pt x="350066" y="51582"/>
                    <a:pt x="328635" y="49201"/>
                    <a:pt x="295298" y="44439"/>
                  </a:cubicBezTo>
                  <a:cubicBezTo>
                    <a:pt x="261961" y="39677"/>
                    <a:pt x="171473" y="25389"/>
                    <a:pt x="171473" y="25389"/>
                  </a:cubicBezTo>
                  <a:cubicBezTo>
                    <a:pt x="139723" y="20627"/>
                    <a:pt x="133373" y="19039"/>
                    <a:pt x="104798" y="15864"/>
                  </a:cubicBezTo>
                  <a:cubicBezTo>
                    <a:pt x="76223" y="12689"/>
                    <a:pt x="-1564" y="-11123"/>
                    <a:pt x="23" y="6339"/>
                  </a:cubicBezTo>
                  <a:cubicBezTo>
                    <a:pt x="1610" y="23801"/>
                    <a:pt x="77811" y="80952"/>
                    <a:pt x="114323" y="120639"/>
                  </a:cubicBezTo>
                  <a:cubicBezTo>
                    <a:pt x="150835" y="160326"/>
                    <a:pt x="184173" y="207952"/>
                    <a:pt x="219098" y="244464"/>
                  </a:cubicBezTo>
                  <a:cubicBezTo>
                    <a:pt x="254023" y="280976"/>
                    <a:pt x="292123" y="303202"/>
                    <a:pt x="323873" y="339714"/>
                  </a:cubicBezTo>
                  <a:cubicBezTo>
                    <a:pt x="355623" y="376226"/>
                    <a:pt x="374673" y="422264"/>
                    <a:pt x="409598" y="463539"/>
                  </a:cubicBezTo>
                  <a:cubicBezTo>
                    <a:pt x="444523" y="504814"/>
                    <a:pt x="498498" y="546089"/>
                    <a:pt x="533423" y="587364"/>
                  </a:cubicBezTo>
                  <a:cubicBezTo>
                    <a:pt x="568348" y="628639"/>
                    <a:pt x="584223" y="668327"/>
                    <a:pt x="619148" y="711189"/>
                  </a:cubicBezTo>
                  <a:cubicBezTo>
                    <a:pt x="654073" y="754051"/>
                    <a:pt x="701698" y="792152"/>
                    <a:pt x="742973" y="844539"/>
                  </a:cubicBezTo>
                  <a:cubicBezTo>
                    <a:pt x="784248" y="896926"/>
                    <a:pt x="828698" y="973127"/>
                    <a:pt x="866798" y="1025514"/>
                  </a:cubicBezTo>
                  <a:cubicBezTo>
                    <a:pt x="904898" y="1077901"/>
                    <a:pt x="938236" y="1112827"/>
                    <a:pt x="971573" y="1158864"/>
                  </a:cubicBezTo>
                  <a:cubicBezTo>
                    <a:pt x="1004911" y="1204902"/>
                    <a:pt x="1041423" y="1254114"/>
                    <a:pt x="1066823" y="1301739"/>
                  </a:cubicBezTo>
                  <a:cubicBezTo>
                    <a:pt x="1092223" y="1349364"/>
                    <a:pt x="1103336" y="1398577"/>
                    <a:pt x="1123973" y="1444614"/>
                  </a:cubicBezTo>
                  <a:cubicBezTo>
                    <a:pt x="1144611" y="1490652"/>
                    <a:pt x="1168423" y="1522402"/>
                    <a:pt x="1190648" y="1577964"/>
                  </a:cubicBezTo>
                  <a:cubicBezTo>
                    <a:pt x="1212873" y="1633526"/>
                    <a:pt x="1247798" y="1712902"/>
                    <a:pt x="1257323" y="1777989"/>
                  </a:cubicBezTo>
                  <a:cubicBezTo>
                    <a:pt x="1266848" y="1843076"/>
                    <a:pt x="1260498" y="1911339"/>
                    <a:pt x="1247798" y="1968489"/>
                  </a:cubicBezTo>
                  <a:cubicBezTo>
                    <a:pt x="1235098" y="2025639"/>
                    <a:pt x="1223985" y="2081202"/>
                    <a:pt x="1181123" y="2120889"/>
                  </a:cubicBezTo>
                  <a:cubicBezTo>
                    <a:pt x="1138261" y="2160576"/>
                    <a:pt x="1057298" y="2190739"/>
                    <a:pt x="990623" y="2206614"/>
                  </a:cubicBezTo>
                  <a:cubicBezTo>
                    <a:pt x="923948" y="2222489"/>
                    <a:pt x="852510" y="2219314"/>
                    <a:pt x="781073" y="2216139"/>
                  </a:cubicBezTo>
                </a:path>
              </a:pathLst>
            </a:custGeom>
            <a:ln w="762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4" name="Freeform 13"/>
            <p:cNvSpPr/>
            <p:nvPr/>
          </p:nvSpPr>
          <p:spPr>
            <a:xfrm>
              <a:off x="7181145" y="4752975"/>
              <a:ext cx="629355" cy="1175763"/>
            </a:xfrm>
            <a:custGeom>
              <a:avLst/>
              <a:gdLst>
                <a:gd name="connsiteX0" fmla="*/ 705 w 629355"/>
                <a:gd name="connsiteY0" fmla="*/ 171450 h 1175763"/>
                <a:gd name="connsiteX1" fmla="*/ 705 w 629355"/>
                <a:gd name="connsiteY1" fmla="*/ 95250 h 1175763"/>
                <a:gd name="connsiteX2" fmla="*/ 705 w 629355"/>
                <a:gd name="connsiteY2" fmla="*/ 57150 h 1175763"/>
                <a:gd name="connsiteX3" fmla="*/ 10230 w 629355"/>
                <a:gd name="connsiteY3" fmla="*/ 0 h 1175763"/>
                <a:gd name="connsiteX4" fmla="*/ 67380 w 629355"/>
                <a:gd name="connsiteY4" fmla="*/ 57150 h 1175763"/>
                <a:gd name="connsiteX5" fmla="*/ 105480 w 629355"/>
                <a:gd name="connsiteY5" fmla="*/ 104775 h 1175763"/>
                <a:gd name="connsiteX6" fmla="*/ 172155 w 629355"/>
                <a:gd name="connsiteY6" fmla="*/ 171450 h 1175763"/>
                <a:gd name="connsiteX7" fmla="*/ 219780 w 629355"/>
                <a:gd name="connsiteY7" fmla="*/ 238125 h 1175763"/>
                <a:gd name="connsiteX8" fmla="*/ 267405 w 629355"/>
                <a:gd name="connsiteY8" fmla="*/ 295275 h 1175763"/>
                <a:gd name="connsiteX9" fmla="*/ 324555 w 629355"/>
                <a:gd name="connsiteY9" fmla="*/ 390525 h 1175763"/>
                <a:gd name="connsiteX10" fmla="*/ 372180 w 629355"/>
                <a:gd name="connsiteY10" fmla="*/ 466725 h 1175763"/>
                <a:gd name="connsiteX11" fmla="*/ 410280 w 629355"/>
                <a:gd name="connsiteY11" fmla="*/ 552450 h 1175763"/>
                <a:gd name="connsiteX12" fmla="*/ 467430 w 629355"/>
                <a:gd name="connsiteY12" fmla="*/ 619125 h 1175763"/>
                <a:gd name="connsiteX13" fmla="*/ 534105 w 629355"/>
                <a:gd name="connsiteY13" fmla="*/ 704850 h 1175763"/>
                <a:gd name="connsiteX14" fmla="*/ 581730 w 629355"/>
                <a:gd name="connsiteY14" fmla="*/ 819150 h 1175763"/>
                <a:gd name="connsiteX15" fmla="*/ 610305 w 629355"/>
                <a:gd name="connsiteY15" fmla="*/ 895350 h 1175763"/>
                <a:gd name="connsiteX16" fmla="*/ 629355 w 629355"/>
                <a:gd name="connsiteY16" fmla="*/ 1000125 h 1175763"/>
                <a:gd name="connsiteX17" fmla="*/ 629355 w 629355"/>
                <a:gd name="connsiteY17" fmla="*/ 1066800 h 1175763"/>
                <a:gd name="connsiteX18" fmla="*/ 610305 w 629355"/>
                <a:gd name="connsiteY18" fmla="*/ 1114425 h 1175763"/>
                <a:gd name="connsiteX19" fmla="*/ 562680 w 629355"/>
                <a:gd name="connsiteY19" fmla="*/ 1143000 h 1175763"/>
                <a:gd name="connsiteX20" fmla="*/ 486480 w 629355"/>
                <a:gd name="connsiteY20" fmla="*/ 1171575 h 1175763"/>
                <a:gd name="connsiteX21" fmla="*/ 391230 w 629355"/>
                <a:gd name="connsiteY21" fmla="*/ 1171575 h 1175763"/>
                <a:gd name="connsiteX22" fmla="*/ 276930 w 629355"/>
                <a:gd name="connsiteY22" fmla="*/ 1133475 h 1175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29355" h="1175763">
                  <a:moveTo>
                    <a:pt x="705" y="171450"/>
                  </a:moveTo>
                  <a:lnTo>
                    <a:pt x="705" y="95250"/>
                  </a:lnTo>
                  <a:cubicBezTo>
                    <a:pt x="705" y="76200"/>
                    <a:pt x="-883" y="73025"/>
                    <a:pt x="705" y="57150"/>
                  </a:cubicBezTo>
                  <a:cubicBezTo>
                    <a:pt x="2293" y="41275"/>
                    <a:pt x="-882" y="0"/>
                    <a:pt x="10230" y="0"/>
                  </a:cubicBezTo>
                  <a:cubicBezTo>
                    <a:pt x="21342" y="0"/>
                    <a:pt x="51505" y="39688"/>
                    <a:pt x="67380" y="57150"/>
                  </a:cubicBezTo>
                  <a:cubicBezTo>
                    <a:pt x="83255" y="74612"/>
                    <a:pt x="88018" y="85725"/>
                    <a:pt x="105480" y="104775"/>
                  </a:cubicBezTo>
                  <a:cubicBezTo>
                    <a:pt x="122942" y="123825"/>
                    <a:pt x="153105" y="149225"/>
                    <a:pt x="172155" y="171450"/>
                  </a:cubicBezTo>
                  <a:cubicBezTo>
                    <a:pt x="191205" y="193675"/>
                    <a:pt x="203905" y="217488"/>
                    <a:pt x="219780" y="238125"/>
                  </a:cubicBezTo>
                  <a:cubicBezTo>
                    <a:pt x="235655" y="258763"/>
                    <a:pt x="249942" y="269875"/>
                    <a:pt x="267405" y="295275"/>
                  </a:cubicBezTo>
                  <a:cubicBezTo>
                    <a:pt x="284868" y="320675"/>
                    <a:pt x="307093" y="361950"/>
                    <a:pt x="324555" y="390525"/>
                  </a:cubicBezTo>
                  <a:cubicBezTo>
                    <a:pt x="342017" y="419100"/>
                    <a:pt x="357893" y="439738"/>
                    <a:pt x="372180" y="466725"/>
                  </a:cubicBezTo>
                  <a:cubicBezTo>
                    <a:pt x="386468" y="493713"/>
                    <a:pt x="394405" y="527050"/>
                    <a:pt x="410280" y="552450"/>
                  </a:cubicBezTo>
                  <a:cubicBezTo>
                    <a:pt x="426155" y="577850"/>
                    <a:pt x="446792" y="593725"/>
                    <a:pt x="467430" y="619125"/>
                  </a:cubicBezTo>
                  <a:cubicBezTo>
                    <a:pt x="488068" y="644525"/>
                    <a:pt x="515055" y="671513"/>
                    <a:pt x="534105" y="704850"/>
                  </a:cubicBezTo>
                  <a:cubicBezTo>
                    <a:pt x="553155" y="738188"/>
                    <a:pt x="569030" y="787400"/>
                    <a:pt x="581730" y="819150"/>
                  </a:cubicBezTo>
                  <a:cubicBezTo>
                    <a:pt x="594430" y="850900"/>
                    <a:pt x="602367" y="865187"/>
                    <a:pt x="610305" y="895350"/>
                  </a:cubicBezTo>
                  <a:cubicBezTo>
                    <a:pt x="618243" y="925513"/>
                    <a:pt x="626180" y="971550"/>
                    <a:pt x="629355" y="1000125"/>
                  </a:cubicBezTo>
                  <a:cubicBezTo>
                    <a:pt x="632530" y="1028700"/>
                    <a:pt x="632530" y="1047750"/>
                    <a:pt x="629355" y="1066800"/>
                  </a:cubicBezTo>
                  <a:cubicBezTo>
                    <a:pt x="626180" y="1085850"/>
                    <a:pt x="621417" y="1101725"/>
                    <a:pt x="610305" y="1114425"/>
                  </a:cubicBezTo>
                  <a:cubicBezTo>
                    <a:pt x="599193" y="1127125"/>
                    <a:pt x="583317" y="1133475"/>
                    <a:pt x="562680" y="1143000"/>
                  </a:cubicBezTo>
                  <a:cubicBezTo>
                    <a:pt x="542043" y="1152525"/>
                    <a:pt x="515055" y="1166813"/>
                    <a:pt x="486480" y="1171575"/>
                  </a:cubicBezTo>
                  <a:cubicBezTo>
                    <a:pt x="457905" y="1176337"/>
                    <a:pt x="426155" y="1177925"/>
                    <a:pt x="391230" y="1171575"/>
                  </a:cubicBezTo>
                  <a:cubicBezTo>
                    <a:pt x="356305" y="1165225"/>
                    <a:pt x="316617" y="1149350"/>
                    <a:pt x="276930" y="1133475"/>
                  </a:cubicBezTo>
                </a:path>
              </a:pathLst>
            </a:custGeom>
            <a:ln w="762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5" name="Freeform 14"/>
            <p:cNvSpPr/>
            <p:nvPr/>
          </p:nvSpPr>
          <p:spPr>
            <a:xfrm>
              <a:off x="990600" y="2789663"/>
              <a:ext cx="742950" cy="469259"/>
            </a:xfrm>
            <a:custGeom>
              <a:avLst/>
              <a:gdLst>
                <a:gd name="connsiteX0" fmla="*/ 742950 w 742950"/>
                <a:gd name="connsiteY0" fmla="*/ 163087 h 469259"/>
                <a:gd name="connsiteX1" fmla="*/ 666750 w 742950"/>
                <a:gd name="connsiteY1" fmla="*/ 124987 h 469259"/>
                <a:gd name="connsiteX2" fmla="*/ 638175 w 742950"/>
                <a:gd name="connsiteY2" fmla="*/ 67837 h 469259"/>
                <a:gd name="connsiteX3" fmla="*/ 590550 w 742950"/>
                <a:gd name="connsiteY3" fmla="*/ 39262 h 469259"/>
                <a:gd name="connsiteX4" fmla="*/ 552450 w 742950"/>
                <a:gd name="connsiteY4" fmla="*/ 1162 h 469259"/>
                <a:gd name="connsiteX5" fmla="*/ 609600 w 742950"/>
                <a:gd name="connsiteY5" fmla="*/ 86887 h 469259"/>
                <a:gd name="connsiteX6" fmla="*/ 619125 w 742950"/>
                <a:gd name="connsiteY6" fmla="*/ 210712 h 469259"/>
                <a:gd name="connsiteX7" fmla="*/ 590550 w 742950"/>
                <a:gd name="connsiteY7" fmla="*/ 267862 h 469259"/>
                <a:gd name="connsiteX8" fmla="*/ 542925 w 742950"/>
                <a:gd name="connsiteY8" fmla="*/ 334537 h 469259"/>
                <a:gd name="connsiteX9" fmla="*/ 466725 w 742950"/>
                <a:gd name="connsiteY9" fmla="*/ 391687 h 469259"/>
                <a:gd name="connsiteX10" fmla="*/ 390525 w 742950"/>
                <a:gd name="connsiteY10" fmla="*/ 420262 h 469259"/>
                <a:gd name="connsiteX11" fmla="*/ 247650 w 742950"/>
                <a:gd name="connsiteY11" fmla="*/ 467887 h 469259"/>
                <a:gd name="connsiteX12" fmla="*/ 142875 w 742950"/>
                <a:gd name="connsiteY12" fmla="*/ 448837 h 469259"/>
                <a:gd name="connsiteX13" fmla="*/ 0 w 742950"/>
                <a:gd name="connsiteY13" fmla="*/ 372637 h 469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42950" h="469259">
                  <a:moveTo>
                    <a:pt x="742950" y="163087"/>
                  </a:moveTo>
                  <a:cubicBezTo>
                    <a:pt x="713581" y="151974"/>
                    <a:pt x="684212" y="140862"/>
                    <a:pt x="666750" y="124987"/>
                  </a:cubicBezTo>
                  <a:cubicBezTo>
                    <a:pt x="649288" y="109112"/>
                    <a:pt x="650875" y="82124"/>
                    <a:pt x="638175" y="67837"/>
                  </a:cubicBezTo>
                  <a:cubicBezTo>
                    <a:pt x="625475" y="53549"/>
                    <a:pt x="604837" y="50374"/>
                    <a:pt x="590550" y="39262"/>
                  </a:cubicBezTo>
                  <a:cubicBezTo>
                    <a:pt x="576262" y="28149"/>
                    <a:pt x="549275" y="-6776"/>
                    <a:pt x="552450" y="1162"/>
                  </a:cubicBezTo>
                  <a:cubicBezTo>
                    <a:pt x="555625" y="9100"/>
                    <a:pt x="598487" y="51962"/>
                    <a:pt x="609600" y="86887"/>
                  </a:cubicBezTo>
                  <a:cubicBezTo>
                    <a:pt x="620712" y="121812"/>
                    <a:pt x="622300" y="180549"/>
                    <a:pt x="619125" y="210712"/>
                  </a:cubicBezTo>
                  <a:cubicBezTo>
                    <a:pt x="615950" y="240875"/>
                    <a:pt x="603250" y="247225"/>
                    <a:pt x="590550" y="267862"/>
                  </a:cubicBezTo>
                  <a:cubicBezTo>
                    <a:pt x="577850" y="288499"/>
                    <a:pt x="563562" y="313900"/>
                    <a:pt x="542925" y="334537"/>
                  </a:cubicBezTo>
                  <a:cubicBezTo>
                    <a:pt x="522288" y="355174"/>
                    <a:pt x="492125" y="377400"/>
                    <a:pt x="466725" y="391687"/>
                  </a:cubicBezTo>
                  <a:cubicBezTo>
                    <a:pt x="441325" y="405974"/>
                    <a:pt x="427037" y="407562"/>
                    <a:pt x="390525" y="420262"/>
                  </a:cubicBezTo>
                  <a:cubicBezTo>
                    <a:pt x="354012" y="432962"/>
                    <a:pt x="288925" y="463125"/>
                    <a:pt x="247650" y="467887"/>
                  </a:cubicBezTo>
                  <a:cubicBezTo>
                    <a:pt x="206375" y="472649"/>
                    <a:pt x="184150" y="464712"/>
                    <a:pt x="142875" y="448837"/>
                  </a:cubicBezTo>
                  <a:cubicBezTo>
                    <a:pt x="101600" y="432962"/>
                    <a:pt x="50800" y="402799"/>
                    <a:pt x="0" y="372637"/>
                  </a:cubicBezTo>
                </a:path>
              </a:pathLst>
            </a:custGeom>
            <a:ln w="762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6" name="Freeform 15"/>
            <p:cNvSpPr/>
            <p:nvPr/>
          </p:nvSpPr>
          <p:spPr>
            <a:xfrm>
              <a:off x="1447800" y="3038475"/>
              <a:ext cx="466725" cy="209550"/>
            </a:xfrm>
            <a:custGeom>
              <a:avLst/>
              <a:gdLst>
                <a:gd name="connsiteX0" fmla="*/ 466725 w 466725"/>
                <a:gd name="connsiteY0" fmla="*/ 0 h 209550"/>
                <a:gd name="connsiteX1" fmla="*/ 419100 w 466725"/>
                <a:gd name="connsiteY1" fmla="*/ 66675 h 209550"/>
                <a:gd name="connsiteX2" fmla="*/ 371475 w 466725"/>
                <a:gd name="connsiteY2" fmla="*/ 114300 h 209550"/>
                <a:gd name="connsiteX3" fmla="*/ 314325 w 466725"/>
                <a:gd name="connsiteY3" fmla="*/ 152400 h 209550"/>
                <a:gd name="connsiteX4" fmla="*/ 257175 w 466725"/>
                <a:gd name="connsiteY4" fmla="*/ 171450 h 209550"/>
                <a:gd name="connsiteX5" fmla="*/ 200025 w 466725"/>
                <a:gd name="connsiteY5" fmla="*/ 190500 h 209550"/>
                <a:gd name="connsiteX6" fmla="*/ 152400 w 466725"/>
                <a:gd name="connsiteY6" fmla="*/ 190500 h 209550"/>
                <a:gd name="connsiteX7" fmla="*/ 95250 w 466725"/>
                <a:gd name="connsiteY7" fmla="*/ 209550 h 209550"/>
                <a:gd name="connsiteX8" fmla="*/ 0 w 466725"/>
                <a:gd name="connsiteY8" fmla="*/ 190500 h 209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6725" h="209550">
                  <a:moveTo>
                    <a:pt x="466725" y="0"/>
                  </a:moveTo>
                  <a:cubicBezTo>
                    <a:pt x="450850" y="23812"/>
                    <a:pt x="434975" y="47625"/>
                    <a:pt x="419100" y="66675"/>
                  </a:cubicBezTo>
                  <a:cubicBezTo>
                    <a:pt x="403225" y="85725"/>
                    <a:pt x="388937" y="100013"/>
                    <a:pt x="371475" y="114300"/>
                  </a:cubicBezTo>
                  <a:cubicBezTo>
                    <a:pt x="354013" y="128587"/>
                    <a:pt x="333375" y="142875"/>
                    <a:pt x="314325" y="152400"/>
                  </a:cubicBezTo>
                  <a:cubicBezTo>
                    <a:pt x="295275" y="161925"/>
                    <a:pt x="257175" y="171450"/>
                    <a:pt x="257175" y="171450"/>
                  </a:cubicBezTo>
                  <a:cubicBezTo>
                    <a:pt x="238125" y="177800"/>
                    <a:pt x="217487" y="187325"/>
                    <a:pt x="200025" y="190500"/>
                  </a:cubicBezTo>
                  <a:cubicBezTo>
                    <a:pt x="182562" y="193675"/>
                    <a:pt x="169862" y="187325"/>
                    <a:pt x="152400" y="190500"/>
                  </a:cubicBezTo>
                  <a:cubicBezTo>
                    <a:pt x="134937" y="193675"/>
                    <a:pt x="120650" y="209550"/>
                    <a:pt x="95250" y="209550"/>
                  </a:cubicBezTo>
                  <a:cubicBezTo>
                    <a:pt x="69850" y="209550"/>
                    <a:pt x="34925" y="200025"/>
                    <a:pt x="0" y="190500"/>
                  </a:cubicBezTo>
                </a:path>
              </a:pathLst>
            </a:custGeom>
            <a:ln w="762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7" name="Freeform 16"/>
            <p:cNvSpPr/>
            <p:nvPr/>
          </p:nvSpPr>
          <p:spPr>
            <a:xfrm>
              <a:off x="571500" y="2047875"/>
              <a:ext cx="304800" cy="885825"/>
            </a:xfrm>
            <a:custGeom>
              <a:avLst/>
              <a:gdLst>
                <a:gd name="connsiteX0" fmla="*/ 304800 w 304800"/>
                <a:gd name="connsiteY0" fmla="*/ 885825 h 885825"/>
                <a:gd name="connsiteX1" fmla="*/ 285750 w 304800"/>
                <a:gd name="connsiteY1" fmla="*/ 819150 h 885825"/>
                <a:gd name="connsiteX2" fmla="*/ 266700 w 304800"/>
                <a:gd name="connsiteY2" fmla="*/ 704850 h 885825"/>
                <a:gd name="connsiteX3" fmla="*/ 247650 w 304800"/>
                <a:gd name="connsiteY3" fmla="*/ 647700 h 885825"/>
                <a:gd name="connsiteX4" fmla="*/ 219075 w 304800"/>
                <a:gd name="connsiteY4" fmla="*/ 552450 h 885825"/>
                <a:gd name="connsiteX5" fmla="*/ 180975 w 304800"/>
                <a:gd name="connsiteY5" fmla="*/ 476250 h 885825"/>
                <a:gd name="connsiteX6" fmla="*/ 171450 w 304800"/>
                <a:gd name="connsiteY6" fmla="*/ 371475 h 885825"/>
                <a:gd name="connsiteX7" fmla="*/ 142875 w 304800"/>
                <a:gd name="connsiteY7" fmla="*/ 304800 h 885825"/>
                <a:gd name="connsiteX8" fmla="*/ 85725 w 304800"/>
                <a:gd name="connsiteY8" fmla="*/ 200025 h 885825"/>
                <a:gd name="connsiteX9" fmla="*/ 38100 w 304800"/>
                <a:gd name="connsiteY9" fmla="*/ 123825 h 885825"/>
                <a:gd name="connsiteX10" fmla="*/ 0 w 304800"/>
                <a:gd name="connsiteY10" fmla="*/ 0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4800" h="885825">
                  <a:moveTo>
                    <a:pt x="304800" y="885825"/>
                  </a:moveTo>
                  <a:cubicBezTo>
                    <a:pt x="298450" y="867568"/>
                    <a:pt x="292100" y="849312"/>
                    <a:pt x="285750" y="819150"/>
                  </a:cubicBezTo>
                  <a:cubicBezTo>
                    <a:pt x="279400" y="788988"/>
                    <a:pt x="273050" y="733425"/>
                    <a:pt x="266700" y="704850"/>
                  </a:cubicBezTo>
                  <a:cubicBezTo>
                    <a:pt x="260350" y="676275"/>
                    <a:pt x="255587" y="673100"/>
                    <a:pt x="247650" y="647700"/>
                  </a:cubicBezTo>
                  <a:cubicBezTo>
                    <a:pt x="239713" y="622300"/>
                    <a:pt x="230187" y="581025"/>
                    <a:pt x="219075" y="552450"/>
                  </a:cubicBezTo>
                  <a:cubicBezTo>
                    <a:pt x="207963" y="523875"/>
                    <a:pt x="188913" y="506413"/>
                    <a:pt x="180975" y="476250"/>
                  </a:cubicBezTo>
                  <a:cubicBezTo>
                    <a:pt x="173037" y="446087"/>
                    <a:pt x="177800" y="400050"/>
                    <a:pt x="171450" y="371475"/>
                  </a:cubicBezTo>
                  <a:cubicBezTo>
                    <a:pt x="165100" y="342900"/>
                    <a:pt x="157162" y="333375"/>
                    <a:pt x="142875" y="304800"/>
                  </a:cubicBezTo>
                  <a:cubicBezTo>
                    <a:pt x="128588" y="276225"/>
                    <a:pt x="103187" y="230187"/>
                    <a:pt x="85725" y="200025"/>
                  </a:cubicBezTo>
                  <a:cubicBezTo>
                    <a:pt x="68263" y="169863"/>
                    <a:pt x="52387" y="157162"/>
                    <a:pt x="38100" y="123825"/>
                  </a:cubicBezTo>
                  <a:cubicBezTo>
                    <a:pt x="23813" y="90488"/>
                    <a:pt x="11906" y="45244"/>
                    <a:pt x="0" y="0"/>
                  </a:cubicBezTo>
                </a:path>
              </a:pathLst>
            </a:custGeom>
            <a:ln w="762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8" name="Freeform 17"/>
            <p:cNvSpPr/>
            <p:nvPr/>
          </p:nvSpPr>
          <p:spPr>
            <a:xfrm>
              <a:off x="742950" y="3067050"/>
              <a:ext cx="409575" cy="200025"/>
            </a:xfrm>
            <a:custGeom>
              <a:avLst/>
              <a:gdLst>
                <a:gd name="connsiteX0" fmla="*/ 409575 w 409575"/>
                <a:gd name="connsiteY0" fmla="*/ 0 h 200025"/>
                <a:gd name="connsiteX1" fmla="*/ 342900 w 409575"/>
                <a:gd name="connsiteY1" fmla="*/ 38100 h 200025"/>
                <a:gd name="connsiteX2" fmla="*/ 257175 w 409575"/>
                <a:gd name="connsiteY2" fmla="*/ 57150 h 200025"/>
                <a:gd name="connsiteX3" fmla="*/ 209550 w 409575"/>
                <a:gd name="connsiteY3" fmla="*/ 85725 h 200025"/>
                <a:gd name="connsiteX4" fmla="*/ 152400 w 409575"/>
                <a:gd name="connsiteY4" fmla="*/ 114300 h 200025"/>
                <a:gd name="connsiteX5" fmla="*/ 47625 w 409575"/>
                <a:gd name="connsiteY5" fmla="*/ 161925 h 200025"/>
                <a:gd name="connsiteX6" fmla="*/ 0 w 409575"/>
                <a:gd name="connsiteY6" fmla="*/ 200025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9575" h="200025">
                  <a:moveTo>
                    <a:pt x="409575" y="0"/>
                  </a:moveTo>
                  <a:cubicBezTo>
                    <a:pt x="388937" y="14287"/>
                    <a:pt x="368300" y="28575"/>
                    <a:pt x="342900" y="38100"/>
                  </a:cubicBezTo>
                  <a:cubicBezTo>
                    <a:pt x="317500" y="47625"/>
                    <a:pt x="279400" y="49213"/>
                    <a:pt x="257175" y="57150"/>
                  </a:cubicBezTo>
                  <a:cubicBezTo>
                    <a:pt x="234950" y="65088"/>
                    <a:pt x="227012" y="76200"/>
                    <a:pt x="209550" y="85725"/>
                  </a:cubicBezTo>
                  <a:cubicBezTo>
                    <a:pt x="192087" y="95250"/>
                    <a:pt x="179387" y="101600"/>
                    <a:pt x="152400" y="114300"/>
                  </a:cubicBezTo>
                  <a:cubicBezTo>
                    <a:pt x="125413" y="127000"/>
                    <a:pt x="73025" y="147638"/>
                    <a:pt x="47625" y="161925"/>
                  </a:cubicBezTo>
                  <a:cubicBezTo>
                    <a:pt x="22225" y="176212"/>
                    <a:pt x="11112" y="188118"/>
                    <a:pt x="0" y="200025"/>
                  </a:cubicBezTo>
                </a:path>
              </a:pathLst>
            </a:custGeom>
            <a:ln w="762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9" name="Freeform 18"/>
            <p:cNvSpPr/>
            <p:nvPr/>
          </p:nvSpPr>
          <p:spPr>
            <a:xfrm>
              <a:off x="657225" y="2762250"/>
              <a:ext cx="376057" cy="352425"/>
            </a:xfrm>
            <a:custGeom>
              <a:avLst/>
              <a:gdLst>
                <a:gd name="connsiteX0" fmla="*/ 371475 w 376057"/>
                <a:gd name="connsiteY0" fmla="*/ 0 h 352425"/>
                <a:gd name="connsiteX1" fmla="*/ 371475 w 376057"/>
                <a:gd name="connsiteY1" fmla="*/ 76200 h 352425"/>
                <a:gd name="connsiteX2" fmla="*/ 323850 w 376057"/>
                <a:gd name="connsiteY2" fmla="*/ 114300 h 352425"/>
                <a:gd name="connsiteX3" fmla="*/ 285750 w 376057"/>
                <a:gd name="connsiteY3" fmla="*/ 152400 h 352425"/>
                <a:gd name="connsiteX4" fmla="*/ 209550 w 376057"/>
                <a:gd name="connsiteY4" fmla="*/ 200025 h 352425"/>
                <a:gd name="connsiteX5" fmla="*/ 152400 w 376057"/>
                <a:gd name="connsiteY5" fmla="*/ 247650 h 352425"/>
                <a:gd name="connsiteX6" fmla="*/ 57150 w 376057"/>
                <a:gd name="connsiteY6" fmla="*/ 285750 h 352425"/>
                <a:gd name="connsiteX7" fmla="*/ 0 w 376057"/>
                <a:gd name="connsiteY7" fmla="*/ 352425 h 352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6057" h="352425">
                  <a:moveTo>
                    <a:pt x="371475" y="0"/>
                  </a:moveTo>
                  <a:cubicBezTo>
                    <a:pt x="375443" y="28575"/>
                    <a:pt x="379412" y="57150"/>
                    <a:pt x="371475" y="76200"/>
                  </a:cubicBezTo>
                  <a:cubicBezTo>
                    <a:pt x="363538" y="95250"/>
                    <a:pt x="338137" y="101600"/>
                    <a:pt x="323850" y="114300"/>
                  </a:cubicBezTo>
                  <a:cubicBezTo>
                    <a:pt x="309562" y="127000"/>
                    <a:pt x="304800" y="138113"/>
                    <a:pt x="285750" y="152400"/>
                  </a:cubicBezTo>
                  <a:cubicBezTo>
                    <a:pt x="266700" y="166688"/>
                    <a:pt x="231775" y="184150"/>
                    <a:pt x="209550" y="200025"/>
                  </a:cubicBezTo>
                  <a:cubicBezTo>
                    <a:pt x="187325" y="215900"/>
                    <a:pt x="177800" y="233363"/>
                    <a:pt x="152400" y="247650"/>
                  </a:cubicBezTo>
                  <a:cubicBezTo>
                    <a:pt x="127000" y="261937"/>
                    <a:pt x="82550" y="268287"/>
                    <a:pt x="57150" y="285750"/>
                  </a:cubicBezTo>
                  <a:cubicBezTo>
                    <a:pt x="31750" y="303213"/>
                    <a:pt x="15875" y="327819"/>
                    <a:pt x="0" y="352425"/>
                  </a:cubicBezTo>
                </a:path>
              </a:pathLst>
            </a:custGeom>
            <a:ln w="762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grpSp>
      <p:sp>
        <p:nvSpPr>
          <p:cNvPr id="20" name="Freeform 19"/>
          <p:cNvSpPr/>
          <p:nvPr/>
        </p:nvSpPr>
        <p:spPr>
          <a:xfrm rot="152753">
            <a:off x="3512219" y="1297571"/>
            <a:ext cx="556459" cy="314808"/>
          </a:xfrm>
          <a:custGeom>
            <a:avLst/>
            <a:gdLst>
              <a:gd name="connsiteX0" fmla="*/ 1817 w 675425"/>
              <a:gd name="connsiteY0" fmla="*/ 287283 h 403699"/>
              <a:gd name="connsiteX1" fmla="*/ 39917 w 675425"/>
              <a:gd name="connsiteY1" fmla="*/ 353958 h 403699"/>
              <a:gd name="connsiteX2" fmla="*/ 106592 w 675425"/>
              <a:gd name="connsiteY2" fmla="*/ 373008 h 403699"/>
              <a:gd name="connsiteX3" fmla="*/ 173267 w 675425"/>
              <a:gd name="connsiteY3" fmla="*/ 401583 h 403699"/>
              <a:gd name="connsiteX4" fmla="*/ 268517 w 675425"/>
              <a:gd name="connsiteY4" fmla="*/ 401583 h 403699"/>
              <a:gd name="connsiteX5" fmla="*/ 373292 w 675425"/>
              <a:gd name="connsiteY5" fmla="*/ 401583 h 403699"/>
              <a:gd name="connsiteX6" fmla="*/ 478067 w 675425"/>
              <a:gd name="connsiteY6" fmla="*/ 392058 h 403699"/>
              <a:gd name="connsiteX7" fmla="*/ 573317 w 675425"/>
              <a:gd name="connsiteY7" fmla="*/ 363483 h 403699"/>
              <a:gd name="connsiteX8" fmla="*/ 639992 w 675425"/>
              <a:gd name="connsiteY8" fmla="*/ 268233 h 403699"/>
              <a:gd name="connsiteX9" fmla="*/ 668567 w 675425"/>
              <a:gd name="connsiteY9" fmla="*/ 125358 h 403699"/>
              <a:gd name="connsiteX10" fmla="*/ 668567 w 675425"/>
              <a:gd name="connsiteY10" fmla="*/ 1533 h 403699"/>
              <a:gd name="connsiteX11" fmla="*/ 592367 w 675425"/>
              <a:gd name="connsiteY11" fmla="*/ 58683 h 403699"/>
              <a:gd name="connsiteX12" fmla="*/ 487592 w 675425"/>
              <a:gd name="connsiteY12" fmla="*/ 96783 h 403699"/>
              <a:gd name="connsiteX13" fmla="*/ 411392 w 675425"/>
              <a:gd name="connsiteY13" fmla="*/ 134883 h 403699"/>
              <a:gd name="connsiteX14" fmla="*/ 287567 w 675425"/>
              <a:gd name="connsiteY14" fmla="*/ 182508 h 403699"/>
              <a:gd name="connsiteX15" fmla="*/ 182792 w 675425"/>
              <a:gd name="connsiteY15" fmla="*/ 201558 h 403699"/>
              <a:gd name="connsiteX16" fmla="*/ 97067 w 675425"/>
              <a:gd name="connsiteY16" fmla="*/ 249183 h 403699"/>
              <a:gd name="connsiteX17" fmla="*/ 1817 w 675425"/>
              <a:gd name="connsiteY17" fmla="*/ 287283 h 403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75425" h="403699">
                <a:moveTo>
                  <a:pt x="1817" y="287283"/>
                </a:moveTo>
                <a:cubicBezTo>
                  <a:pt x="-7708" y="304746"/>
                  <a:pt x="22455" y="339671"/>
                  <a:pt x="39917" y="353958"/>
                </a:cubicBezTo>
                <a:cubicBezTo>
                  <a:pt x="57379" y="368245"/>
                  <a:pt x="84367" y="365071"/>
                  <a:pt x="106592" y="373008"/>
                </a:cubicBezTo>
                <a:cubicBezTo>
                  <a:pt x="128817" y="380946"/>
                  <a:pt x="146280" y="396821"/>
                  <a:pt x="173267" y="401583"/>
                </a:cubicBezTo>
                <a:cubicBezTo>
                  <a:pt x="200254" y="406345"/>
                  <a:pt x="268517" y="401583"/>
                  <a:pt x="268517" y="401583"/>
                </a:cubicBezTo>
                <a:cubicBezTo>
                  <a:pt x="301854" y="401583"/>
                  <a:pt x="338367" y="403171"/>
                  <a:pt x="373292" y="401583"/>
                </a:cubicBezTo>
                <a:cubicBezTo>
                  <a:pt x="408217" y="399995"/>
                  <a:pt x="444730" y="398408"/>
                  <a:pt x="478067" y="392058"/>
                </a:cubicBezTo>
                <a:cubicBezTo>
                  <a:pt x="511405" y="385708"/>
                  <a:pt x="546329" y="384121"/>
                  <a:pt x="573317" y="363483"/>
                </a:cubicBezTo>
                <a:cubicBezTo>
                  <a:pt x="600305" y="342845"/>
                  <a:pt x="624117" y="307920"/>
                  <a:pt x="639992" y="268233"/>
                </a:cubicBezTo>
                <a:cubicBezTo>
                  <a:pt x="655867" y="228546"/>
                  <a:pt x="663805" y="169808"/>
                  <a:pt x="668567" y="125358"/>
                </a:cubicBezTo>
                <a:cubicBezTo>
                  <a:pt x="673330" y="80908"/>
                  <a:pt x="681267" y="12645"/>
                  <a:pt x="668567" y="1533"/>
                </a:cubicBezTo>
                <a:cubicBezTo>
                  <a:pt x="655867" y="-9579"/>
                  <a:pt x="622529" y="42808"/>
                  <a:pt x="592367" y="58683"/>
                </a:cubicBezTo>
                <a:cubicBezTo>
                  <a:pt x="562205" y="74558"/>
                  <a:pt x="517755" y="84083"/>
                  <a:pt x="487592" y="96783"/>
                </a:cubicBezTo>
                <a:cubicBezTo>
                  <a:pt x="457430" y="109483"/>
                  <a:pt x="444729" y="120596"/>
                  <a:pt x="411392" y="134883"/>
                </a:cubicBezTo>
                <a:cubicBezTo>
                  <a:pt x="378055" y="149170"/>
                  <a:pt x="325667" y="171396"/>
                  <a:pt x="287567" y="182508"/>
                </a:cubicBezTo>
                <a:cubicBezTo>
                  <a:pt x="249467" y="193620"/>
                  <a:pt x="214542" y="190446"/>
                  <a:pt x="182792" y="201558"/>
                </a:cubicBezTo>
                <a:cubicBezTo>
                  <a:pt x="151042" y="212670"/>
                  <a:pt x="127229" y="234896"/>
                  <a:pt x="97067" y="249183"/>
                </a:cubicBezTo>
                <a:cubicBezTo>
                  <a:pt x="66905" y="263470"/>
                  <a:pt x="11342" y="269820"/>
                  <a:pt x="1817" y="287283"/>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1" name="Slide Number Placeholder 20"/>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6A7297-0C43-4EC3-AD14-A717F60E3805}" type="slidenum">
              <a:rPr kumimoji="0" lang="en-US" sz="14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34" name="Freeform 62">
            <a:extLst>
              <a:ext uri="{FF2B5EF4-FFF2-40B4-BE49-F238E27FC236}">
                <a16:creationId xmlns:a16="http://schemas.microsoft.com/office/drawing/2014/main" id="{096EBD86-4118-4C11-9613-94D36C0B420F}"/>
              </a:ext>
            </a:extLst>
          </p:cNvPr>
          <p:cNvSpPr/>
          <p:nvPr/>
        </p:nvSpPr>
        <p:spPr>
          <a:xfrm rot="20209412">
            <a:off x="3925793" y="2173518"/>
            <a:ext cx="260237" cy="244185"/>
          </a:xfrm>
          <a:custGeom>
            <a:avLst/>
            <a:gdLst>
              <a:gd name="connsiteX0" fmla="*/ 562 w 314887"/>
              <a:gd name="connsiteY0" fmla="*/ 10977 h 268604"/>
              <a:gd name="connsiteX1" fmla="*/ 95812 w 314887"/>
              <a:gd name="connsiteY1" fmla="*/ 1452 h 268604"/>
              <a:gd name="connsiteX2" fmla="*/ 152962 w 314887"/>
              <a:gd name="connsiteY2" fmla="*/ 20502 h 268604"/>
              <a:gd name="connsiteX3" fmla="*/ 219637 w 314887"/>
              <a:gd name="connsiteY3" fmla="*/ 68127 h 268604"/>
              <a:gd name="connsiteX4" fmla="*/ 267262 w 314887"/>
              <a:gd name="connsiteY4" fmla="*/ 115752 h 268604"/>
              <a:gd name="connsiteX5" fmla="*/ 295837 w 314887"/>
              <a:gd name="connsiteY5" fmla="*/ 153852 h 268604"/>
              <a:gd name="connsiteX6" fmla="*/ 314887 w 314887"/>
              <a:gd name="connsiteY6" fmla="*/ 230052 h 268604"/>
              <a:gd name="connsiteX7" fmla="*/ 295837 w 314887"/>
              <a:gd name="connsiteY7" fmla="*/ 268152 h 268604"/>
              <a:gd name="connsiteX8" fmla="*/ 229162 w 314887"/>
              <a:gd name="connsiteY8" fmla="*/ 249102 h 268604"/>
              <a:gd name="connsiteX9" fmla="*/ 181537 w 314887"/>
              <a:gd name="connsiteY9" fmla="*/ 220527 h 268604"/>
              <a:gd name="connsiteX10" fmla="*/ 124387 w 314887"/>
              <a:gd name="connsiteY10" fmla="*/ 163377 h 268604"/>
              <a:gd name="connsiteX11" fmla="*/ 95812 w 314887"/>
              <a:gd name="connsiteY11" fmla="*/ 134802 h 268604"/>
              <a:gd name="connsiteX12" fmla="*/ 57712 w 314887"/>
              <a:gd name="connsiteY12" fmla="*/ 87177 h 268604"/>
              <a:gd name="connsiteX13" fmla="*/ 562 w 314887"/>
              <a:gd name="connsiteY13" fmla="*/ 10977 h 268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4887" h="268604">
                <a:moveTo>
                  <a:pt x="562" y="10977"/>
                </a:moveTo>
                <a:cubicBezTo>
                  <a:pt x="6912" y="-3311"/>
                  <a:pt x="70412" y="-136"/>
                  <a:pt x="95812" y="1452"/>
                </a:cubicBezTo>
                <a:cubicBezTo>
                  <a:pt x="121212" y="3039"/>
                  <a:pt x="132325" y="9390"/>
                  <a:pt x="152962" y="20502"/>
                </a:cubicBezTo>
                <a:cubicBezTo>
                  <a:pt x="173599" y="31614"/>
                  <a:pt x="200587" y="52252"/>
                  <a:pt x="219637" y="68127"/>
                </a:cubicBezTo>
                <a:cubicBezTo>
                  <a:pt x="238687" y="84002"/>
                  <a:pt x="254562" y="101465"/>
                  <a:pt x="267262" y="115752"/>
                </a:cubicBezTo>
                <a:cubicBezTo>
                  <a:pt x="279962" y="130040"/>
                  <a:pt x="287900" y="134802"/>
                  <a:pt x="295837" y="153852"/>
                </a:cubicBezTo>
                <a:cubicBezTo>
                  <a:pt x="303774" y="172902"/>
                  <a:pt x="314887" y="211002"/>
                  <a:pt x="314887" y="230052"/>
                </a:cubicBezTo>
                <a:cubicBezTo>
                  <a:pt x="314887" y="249102"/>
                  <a:pt x="310124" y="264977"/>
                  <a:pt x="295837" y="268152"/>
                </a:cubicBezTo>
                <a:cubicBezTo>
                  <a:pt x="281550" y="271327"/>
                  <a:pt x="248212" y="257039"/>
                  <a:pt x="229162" y="249102"/>
                </a:cubicBezTo>
                <a:cubicBezTo>
                  <a:pt x="210112" y="241165"/>
                  <a:pt x="198999" y="234814"/>
                  <a:pt x="181537" y="220527"/>
                </a:cubicBezTo>
                <a:cubicBezTo>
                  <a:pt x="164075" y="206240"/>
                  <a:pt x="124387" y="163377"/>
                  <a:pt x="124387" y="163377"/>
                </a:cubicBezTo>
                <a:cubicBezTo>
                  <a:pt x="110100" y="149090"/>
                  <a:pt x="106924" y="147502"/>
                  <a:pt x="95812" y="134802"/>
                </a:cubicBezTo>
                <a:cubicBezTo>
                  <a:pt x="84700" y="122102"/>
                  <a:pt x="71999" y="101464"/>
                  <a:pt x="57712" y="87177"/>
                </a:cubicBezTo>
                <a:cubicBezTo>
                  <a:pt x="43425" y="72890"/>
                  <a:pt x="-5788" y="25265"/>
                  <a:pt x="562" y="10977"/>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2" name="Freeform 64">
            <a:extLst>
              <a:ext uri="{FF2B5EF4-FFF2-40B4-BE49-F238E27FC236}">
                <a16:creationId xmlns:a16="http://schemas.microsoft.com/office/drawing/2014/main" id="{675BD725-8658-43E5-828F-3071B9F2141D}"/>
              </a:ext>
            </a:extLst>
          </p:cNvPr>
          <p:cNvSpPr/>
          <p:nvPr/>
        </p:nvSpPr>
        <p:spPr>
          <a:xfrm rot="20340000">
            <a:off x="4744500" y="1308748"/>
            <a:ext cx="212891" cy="182968"/>
          </a:xfrm>
          <a:custGeom>
            <a:avLst/>
            <a:gdLst>
              <a:gd name="connsiteX0" fmla="*/ 38193 w 212891"/>
              <a:gd name="connsiteY0" fmla="*/ 161 h 182968"/>
              <a:gd name="connsiteX1" fmla="*/ 93 w 212891"/>
              <a:gd name="connsiteY1" fmla="*/ 76361 h 182968"/>
              <a:gd name="connsiteX2" fmla="*/ 28668 w 212891"/>
              <a:gd name="connsiteY2" fmla="*/ 123986 h 182968"/>
              <a:gd name="connsiteX3" fmla="*/ 66768 w 212891"/>
              <a:gd name="connsiteY3" fmla="*/ 162086 h 182968"/>
              <a:gd name="connsiteX4" fmla="*/ 104868 w 212891"/>
              <a:gd name="connsiteY4" fmla="*/ 181136 h 182968"/>
              <a:gd name="connsiteX5" fmla="*/ 152493 w 212891"/>
              <a:gd name="connsiteY5" fmla="*/ 181136 h 182968"/>
              <a:gd name="connsiteX6" fmla="*/ 209643 w 212891"/>
              <a:gd name="connsiteY6" fmla="*/ 171611 h 182968"/>
              <a:gd name="connsiteX7" fmla="*/ 200118 w 212891"/>
              <a:gd name="connsiteY7" fmla="*/ 123986 h 182968"/>
              <a:gd name="connsiteX8" fmla="*/ 152493 w 212891"/>
              <a:gd name="connsiteY8" fmla="*/ 85886 h 182968"/>
              <a:gd name="connsiteX9" fmla="*/ 114393 w 212891"/>
              <a:gd name="connsiteY9" fmla="*/ 57311 h 182968"/>
              <a:gd name="connsiteX10" fmla="*/ 38193 w 212891"/>
              <a:gd name="connsiteY10" fmla="*/ 161 h 1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2891" h="182968">
                <a:moveTo>
                  <a:pt x="38193" y="161"/>
                </a:moveTo>
                <a:cubicBezTo>
                  <a:pt x="19143" y="3336"/>
                  <a:pt x="1680" y="55724"/>
                  <a:pt x="93" y="76361"/>
                </a:cubicBezTo>
                <a:cubicBezTo>
                  <a:pt x="-1494" y="96998"/>
                  <a:pt x="17555" y="109699"/>
                  <a:pt x="28668" y="123986"/>
                </a:cubicBezTo>
                <a:cubicBezTo>
                  <a:pt x="39781" y="138274"/>
                  <a:pt x="54068" y="152561"/>
                  <a:pt x="66768" y="162086"/>
                </a:cubicBezTo>
                <a:cubicBezTo>
                  <a:pt x="79468" y="171611"/>
                  <a:pt x="90581" y="177961"/>
                  <a:pt x="104868" y="181136"/>
                </a:cubicBezTo>
                <a:cubicBezTo>
                  <a:pt x="119155" y="184311"/>
                  <a:pt x="135031" y="182723"/>
                  <a:pt x="152493" y="181136"/>
                </a:cubicBezTo>
                <a:cubicBezTo>
                  <a:pt x="169955" y="179549"/>
                  <a:pt x="201706" y="181136"/>
                  <a:pt x="209643" y="171611"/>
                </a:cubicBezTo>
                <a:cubicBezTo>
                  <a:pt x="217580" y="162086"/>
                  <a:pt x="209643" y="138273"/>
                  <a:pt x="200118" y="123986"/>
                </a:cubicBezTo>
                <a:cubicBezTo>
                  <a:pt x="190593" y="109699"/>
                  <a:pt x="166781" y="96999"/>
                  <a:pt x="152493" y="85886"/>
                </a:cubicBezTo>
                <a:cubicBezTo>
                  <a:pt x="138206" y="74774"/>
                  <a:pt x="131855" y="73186"/>
                  <a:pt x="114393" y="57311"/>
                </a:cubicBezTo>
                <a:cubicBezTo>
                  <a:pt x="96931" y="41436"/>
                  <a:pt x="57243" y="-3014"/>
                  <a:pt x="38193" y="161"/>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cxnSp>
        <p:nvCxnSpPr>
          <p:cNvPr id="26" name="Straight Arrow Connector 25">
            <a:extLst>
              <a:ext uri="{FF2B5EF4-FFF2-40B4-BE49-F238E27FC236}">
                <a16:creationId xmlns:a16="http://schemas.microsoft.com/office/drawing/2014/main" id="{82DA634F-627F-4275-A45E-35DDD7D73223}"/>
              </a:ext>
            </a:extLst>
          </p:cNvPr>
          <p:cNvCxnSpPr/>
          <p:nvPr/>
        </p:nvCxnSpPr>
        <p:spPr>
          <a:xfrm flipH="1">
            <a:off x="4983106" y="852128"/>
            <a:ext cx="350895" cy="443272"/>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nvGrpSpPr>
          <p:cNvPr id="38" name="Group 37">
            <a:extLst>
              <a:ext uri="{FF2B5EF4-FFF2-40B4-BE49-F238E27FC236}">
                <a16:creationId xmlns:a16="http://schemas.microsoft.com/office/drawing/2014/main" id="{8C890FD8-F316-406D-871A-89AAA7E82E1F}"/>
              </a:ext>
            </a:extLst>
          </p:cNvPr>
          <p:cNvGrpSpPr/>
          <p:nvPr/>
        </p:nvGrpSpPr>
        <p:grpSpPr>
          <a:xfrm rot="20520000">
            <a:off x="4454145" y="1272556"/>
            <a:ext cx="684354" cy="392681"/>
            <a:chOff x="3124200" y="4292451"/>
            <a:chExt cx="602942" cy="431949"/>
          </a:xfrm>
        </p:grpSpPr>
        <p:sp>
          <p:nvSpPr>
            <p:cNvPr id="39" name="Freeform: Shape 38">
              <a:extLst>
                <a:ext uri="{FF2B5EF4-FFF2-40B4-BE49-F238E27FC236}">
                  <a16:creationId xmlns:a16="http://schemas.microsoft.com/office/drawing/2014/main" id="{70488EC8-04F6-4B6C-8D02-FBFCA865A15C}"/>
                </a:ext>
              </a:extLst>
            </p:cNvPr>
            <p:cNvSpPr/>
            <p:nvPr/>
          </p:nvSpPr>
          <p:spPr>
            <a:xfrm>
              <a:off x="3210197" y="4292451"/>
              <a:ext cx="442323" cy="357898"/>
            </a:xfrm>
            <a:custGeom>
              <a:avLst/>
              <a:gdLst>
                <a:gd name="connsiteX0" fmla="*/ 0 w 442323"/>
                <a:gd name="connsiteY0" fmla="*/ 0 h 357898"/>
                <a:gd name="connsiteX1" fmla="*/ 42455 w 442323"/>
                <a:gd name="connsiteY1" fmla="*/ 39189 h 357898"/>
                <a:gd name="connsiteX2" fmla="*/ 71846 w 442323"/>
                <a:gd name="connsiteY2" fmla="*/ 58783 h 357898"/>
                <a:gd name="connsiteX3" fmla="*/ 107769 w 442323"/>
                <a:gd name="connsiteY3" fmla="*/ 84909 h 357898"/>
                <a:gd name="connsiteX4" fmla="*/ 120832 w 442323"/>
                <a:gd name="connsiteY4" fmla="*/ 101237 h 357898"/>
                <a:gd name="connsiteX5" fmla="*/ 117566 w 442323"/>
                <a:gd name="connsiteY5" fmla="*/ 130629 h 357898"/>
                <a:gd name="connsiteX6" fmla="*/ 117566 w 442323"/>
                <a:gd name="connsiteY6" fmla="*/ 186146 h 357898"/>
                <a:gd name="connsiteX7" fmla="*/ 120832 w 442323"/>
                <a:gd name="connsiteY7" fmla="*/ 222069 h 357898"/>
                <a:gd name="connsiteX8" fmla="*/ 146958 w 442323"/>
                <a:gd name="connsiteY8" fmla="*/ 264523 h 357898"/>
                <a:gd name="connsiteX9" fmla="*/ 166552 w 442323"/>
                <a:gd name="connsiteY9" fmla="*/ 287383 h 357898"/>
                <a:gd name="connsiteX10" fmla="*/ 192678 w 442323"/>
                <a:gd name="connsiteY10" fmla="*/ 300446 h 357898"/>
                <a:gd name="connsiteX11" fmla="*/ 225335 w 442323"/>
                <a:gd name="connsiteY11" fmla="*/ 329837 h 357898"/>
                <a:gd name="connsiteX12" fmla="*/ 274320 w 442323"/>
                <a:gd name="connsiteY12" fmla="*/ 355963 h 357898"/>
                <a:gd name="connsiteX13" fmla="*/ 346166 w 442323"/>
                <a:gd name="connsiteY13" fmla="*/ 355963 h 357898"/>
                <a:gd name="connsiteX14" fmla="*/ 385355 w 442323"/>
                <a:gd name="connsiteY14" fmla="*/ 355963 h 357898"/>
                <a:gd name="connsiteX15" fmla="*/ 421278 w 442323"/>
                <a:gd name="connsiteY15" fmla="*/ 352697 h 357898"/>
                <a:gd name="connsiteX16" fmla="*/ 440872 w 442323"/>
                <a:gd name="connsiteY16" fmla="*/ 326572 h 357898"/>
                <a:gd name="connsiteX17" fmla="*/ 440872 w 442323"/>
                <a:gd name="connsiteY17" fmla="*/ 310243 h 357898"/>
                <a:gd name="connsiteX18" fmla="*/ 434340 w 442323"/>
                <a:gd name="connsiteY18" fmla="*/ 303712 h 357898"/>
                <a:gd name="connsiteX19" fmla="*/ 404949 w 442323"/>
                <a:gd name="connsiteY19" fmla="*/ 297180 h 357898"/>
                <a:gd name="connsiteX20" fmla="*/ 388620 w 442323"/>
                <a:gd name="connsiteY20" fmla="*/ 313509 h 357898"/>
                <a:gd name="connsiteX0" fmla="*/ 0 w 442323"/>
                <a:gd name="connsiteY0" fmla="*/ 0 h 357898"/>
                <a:gd name="connsiteX1" fmla="*/ 42455 w 442323"/>
                <a:gd name="connsiteY1" fmla="*/ 39189 h 357898"/>
                <a:gd name="connsiteX2" fmla="*/ 71846 w 442323"/>
                <a:gd name="connsiteY2" fmla="*/ 58783 h 357898"/>
                <a:gd name="connsiteX3" fmla="*/ 107769 w 442323"/>
                <a:gd name="connsiteY3" fmla="*/ 84909 h 357898"/>
                <a:gd name="connsiteX4" fmla="*/ 120832 w 442323"/>
                <a:gd name="connsiteY4" fmla="*/ 101237 h 357898"/>
                <a:gd name="connsiteX5" fmla="*/ 117566 w 442323"/>
                <a:gd name="connsiteY5" fmla="*/ 130629 h 357898"/>
                <a:gd name="connsiteX6" fmla="*/ 117566 w 442323"/>
                <a:gd name="connsiteY6" fmla="*/ 186146 h 357898"/>
                <a:gd name="connsiteX7" fmla="*/ 120832 w 442323"/>
                <a:gd name="connsiteY7" fmla="*/ 222069 h 357898"/>
                <a:gd name="connsiteX8" fmla="*/ 146958 w 442323"/>
                <a:gd name="connsiteY8" fmla="*/ 264523 h 357898"/>
                <a:gd name="connsiteX9" fmla="*/ 166552 w 442323"/>
                <a:gd name="connsiteY9" fmla="*/ 287383 h 357898"/>
                <a:gd name="connsiteX10" fmla="*/ 192678 w 442323"/>
                <a:gd name="connsiteY10" fmla="*/ 310244 h 357898"/>
                <a:gd name="connsiteX11" fmla="*/ 225335 w 442323"/>
                <a:gd name="connsiteY11" fmla="*/ 329837 h 357898"/>
                <a:gd name="connsiteX12" fmla="*/ 274320 w 442323"/>
                <a:gd name="connsiteY12" fmla="*/ 355963 h 357898"/>
                <a:gd name="connsiteX13" fmla="*/ 346166 w 442323"/>
                <a:gd name="connsiteY13" fmla="*/ 355963 h 357898"/>
                <a:gd name="connsiteX14" fmla="*/ 385355 w 442323"/>
                <a:gd name="connsiteY14" fmla="*/ 355963 h 357898"/>
                <a:gd name="connsiteX15" fmla="*/ 421278 w 442323"/>
                <a:gd name="connsiteY15" fmla="*/ 352697 h 357898"/>
                <a:gd name="connsiteX16" fmla="*/ 440872 w 442323"/>
                <a:gd name="connsiteY16" fmla="*/ 326572 h 357898"/>
                <a:gd name="connsiteX17" fmla="*/ 440872 w 442323"/>
                <a:gd name="connsiteY17" fmla="*/ 310243 h 357898"/>
                <a:gd name="connsiteX18" fmla="*/ 434340 w 442323"/>
                <a:gd name="connsiteY18" fmla="*/ 303712 h 357898"/>
                <a:gd name="connsiteX19" fmla="*/ 404949 w 442323"/>
                <a:gd name="connsiteY19" fmla="*/ 297180 h 357898"/>
                <a:gd name="connsiteX20" fmla="*/ 388620 w 442323"/>
                <a:gd name="connsiteY20" fmla="*/ 313509 h 357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42323" h="357898">
                  <a:moveTo>
                    <a:pt x="0" y="0"/>
                  </a:moveTo>
                  <a:cubicBezTo>
                    <a:pt x="15240" y="14696"/>
                    <a:pt x="30481" y="29392"/>
                    <a:pt x="42455" y="39189"/>
                  </a:cubicBezTo>
                  <a:cubicBezTo>
                    <a:pt x="54429" y="48986"/>
                    <a:pt x="60960" y="51163"/>
                    <a:pt x="71846" y="58783"/>
                  </a:cubicBezTo>
                  <a:cubicBezTo>
                    <a:pt x="82732" y="66403"/>
                    <a:pt x="99605" y="77833"/>
                    <a:pt x="107769" y="84909"/>
                  </a:cubicBezTo>
                  <a:cubicBezTo>
                    <a:pt x="115933" y="91985"/>
                    <a:pt x="119199" y="93617"/>
                    <a:pt x="120832" y="101237"/>
                  </a:cubicBezTo>
                  <a:cubicBezTo>
                    <a:pt x="122465" y="108857"/>
                    <a:pt x="118110" y="116478"/>
                    <a:pt x="117566" y="130629"/>
                  </a:cubicBezTo>
                  <a:cubicBezTo>
                    <a:pt x="117022" y="144781"/>
                    <a:pt x="117022" y="170906"/>
                    <a:pt x="117566" y="186146"/>
                  </a:cubicBezTo>
                  <a:cubicBezTo>
                    <a:pt x="118110" y="201386"/>
                    <a:pt x="115933" y="209006"/>
                    <a:pt x="120832" y="222069"/>
                  </a:cubicBezTo>
                  <a:cubicBezTo>
                    <a:pt x="125731" y="235132"/>
                    <a:pt x="139338" y="253637"/>
                    <a:pt x="146958" y="264523"/>
                  </a:cubicBezTo>
                  <a:cubicBezTo>
                    <a:pt x="154578" y="275409"/>
                    <a:pt x="158932" y="279763"/>
                    <a:pt x="166552" y="287383"/>
                  </a:cubicBezTo>
                  <a:cubicBezTo>
                    <a:pt x="174172" y="295003"/>
                    <a:pt x="182881" y="303168"/>
                    <a:pt x="192678" y="310244"/>
                  </a:cubicBezTo>
                  <a:cubicBezTo>
                    <a:pt x="202475" y="317320"/>
                    <a:pt x="211728" y="322217"/>
                    <a:pt x="225335" y="329837"/>
                  </a:cubicBezTo>
                  <a:cubicBezTo>
                    <a:pt x="238942" y="337457"/>
                    <a:pt x="254182" y="351609"/>
                    <a:pt x="274320" y="355963"/>
                  </a:cubicBezTo>
                  <a:cubicBezTo>
                    <a:pt x="294459" y="360317"/>
                    <a:pt x="346166" y="355963"/>
                    <a:pt x="346166" y="355963"/>
                  </a:cubicBezTo>
                  <a:cubicBezTo>
                    <a:pt x="364672" y="355963"/>
                    <a:pt x="372836" y="356507"/>
                    <a:pt x="385355" y="355963"/>
                  </a:cubicBezTo>
                  <a:cubicBezTo>
                    <a:pt x="397874" y="355419"/>
                    <a:pt x="412025" y="357595"/>
                    <a:pt x="421278" y="352697"/>
                  </a:cubicBezTo>
                  <a:cubicBezTo>
                    <a:pt x="430531" y="347799"/>
                    <a:pt x="437606" y="333648"/>
                    <a:pt x="440872" y="326572"/>
                  </a:cubicBezTo>
                  <a:cubicBezTo>
                    <a:pt x="444138" y="319496"/>
                    <a:pt x="440872" y="310243"/>
                    <a:pt x="440872" y="310243"/>
                  </a:cubicBezTo>
                  <a:cubicBezTo>
                    <a:pt x="439783" y="306433"/>
                    <a:pt x="440327" y="305889"/>
                    <a:pt x="434340" y="303712"/>
                  </a:cubicBezTo>
                  <a:cubicBezTo>
                    <a:pt x="428353" y="301535"/>
                    <a:pt x="412569" y="295547"/>
                    <a:pt x="404949" y="297180"/>
                  </a:cubicBezTo>
                  <a:cubicBezTo>
                    <a:pt x="397329" y="298813"/>
                    <a:pt x="392974" y="306161"/>
                    <a:pt x="388620" y="313509"/>
                  </a:cubicBezTo>
                </a:path>
              </a:pathLst>
            </a:custGeom>
            <a:noFill/>
            <a:ln>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40" name="Freeform: Shape 39">
              <a:extLst>
                <a:ext uri="{FF2B5EF4-FFF2-40B4-BE49-F238E27FC236}">
                  <a16:creationId xmlns:a16="http://schemas.microsoft.com/office/drawing/2014/main" id="{2FA626BA-566B-4629-A3D5-3DA596BBE4B0}"/>
                </a:ext>
              </a:extLst>
            </p:cNvPr>
            <p:cNvSpPr/>
            <p:nvPr/>
          </p:nvSpPr>
          <p:spPr>
            <a:xfrm>
              <a:off x="3124200" y="4333818"/>
              <a:ext cx="602942" cy="390582"/>
            </a:xfrm>
            <a:custGeom>
              <a:avLst/>
              <a:gdLst>
                <a:gd name="connsiteX0" fmla="*/ 0 w 442323"/>
                <a:gd name="connsiteY0" fmla="*/ 0 h 357898"/>
                <a:gd name="connsiteX1" fmla="*/ 42455 w 442323"/>
                <a:gd name="connsiteY1" fmla="*/ 39189 h 357898"/>
                <a:gd name="connsiteX2" fmla="*/ 71846 w 442323"/>
                <a:gd name="connsiteY2" fmla="*/ 58783 h 357898"/>
                <a:gd name="connsiteX3" fmla="*/ 107769 w 442323"/>
                <a:gd name="connsiteY3" fmla="*/ 84909 h 357898"/>
                <a:gd name="connsiteX4" fmla="*/ 120832 w 442323"/>
                <a:gd name="connsiteY4" fmla="*/ 101237 h 357898"/>
                <a:gd name="connsiteX5" fmla="*/ 117566 w 442323"/>
                <a:gd name="connsiteY5" fmla="*/ 130629 h 357898"/>
                <a:gd name="connsiteX6" fmla="*/ 117566 w 442323"/>
                <a:gd name="connsiteY6" fmla="*/ 186146 h 357898"/>
                <a:gd name="connsiteX7" fmla="*/ 120832 w 442323"/>
                <a:gd name="connsiteY7" fmla="*/ 222069 h 357898"/>
                <a:gd name="connsiteX8" fmla="*/ 146958 w 442323"/>
                <a:gd name="connsiteY8" fmla="*/ 264523 h 357898"/>
                <a:gd name="connsiteX9" fmla="*/ 166552 w 442323"/>
                <a:gd name="connsiteY9" fmla="*/ 287383 h 357898"/>
                <a:gd name="connsiteX10" fmla="*/ 192678 w 442323"/>
                <a:gd name="connsiteY10" fmla="*/ 300446 h 357898"/>
                <a:gd name="connsiteX11" fmla="*/ 225335 w 442323"/>
                <a:gd name="connsiteY11" fmla="*/ 329837 h 357898"/>
                <a:gd name="connsiteX12" fmla="*/ 274320 w 442323"/>
                <a:gd name="connsiteY12" fmla="*/ 355963 h 357898"/>
                <a:gd name="connsiteX13" fmla="*/ 346166 w 442323"/>
                <a:gd name="connsiteY13" fmla="*/ 355963 h 357898"/>
                <a:gd name="connsiteX14" fmla="*/ 385355 w 442323"/>
                <a:gd name="connsiteY14" fmla="*/ 355963 h 357898"/>
                <a:gd name="connsiteX15" fmla="*/ 421278 w 442323"/>
                <a:gd name="connsiteY15" fmla="*/ 352697 h 357898"/>
                <a:gd name="connsiteX16" fmla="*/ 440872 w 442323"/>
                <a:gd name="connsiteY16" fmla="*/ 326572 h 357898"/>
                <a:gd name="connsiteX17" fmla="*/ 440872 w 442323"/>
                <a:gd name="connsiteY17" fmla="*/ 310243 h 357898"/>
                <a:gd name="connsiteX18" fmla="*/ 434340 w 442323"/>
                <a:gd name="connsiteY18" fmla="*/ 303712 h 357898"/>
                <a:gd name="connsiteX19" fmla="*/ 404949 w 442323"/>
                <a:gd name="connsiteY19" fmla="*/ 297180 h 357898"/>
                <a:gd name="connsiteX20" fmla="*/ 388620 w 442323"/>
                <a:gd name="connsiteY20" fmla="*/ 313509 h 357898"/>
                <a:gd name="connsiteX0" fmla="*/ 0 w 442323"/>
                <a:gd name="connsiteY0" fmla="*/ 0 h 357898"/>
                <a:gd name="connsiteX1" fmla="*/ 42455 w 442323"/>
                <a:gd name="connsiteY1" fmla="*/ 39189 h 357898"/>
                <a:gd name="connsiteX2" fmla="*/ 71846 w 442323"/>
                <a:gd name="connsiteY2" fmla="*/ 58783 h 357898"/>
                <a:gd name="connsiteX3" fmla="*/ 107769 w 442323"/>
                <a:gd name="connsiteY3" fmla="*/ 84909 h 357898"/>
                <a:gd name="connsiteX4" fmla="*/ 120832 w 442323"/>
                <a:gd name="connsiteY4" fmla="*/ 101237 h 357898"/>
                <a:gd name="connsiteX5" fmla="*/ 117566 w 442323"/>
                <a:gd name="connsiteY5" fmla="*/ 130629 h 357898"/>
                <a:gd name="connsiteX6" fmla="*/ 117566 w 442323"/>
                <a:gd name="connsiteY6" fmla="*/ 186146 h 357898"/>
                <a:gd name="connsiteX7" fmla="*/ 120832 w 442323"/>
                <a:gd name="connsiteY7" fmla="*/ 222069 h 357898"/>
                <a:gd name="connsiteX8" fmla="*/ 146958 w 442323"/>
                <a:gd name="connsiteY8" fmla="*/ 264523 h 357898"/>
                <a:gd name="connsiteX9" fmla="*/ 166552 w 442323"/>
                <a:gd name="connsiteY9" fmla="*/ 287383 h 357898"/>
                <a:gd name="connsiteX10" fmla="*/ 192678 w 442323"/>
                <a:gd name="connsiteY10" fmla="*/ 310244 h 357898"/>
                <a:gd name="connsiteX11" fmla="*/ 225335 w 442323"/>
                <a:gd name="connsiteY11" fmla="*/ 329837 h 357898"/>
                <a:gd name="connsiteX12" fmla="*/ 274320 w 442323"/>
                <a:gd name="connsiteY12" fmla="*/ 355963 h 357898"/>
                <a:gd name="connsiteX13" fmla="*/ 346166 w 442323"/>
                <a:gd name="connsiteY13" fmla="*/ 355963 h 357898"/>
                <a:gd name="connsiteX14" fmla="*/ 385355 w 442323"/>
                <a:gd name="connsiteY14" fmla="*/ 355963 h 357898"/>
                <a:gd name="connsiteX15" fmla="*/ 421278 w 442323"/>
                <a:gd name="connsiteY15" fmla="*/ 352697 h 357898"/>
                <a:gd name="connsiteX16" fmla="*/ 440872 w 442323"/>
                <a:gd name="connsiteY16" fmla="*/ 326572 h 357898"/>
                <a:gd name="connsiteX17" fmla="*/ 440872 w 442323"/>
                <a:gd name="connsiteY17" fmla="*/ 310243 h 357898"/>
                <a:gd name="connsiteX18" fmla="*/ 434340 w 442323"/>
                <a:gd name="connsiteY18" fmla="*/ 303712 h 357898"/>
                <a:gd name="connsiteX19" fmla="*/ 404949 w 442323"/>
                <a:gd name="connsiteY19" fmla="*/ 297180 h 357898"/>
                <a:gd name="connsiteX20" fmla="*/ 388620 w 442323"/>
                <a:gd name="connsiteY20" fmla="*/ 313509 h 357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42323" h="357898">
                  <a:moveTo>
                    <a:pt x="0" y="0"/>
                  </a:moveTo>
                  <a:cubicBezTo>
                    <a:pt x="15240" y="14696"/>
                    <a:pt x="30481" y="29392"/>
                    <a:pt x="42455" y="39189"/>
                  </a:cubicBezTo>
                  <a:cubicBezTo>
                    <a:pt x="54429" y="48986"/>
                    <a:pt x="60960" y="51163"/>
                    <a:pt x="71846" y="58783"/>
                  </a:cubicBezTo>
                  <a:cubicBezTo>
                    <a:pt x="82732" y="66403"/>
                    <a:pt x="99605" y="77833"/>
                    <a:pt x="107769" y="84909"/>
                  </a:cubicBezTo>
                  <a:cubicBezTo>
                    <a:pt x="115933" y="91985"/>
                    <a:pt x="119199" y="93617"/>
                    <a:pt x="120832" y="101237"/>
                  </a:cubicBezTo>
                  <a:cubicBezTo>
                    <a:pt x="122465" y="108857"/>
                    <a:pt x="118110" y="116478"/>
                    <a:pt x="117566" y="130629"/>
                  </a:cubicBezTo>
                  <a:cubicBezTo>
                    <a:pt x="117022" y="144781"/>
                    <a:pt x="117022" y="170906"/>
                    <a:pt x="117566" y="186146"/>
                  </a:cubicBezTo>
                  <a:cubicBezTo>
                    <a:pt x="118110" y="201386"/>
                    <a:pt x="115933" y="209006"/>
                    <a:pt x="120832" y="222069"/>
                  </a:cubicBezTo>
                  <a:cubicBezTo>
                    <a:pt x="125731" y="235132"/>
                    <a:pt x="139338" y="253637"/>
                    <a:pt x="146958" y="264523"/>
                  </a:cubicBezTo>
                  <a:cubicBezTo>
                    <a:pt x="154578" y="275409"/>
                    <a:pt x="158932" y="279763"/>
                    <a:pt x="166552" y="287383"/>
                  </a:cubicBezTo>
                  <a:cubicBezTo>
                    <a:pt x="174172" y="295003"/>
                    <a:pt x="182881" y="303168"/>
                    <a:pt x="192678" y="310244"/>
                  </a:cubicBezTo>
                  <a:cubicBezTo>
                    <a:pt x="202475" y="317320"/>
                    <a:pt x="211728" y="322217"/>
                    <a:pt x="225335" y="329837"/>
                  </a:cubicBezTo>
                  <a:cubicBezTo>
                    <a:pt x="238942" y="337457"/>
                    <a:pt x="254182" y="351609"/>
                    <a:pt x="274320" y="355963"/>
                  </a:cubicBezTo>
                  <a:cubicBezTo>
                    <a:pt x="294459" y="360317"/>
                    <a:pt x="346166" y="355963"/>
                    <a:pt x="346166" y="355963"/>
                  </a:cubicBezTo>
                  <a:cubicBezTo>
                    <a:pt x="364672" y="355963"/>
                    <a:pt x="372836" y="356507"/>
                    <a:pt x="385355" y="355963"/>
                  </a:cubicBezTo>
                  <a:cubicBezTo>
                    <a:pt x="397874" y="355419"/>
                    <a:pt x="412025" y="357595"/>
                    <a:pt x="421278" y="352697"/>
                  </a:cubicBezTo>
                  <a:cubicBezTo>
                    <a:pt x="430531" y="347799"/>
                    <a:pt x="437606" y="333648"/>
                    <a:pt x="440872" y="326572"/>
                  </a:cubicBezTo>
                  <a:cubicBezTo>
                    <a:pt x="444138" y="319496"/>
                    <a:pt x="440872" y="310243"/>
                    <a:pt x="440872" y="310243"/>
                  </a:cubicBezTo>
                  <a:cubicBezTo>
                    <a:pt x="439783" y="306433"/>
                    <a:pt x="440327" y="305889"/>
                    <a:pt x="434340" y="303712"/>
                  </a:cubicBezTo>
                  <a:cubicBezTo>
                    <a:pt x="428353" y="301535"/>
                    <a:pt x="412569" y="295547"/>
                    <a:pt x="404949" y="297180"/>
                  </a:cubicBezTo>
                  <a:cubicBezTo>
                    <a:pt x="397329" y="298813"/>
                    <a:pt x="392974" y="306161"/>
                    <a:pt x="388620" y="313509"/>
                  </a:cubicBezTo>
                </a:path>
              </a:pathLst>
            </a:custGeom>
            <a:noFill/>
            <a:ln>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cxnSp>
        <p:nvCxnSpPr>
          <p:cNvPr id="30" name="Straight Arrow Connector 29">
            <a:extLst>
              <a:ext uri="{FF2B5EF4-FFF2-40B4-BE49-F238E27FC236}">
                <a16:creationId xmlns:a16="http://schemas.microsoft.com/office/drawing/2014/main" id="{2F57B20B-8FF9-4FD5-8187-44B66575D959}"/>
              </a:ext>
            </a:extLst>
          </p:cNvPr>
          <p:cNvCxnSpPr>
            <a:cxnSpLocks/>
          </p:cNvCxnSpPr>
          <p:nvPr/>
        </p:nvCxnSpPr>
        <p:spPr>
          <a:xfrm flipH="1">
            <a:off x="5928282" y="1143000"/>
            <a:ext cx="548718" cy="392130"/>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BF6F70CC-7DA9-4669-A2FB-B464548CA17F}"/>
              </a:ext>
            </a:extLst>
          </p:cNvPr>
          <p:cNvCxnSpPr>
            <a:cxnSpLocks/>
          </p:cNvCxnSpPr>
          <p:nvPr/>
        </p:nvCxnSpPr>
        <p:spPr>
          <a:xfrm flipH="1" flipV="1">
            <a:off x="4937071" y="1986563"/>
            <a:ext cx="320530" cy="573487"/>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22" name="Picture 21">
            <a:extLst>
              <a:ext uri="{FF2B5EF4-FFF2-40B4-BE49-F238E27FC236}">
                <a16:creationId xmlns:a16="http://schemas.microsoft.com/office/drawing/2014/main" id="{061B5BCA-C271-626C-7C58-49E46B291FCC}"/>
              </a:ext>
            </a:extLst>
          </p:cNvPr>
          <p:cNvPicPr>
            <a:picLocks noChangeAspect="1"/>
          </p:cNvPicPr>
          <p:nvPr/>
        </p:nvPicPr>
        <p:blipFill>
          <a:blip r:embed="rId2"/>
          <a:stretch>
            <a:fillRect/>
          </a:stretch>
        </p:blipFill>
        <p:spPr>
          <a:xfrm>
            <a:off x="2991834" y="3530405"/>
            <a:ext cx="1909964" cy="2675497"/>
          </a:xfrm>
          <a:prstGeom prst="rect">
            <a:avLst/>
          </a:prstGeom>
        </p:spPr>
      </p:pic>
    </p:spTree>
    <p:extLst>
      <p:ext uri="{BB962C8B-B14F-4D97-AF65-F5344CB8AC3E}">
        <p14:creationId xmlns:p14="http://schemas.microsoft.com/office/powerpoint/2010/main" val="4084677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wipe(left)">
                                      <p:cBhvr>
                                        <p:cTn id="12" dur="500"/>
                                        <p:tgtEl>
                                          <p:spTgt spid="3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wipe(down)">
                                      <p:cBhvr>
                                        <p:cTn id="17" dur="500"/>
                                        <p:tgtEl>
                                          <p:spTgt spid="31"/>
                                        </p:tgtEl>
                                      </p:cBhvr>
                                    </p:animEffect>
                                  </p:childTnLst>
                                </p:cTn>
                              </p:par>
                            </p:childTnLst>
                          </p:cTn>
                        </p:par>
                        <p:par>
                          <p:cTn id="18" fill="hold">
                            <p:stCondLst>
                              <p:cond delay="500"/>
                            </p:stCondLst>
                            <p:childTnLst>
                              <p:par>
                                <p:cTn id="19" presetID="22" presetClass="entr" presetSubtype="1" fill="hold" nodeType="after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wipe(up)">
                                      <p:cBhvr>
                                        <p:cTn id="21"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DE134FB-880D-39B5-8B80-970AEF95CB81}"/>
              </a:ext>
            </a:extLst>
          </p:cNvPr>
          <p:cNvPicPr>
            <a:picLocks noChangeAspect="1"/>
          </p:cNvPicPr>
          <p:nvPr/>
        </p:nvPicPr>
        <p:blipFill>
          <a:blip r:embed="rId3"/>
          <a:stretch>
            <a:fillRect/>
          </a:stretch>
        </p:blipFill>
        <p:spPr>
          <a:xfrm>
            <a:off x="446567" y="1815787"/>
            <a:ext cx="4433777" cy="4351097"/>
          </a:xfrm>
          <a:prstGeom prst="rect">
            <a:avLst/>
          </a:prstGeom>
        </p:spPr>
      </p:pic>
      <p:pic>
        <p:nvPicPr>
          <p:cNvPr id="8" name="Picture 7">
            <a:extLst>
              <a:ext uri="{FF2B5EF4-FFF2-40B4-BE49-F238E27FC236}">
                <a16:creationId xmlns:a16="http://schemas.microsoft.com/office/drawing/2014/main" id="{6C890D2B-2D4E-C607-184A-5D98F7C687C0}"/>
              </a:ext>
            </a:extLst>
          </p:cNvPr>
          <p:cNvPicPr>
            <a:picLocks noChangeAspect="1"/>
          </p:cNvPicPr>
          <p:nvPr/>
        </p:nvPicPr>
        <p:blipFill>
          <a:blip r:embed="rId4"/>
          <a:stretch>
            <a:fillRect/>
          </a:stretch>
        </p:blipFill>
        <p:spPr>
          <a:xfrm>
            <a:off x="5037845" y="1890215"/>
            <a:ext cx="6982586" cy="3852462"/>
          </a:xfrm>
          <a:prstGeom prst="rect">
            <a:avLst/>
          </a:prstGeom>
        </p:spPr>
      </p:pic>
      <p:sp>
        <p:nvSpPr>
          <p:cNvPr id="9" name="Title 8">
            <a:extLst>
              <a:ext uri="{FF2B5EF4-FFF2-40B4-BE49-F238E27FC236}">
                <a16:creationId xmlns:a16="http://schemas.microsoft.com/office/drawing/2014/main" id="{AD7C1B53-46E5-5C84-CF4F-B47EDA6D393B}"/>
              </a:ext>
            </a:extLst>
          </p:cNvPr>
          <p:cNvSpPr>
            <a:spLocks noGrp="1"/>
          </p:cNvSpPr>
          <p:nvPr>
            <p:ph type="title"/>
          </p:nvPr>
        </p:nvSpPr>
        <p:spPr/>
        <p:txBody>
          <a:bodyPr/>
          <a:lstStyle/>
          <a:p>
            <a:r>
              <a:rPr lang="en-US" dirty="0"/>
              <a:t>Carbon Dating vs. Plaque Dating</a:t>
            </a:r>
          </a:p>
        </p:txBody>
      </p:sp>
      <p:cxnSp>
        <p:nvCxnSpPr>
          <p:cNvPr id="3" name="Straight Connector 2">
            <a:extLst>
              <a:ext uri="{FF2B5EF4-FFF2-40B4-BE49-F238E27FC236}">
                <a16:creationId xmlns:a16="http://schemas.microsoft.com/office/drawing/2014/main" id="{C3B2AE1C-097F-BAAC-2F5D-032437133A3F}"/>
              </a:ext>
            </a:extLst>
          </p:cNvPr>
          <p:cNvCxnSpPr/>
          <p:nvPr/>
        </p:nvCxnSpPr>
        <p:spPr>
          <a:xfrm>
            <a:off x="2103120" y="1170432"/>
            <a:ext cx="356616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59734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reeform 19"/>
          <p:cNvSpPr/>
          <p:nvPr/>
        </p:nvSpPr>
        <p:spPr>
          <a:xfrm rot="152753">
            <a:off x="3484396" y="1281832"/>
            <a:ext cx="612105" cy="346289"/>
          </a:xfrm>
          <a:custGeom>
            <a:avLst/>
            <a:gdLst>
              <a:gd name="connsiteX0" fmla="*/ 1817 w 675425"/>
              <a:gd name="connsiteY0" fmla="*/ 287283 h 403699"/>
              <a:gd name="connsiteX1" fmla="*/ 39917 w 675425"/>
              <a:gd name="connsiteY1" fmla="*/ 353958 h 403699"/>
              <a:gd name="connsiteX2" fmla="*/ 106592 w 675425"/>
              <a:gd name="connsiteY2" fmla="*/ 373008 h 403699"/>
              <a:gd name="connsiteX3" fmla="*/ 173267 w 675425"/>
              <a:gd name="connsiteY3" fmla="*/ 401583 h 403699"/>
              <a:gd name="connsiteX4" fmla="*/ 268517 w 675425"/>
              <a:gd name="connsiteY4" fmla="*/ 401583 h 403699"/>
              <a:gd name="connsiteX5" fmla="*/ 373292 w 675425"/>
              <a:gd name="connsiteY5" fmla="*/ 401583 h 403699"/>
              <a:gd name="connsiteX6" fmla="*/ 478067 w 675425"/>
              <a:gd name="connsiteY6" fmla="*/ 392058 h 403699"/>
              <a:gd name="connsiteX7" fmla="*/ 573317 w 675425"/>
              <a:gd name="connsiteY7" fmla="*/ 363483 h 403699"/>
              <a:gd name="connsiteX8" fmla="*/ 639992 w 675425"/>
              <a:gd name="connsiteY8" fmla="*/ 268233 h 403699"/>
              <a:gd name="connsiteX9" fmla="*/ 668567 w 675425"/>
              <a:gd name="connsiteY9" fmla="*/ 125358 h 403699"/>
              <a:gd name="connsiteX10" fmla="*/ 668567 w 675425"/>
              <a:gd name="connsiteY10" fmla="*/ 1533 h 403699"/>
              <a:gd name="connsiteX11" fmla="*/ 592367 w 675425"/>
              <a:gd name="connsiteY11" fmla="*/ 58683 h 403699"/>
              <a:gd name="connsiteX12" fmla="*/ 487592 w 675425"/>
              <a:gd name="connsiteY12" fmla="*/ 96783 h 403699"/>
              <a:gd name="connsiteX13" fmla="*/ 411392 w 675425"/>
              <a:gd name="connsiteY13" fmla="*/ 134883 h 403699"/>
              <a:gd name="connsiteX14" fmla="*/ 287567 w 675425"/>
              <a:gd name="connsiteY14" fmla="*/ 182508 h 403699"/>
              <a:gd name="connsiteX15" fmla="*/ 182792 w 675425"/>
              <a:gd name="connsiteY15" fmla="*/ 201558 h 403699"/>
              <a:gd name="connsiteX16" fmla="*/ 97067 w 675425"/>
              <a:gd name="connsiteY16" fmla="*/ 249183 h 403699"/>
              <a:gd name="connsiteX17" fmla="*/ 1817 w 675425"/>
              <a:gd name="connsiteY17" fmla="*/ 287283 h 403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75425" h="403699">
                <a:moveTo>
                  <a:pt x="1817" y="287283"/>
                </a:moveTo>
                <a:cubicBezTo>
                  <a:pt x="-7708" y="304746"/>
                  <a:pt x="22455" y="339671"/>
                  <a:pt x="39917" y="353958"/>
                </a:cubicBezTo>
                <a:cubicBezTo>
                  <a:pt x="57379" y="368245"/>
                  <a:pt x="84367" y="365071"/>
                  <a:pt x="106592" y="373008"/>
                </a:cubicBezTo>
                <a:cubicBezTo>
                  <a:pt x="128817" y="380946"/>
                  <a:pt x="146280" y="396821"/>
                  <a:pt x="173267" y="401583"/>
                </a:cubicBezTo>
                <a:cubicBezTo>
                  <a:pt x="200254" y="406345"/>
                  <a:pt x="268517" y="401583"/>
                  <a:pt x="268517" y="401583"/>
                </a:cubicBezTo>
                <a:cubicBezTo>
                  <a:pt x="301854" y="401583"/>
                  <a:pt x="338367" y="403171"/>
                  <a:pt x="373292" y="401583"/>
                </a:cubicBezTo>
                <a:cubicBezTo>
                  <a:pt x="408217" y="399995"/>
                  <a:pt x="444730" y="398408"/>
                  <a:pt x="478067" y="392058"/>
                </a:cubicBezTo>
                <a:cubicBezTo>
                  <a:pt x="511405" y="385708"/>
                  <a:pt x="546329" y="384121"/>
                  <a:pt x="573317" y="363483"/>
                </a:cubicBezTo>
                <a:cubicBezTo>
                  <a:pt x="600305" y="342845"/>
                  <a:pt x="624117" y="307920"/>
                  <a:pt x="639992" y="268233"/>
                </a:cubicBezTo>
                <a:cubicBezTo>
                  <a:pt x="655867" y="228546"/>
                  <a:pt x="663805" y="169808"/>
                  <a:pt x="668567" y="125358"/>
                </a:cubicBezTo>
                <a:cubicBezTo>
                  <a:pt x="673330" y="80908"/>
                  <a:pt x="681267" y="12645"/>
                  <a:pt x="668567" y="1533"/>
                </a:cubicBezTo>
                <a:cubicBezTo>
                  <a:pt x="655867" y="-9579"/>
                  <a:pt x="622529" y="42808"/>
                  <a:pt x="592367" y="58683"/>
                </a:cubicBezTo>
                <a:cubicBezTo>
                  <a:pt x="562205" y="74558"/>
                  <a:pt x="517755" y="84083"/>
                  <a:pt x="487592" y="96783"/>
                </a:cubicBezTo>
                <a:cubicBezTo>
                  <a:pt x="457430" y="109483"/>
                  <a:pt x="444729" y="120596"/>
                  <a:pt x="411392" y="134883"/>
                </a:cubicBezTo>
                <a:cubicBezTo>
                  <a:pt x="378055" y="149170"/>
                  <a:pt x="325667" y="171396"/>
                  <a:pt x="287567" y="182508"/>
                </a:cubicBezTo>
                <a:cubicBezTo>
                  <a:pt x="249467" y="193620"/>
                  <a:pt x="214542" y="190446"/>
                  <a:pt x="182792" y="201558"/>
                </a:cubicBezTo>
                <a:cubicBezTo>
                  <a:pt x="151042" y="212670"/>
                  <a:pt x="127229" y="234896"/>
                  <a:pt x="97067" y="249183"/>
                </a:cubicBezTo>
                <a:cubicBezTo>
                  <a:pt x="66905" y="263470"/>
                  <a:pt x="11342" y="269820"/>
                  <a:pt x="1817" y="287283"/>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1" name="Slide Number Placeholder 20"/>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6A7297-0C43-4EC3-AD14-A717F60E3805}" type="slidenum">
              <a:rPr kumimoji="0" lang="en-US" sz="14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34" name="Freeform 62">
            <a:extLst>
              <a:ext uri="{FF2B5EF4-FFF2-40B4-BE49-F238E27FC236}">
                <a16:creationId xmlns:a16="http://schemas.microsoft.com/office/drawing/2014/main" id="{096EBD86-4118-4C11-9613-94D36C0B420F}"/>
              </a:ext>
            </a:extLst>
          </p:cNvPr>
          <p:cNvSpPr/>
          <p:nvPr/>
        </p:nvSpPr>
        <p:spPr>
          <a:xfrm rot="20209412">
            <a:off x="3912781" y="2161307"/>
            <a:ext cx="286261" cy="268604"/>
          </a:xfrm>
          <a:custGeom>
            <a:avLst/>
            <a:gdLst>
              <a:gd name="connsiteX0" fmla="*/ 562 w 314887"/>
              <a:gd name="connsiteY0" fmla="*/ 10977 h 268604"/>
              <a:gd name="connsiteX1" fmla="*/ 95812 w 314887"/>
              <a:gd name="connsiteY1" fmla="*/ 1452 h 268604"/>
              <a:gd name="connsiteX2" fmla="*/ 152962 w 314887"/>
              <a:gd name="connsiteY2" fmla="*/ 20502 h 268604"/>
              <a:gd name="connsiteX3" fmla="*/ 219637 w 314887"/>
              <a:gd name="connsiteY3" fmla="*/ 68127 h 268604"/>
              <a:gd name="connsiteX4" fmla="*/ 267262 w 314887"/>
              <a:gd name="connsiteY4" fmla="*/ 115752 h 268604"/>
              <a:gd name="connsiteX5" fmla="*/ 295837 w 314887"/>
              <a:gd name="connsiteY5" fmla="*/ 153852 h 268604"/>
              <a:gd name="connsiteX6" fmla="*/ 314887 w 314887"/>
              <a:gd name="connsiteY6" fmla="*/ 230052 h 268604"/>
              <a:gd name="connsiteX7" fmla="*/ 295837 w 314887"/>
              <a:gd name="connsiteY7" fmla="*/ 268152 h 268604"/>
              <a:gd name="connsiteX8" fmla="*/ 229162 w 314887"/>
              <a:gd name="connsiteY8" fmla="*/ 249102 h 268604"/>
              <a:gd name="connsiteX9" fmla="*/ 181537 w 314887"/>
              <a:gd name="connsiteY9" fmla="*/ 220527 h 268604"/>
              <a:gd name="connsiteX10" fmla="*/ 124387 w 314887"/>
              <a:gd name="connsiteY10" fmla="*/ 163377 h 268604"/>
              <a:gd name="connsiteX11" fmla="*/ 95812 w 314887"/>
              <a:gd name="connsiteY11" fmla="*/ 134802 h 268604"/>
              <a:gd name="connsiteX12" fmla="*/ 57712 w 314887"/>
              <a:gd name="connsiteY12" fmla="*/ 87177 h 268604"/>
              <a:gd name="connsiteX13" fmla="*/ 562 w 314887"/>
              <a:gd name="connsiteY13" fmla="*/ 10977 h 268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4887" h="268604">
                <a:moveTo>
                  <a:pt x="562" y="10977"/>
                </a:moveTo>
                <a:cubicBezTo>
                  <a:pt x="6912" y="-3311"/>
                  <a:pt x="70412" y="-136"/>
                  <a:pt x="95812" y="1452"/>
                </a:cubicBezTo>
                <a:cubicBezTo>
                  <a:pt x="121212" y="3039"/>
                  <a:pt x="132325" y="9390"/>
                  <a:pt x="152962" y="20502"/>
                </a:cubicBezTo>
                <a:cubicBezTo>
                  <a:pt x="173599" y="31614"/>
                  <a:pt x="200587" y="52252"/>
                  <a:pt x="219637" y="68127"/>
                </a:cubicBezTo>
                <a:cubicBezTo>
                  <a:pt x="238687" y="84002"/>
                  <a:pt x="254562" y="101465"/>
                  <a:pt x="267262" y="115752"/>
                </a:cubicBezTo>
                <a:cubicBezTo>
                  <a:pt x="279962" y="130040"/>
                  <a:pt x="287900" y="134802"/>
                  <a:pt x="295837" y="153852"/>
                </a:cubicBezTo>
                <a:cubicBezTo>
                  <a:pt x="303774" y="172902"/>
                  <a:pt x="314887" y="211002"/>
                  <a:pt x="314887" y="230052"/>
                </a:cubicBezTo>
                <a:cubicBezTo>
                  <a:pt x="314887" y="249102"/>
                  <a:pt x="310124" y="264977"/>
                  <a:pt x="295837" y="268152"/>
                </a:cubicBezTo>
                <a:cubicBezTo>
                  <a:pt x="281550" y="271327"/>
                  <a:pt x="248212" y="257039"/>
                  <a:pt x="229162" y="249102"/>
                </a:cubicBezTo>
                <a:cubicBezTo>
                  <a:pt x="210112" y="241165"/>
                  <a:pt x="198999" y="234814"/>
                  <a:pt x="181537" y="220527"/>
                </a:cubicBezTo>
                <a:cubicBezTo>
                  <a:pt x="164075" y="206240"/>
                  <a:pt x="124387" y="163377"/>
                  <a:pt x="124387" y="163377"/>
                </a:cubicBezTo>
                <a:cubicBezTo>
                  <a:pt x="110100" y="149090"/>
                  <a:pt x="106924" y="147502"/>
                  <a:pt x="95812" y="134802"/>
                </a:cubicBezTo>
                <a:cubicBezTo>
                  <a:pt x="84700" y="122102"/>
                  <a:pt x="71999" y="101464"/>
                  <a:pt x="57712" y="87177"/>
                </a:cubicBezTo>
                <a:cubicBezTo>
                  <a:pt x="43425" y="72890"/>
                  <a:pt x="-5788" y="25265"/>
                  <a:pt x="562" y="10977"/>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2" name="Freeform 64">
            <a:extLst>
              <a:ext uri="{FF2B5EF4-FFF2-40B4-BE49-F238E27FC236}">
                <a16:creationId xmlns:a16="http://schemas.microsoft.com/office/drawing/2014/main" id="{675BD725-8658-43E5-828F-3071B9F2141D}"/>
              </a:ext>
            </a:extLst>
          </p:cNvPr>
          <p:cNvSpPr/>
          <p:nvPr/>
        </p:nvSpPr>
        <p:spPr>
          <a:xfrm rot="20340000">
            <a:off x="4733854" y="1266943"/>
            <a:ext cx="234180" cy="201265"/>
          </a:xfrm>
          <a:custGeom>
            <a:avLst/>
            <a:gdLst>
              <a:gd name="connsiteX0" fmla="*/ 38193 w 212891"/>
              <a:gd name="connsiteY0" fmla="*/ 161 h 182968"/>
              <a:gd name="connsiteX1" fmla="*/ 93 w 212891"/>
              <a:gd name="connsiteY1" fmla="*/ 76361 h 182968"/>
              <a:gd name="connsiteX2" fmla="*/ 28668 w 212891"/>
              <a:gd name="connsiteY2" fmla="*/ 123986 h 182968"/>
              <a:gd name="connsiteX3" fmla="*/ 66768 w 212891"/>
              <a:gd name="connsiteY3" fmla="*/ 162086 h 182968"/>
              <a:gd name="connsiteX4" fmla="*/ 104868 w 212891"/>
              <a:gd name="connsiteY4" fmla="*/ 181136 h 182968"/>
              <a:gd name="connsiteX5" fmla="*/ 152493 w 212891"/>
              <a:gd name="connsiteY5" fmla="*/ 181136 h 182968"/>
              <a:gd name="connsiteX6" fmla="*/ 209643 w 212891"/>
              <a:gd name="connsiteY6" fmla="*/ 171611 h 182968"/>
              <a:gd name="connsiteX7" fmla="*/ 200118 w 212891"/>
              <a:gd name="connsiteY7" fmla="*/ 123986 h 182968"/>
              <a:gd name="connsiteX8" fmla="*/ 152493 w 212891"/>
              <a:gd name="connsiteY8" fmla="*/ 85886 h 182968"/>
              <a:gd name="connsiteX9" fmla="*/ 114393 w 212891"/>
              <a:gd name="connsiteY9" fmla="*/ 57311 h 182968"/>
              <a:gd name="connsiteX10" fmla="*/ 38193 w 212891"/>
              <a:gd name="connsiteY10" fmla="*/ 161 h 1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2891" h="182968">
                <a:moveTo>
                  <a:pt x="38193" y="161"/>
                </a:moveTo>
                <a:cubicBezTo>
                  <a:pt x="19143" y="3336"/>
                  <a:pt x="1680" y="55724"/>
                  <a:pt x="93" y="76361"/>
                </a:cubicBezTo>
                <a:cubicBezTo>
                  <a:pt x="-1494" y="96998"/>
                  <a:pt x="17555" y="109699"/>
                  <a:pt x="28668" y="123986"/>
                </a:cubicBezTo>
                <a:cubicBezTo>
                  <a:pt x="39781" y="138274"/>
                  <a:pt x="54068" y="152561"/>
                  <a:pt x="66768" y="162086"/>
                </a:cubicBezTo>
                <a:cubicBezTo>
                  <a:pt x="79468" y="171611"/>
                  <a:pt x="90581" y="177961"/>
                  <a:pt x="104868" y="181136"/>
                </a:cubicBezTo>
                <a:cubicBezTo>
                  <a:pt x="119155" y="184311"/>
                  <a:pt x="135031" y="182723"/>
                  <a:pt x="152493" y="181136"/>
                </a:cubicBezTo>
                <a:cubicBezTo>
                  <a:pt x="169955" y="179549"/>
                  <a:pt x="201706" y="181136"/>
                  <a:pt x="209643" y="171611"/>
                </a:cubicBezTo>
                <a:cubicBezTo>
                  <a:pt x="217580" y="162086"/>
                  <a:pt x="209643" y="138273"/>
                  <a:pt x="200118" y="123986"/>
                </a:cubicBezTo>
                <a:cubicBezTo>
                  <a:pt x="190593" y="109699"/>
                  <a:pt x="166781" y="96999"/>
                  <a:pt x="152493" y="85886"/>
                </a:cubicBezTo>
                <a:cubicBezTo>
                  <a:pt x="138206" y="74774"/>
                  <a:pt x="131855" y="73186"/>
                  <a:pt x="114393" y="57311"/>
                </a:cubicBezTo>
                <a:cubicBezTo>
                  <a:pt x="96931" y="41436"/>
                  <a:pt x="57243" y="-3014"/>
                  <a:pt x="38193" y="161"/>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41" name="Freeform 40"/>
          <p:cNvSpPr/>
          <p:nvPr/>
        </p:nvSpPr>
        <p:spPr>
          <a:xfrm rot="21360000">
            <a:off x="5660042" y="1582416"/>
            <a:ext cx="232211" cy="120495"/>
          </a:xfrm>
          <a:custGeom>
            <a:avLst/>
            <a:gdLst>
              <a:gd name="connsiteX0" fmla="*/ 0 w 552951"/>
              <a:gd name="connsiteY0" fmla="*/ 12040 h 167262"/>
              <a:gd name="connsiteX1" fmla="*/ 57150 w 552951"/>
              <a:gd name="connsiteY1" fmla="*/ 69190 h 167262"/>
              <a:gd name="connsiteX2" fmla="*/ 104775 w 552951"/>
              <a:gd name="connsiteY2" fmla="*/ 97765 h 167262"/>
              <a:gd name="connsiteX3" fmla="*/ 161925 w 552951"/>
              <a:gd name="connsiteY3" fmla="*/ 116815 h 167262"/>
              <a:gd name="connsiteX4" fmla="*/ 219075 w 552951"/>
              <a:gd name="connsiteY4" fmla="*/ 145390 h 167262"/>
              <a:gd name="connsiteX5" fmla="*/ 266700 w 552951"/>
              <a:gd name="connsiteY5" fmla="*/ 145390 h 167262"/>
              <a:gd name="connsiteX6" fmla="*/ 361950 w 552951"/>
              <a:gd name="connsiteY6" fmla="*/ 164440 h 167262"/>
              <a:gd name="connsiteX7" fmla="*/ 419100 w 552951"/>
              <a:gd name="connsiteY7" fmla="*/ 164440 h 167262"/>
              <a:gd name="connsiteX8" fmla="*/ 504825 w 552951"/>
              <a:gd name="connsiteY8" fmla="*/ 164440 h 167262"/>
              <a:gd name="connsiteX9" fmla="*/ 552450 w 552951"/>
              <a:gd name="connsiteY9" fmla="*/ 126340 h 167262"/>
              <a:gd name="connsiteX10" fmla="*/ 476250 w 552951"/>
              <a:gd name="connsiteY10" fmla="*/ 88240 h 167262"/>
              <a:gd name="connsiteX11" fmla="*/ 381000 w 552951"/>
              <a:gd name="connsiteY11" fmla="*/ 69190 h 167262"/>
              <a:gd name="connsiteX12" fmla="*/ 295275 w 552951"/>
              <a:gd name="connsiteY12" fmla="*/ 40615 h 167262"/>
              <a:gd name="connsiteX13" fmla="*/ 228600 w 552951"/>
              <a:gd name="connsiteY13" fmla="*/ 31090 h 167262"/>
              <a:gd name="connsiteX14" fmla="*/ 142875 w 552951"/>
              <a:gd name="connsiteY14" fmla="*/ 2515 h 167262"/>
              <a:gd name="connsiteX15" fmla="*/ 57150 w 552951"/>
              <a:gd name="connsiteY15" fmla="*/ 2515 h 167262"/>
              <a:gd name="connsiteX16" fmla="*/ 0 w 552951"/>
              <a:gd name="connsiteY16" fmla="*/ 12040 h 167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52951" h="167262">
                <a:moveTo>
                  <a:pt x="0" y="12040"/>
                </a:moveTo>
                <a:cubicBezTo>
                  <a:pt x="0" y="23152"/>
                  <a:pt x="39688" y="54903"/>
                  <a:pt x="57150" y="69190"/>
                </a:cubicBezTo>
                <a:cubicBezTo>
                  <a:pt x="74612" y="83477"/>
                  <a:pt x="87313" y="89828"/>
                  <a:pt x="104775" y="97765"/>
                </a:cubicBezTo>
                <a:cubicBezTo>
                  <a:pt x="122237" y="105702"/>
                  <a:pt x="142875" y="108878"/>
                  <a:pt x="161925" y="116815"/>
                </a:cubicBezTo>
                <a:cubicBezTo>
                  <a:pt x="180975" y="124752"/>
                  <a:pt x="201612" y="140627"/>
                  <a:pt x="219075" y="145390"/>
                </a:cubicBezTo>
                <a:cubicBezTo>
                  <a:pt x="236538" y="150153"/>
                  <a:pt x="242888" y="142215"/>
                  <a:pt x="266700" y="145390"/>
                </a:cubicBezTo>
                <a:cubicBezTo>
                  <a:pt x="290513" y="148565"/>
                  <a:pt x="336550" y="161265"/>
                  <a:pt x="361950" y="164440"/>
                </a:cubicBezTo>
                <a:cubicBezTo>
                  <a:pt x="387350" y="167615"/>
                  <a:pt x="419100" y="164440"/>
                  <a:pt x="419100" y="164440"/>
                </a:cubicBezTo>
                <a:cubicBezTo>
                  <a:pt x="442912" y="164440"/>
                  <a:pt x="482600" y="170790"/>
                  <a:pt x="504825" y="164440"/>
                </a:cubicBezTo>
                <a:cubicBezTo>
                  <a:pt x="527050" y="158090"/>
                  <a:pt x="557213" y="139040"/>
                  <a:pt x="552450" y="126340"/>
                </a:cubicBezTo>
                <a:cubicBezTo>
                  <a:pt x="547687" y="113640"/>
                  <a:pt x="504825" y="97765"/>
                  <a:pt x="476250" y="88240"/>
                </a:cubicBezTo>
                <a:cubicBezTo>
                  <a:pt x="447675" y="78715"/>
                  <a:pt x="411163" y="77128"/>
                  <a:pt x="381000" y="69190"/>
                </a:cubicBezTo>
                <a:cubicBezTo>
                  <a:pt x="350837" y="61252"/>
                  <a:pt x="320675" y="46965"/>
                  <a:pt x="295275" y="40615"/>
                </a:cubicBezTo>
                <a:cubicBezTo>
                  <a:pt x="269875" y="34265"/>
                  <a:pt x="254000" y="37440"/>
                  <a:pt x="228600" y="31090"/>
                </a:cubicBezTo>
                <a:cubicBezTo>
                  <a:pt x="203200" y="24740"/>
                  <a:pt x="171450" y="7277"/>
                  <a:pt x="142875" y="2515"/>
                </a:cubicBezTo>
                <a:cubicBezTo>
                  <a:pt x="114300" y="-2247"/>
                  <a:pt x="80963" y="927"/>
                  <a:pt x="57150" y="2515"/>
                </a:cubicBezTo>
                <a:cubicBezTo>
                  <a:pt x="33337" y="4103"/>
                  <a:pt x="0" y="928"/>
                  <a:pt x="0" y="12040"/>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72" name="Freeform 62">
            <a:extLst>
              <a:ext uri="{FF2B5EF4-FFF2-40B4-BE49-F238E27FC236}">
                <a16:creationId xmlns:a16="http://schemas.microsoft.com/office/drawing/2014/main" id="{D07AE7F3-D6E5-4A99-A689-3F38910720CE}"/>
              </a:ext>
            </a:extLst>
          </p:cNvPr>
          <p:cNvSpPr/>
          <p:nvPr/>
        </p:nvSpPr>
        <p:spPr>
          <a:xfrm rot="19860000">
            <a:off x="4771814" y="1796525"/>
            <a:ext cx="224921" cy="158563"/>
          </a:xfrm>
          <a:custGeom>
            <a:avLst/>
            <a:gdLst>
              <a:gd name="connsiteX0" fmla="*/ 562 w 314887"/>
              <a:gd name="connsiteY0" fmla="*/ 10977 h 268604"/>
              <a:gd name="connsiteX1" fmla="*/ 95812 w 314887"/>
              <a:gd name="connsiteY1" fmla="*/ 1452 h 268604"/>
              <a:gd name="connsiteX2" fmla="*/ 152962 w 314887"/>
              <a:gd name="connsiteY2" fmla="*/ 20502 h 268604"/>
              <a:gd name="connsiteX3" fmla="*/ 219637 w 314887"/>
              <a:gd name="connsiteY3" fmla="*/ 68127 h 268604"/>
              <a:gd name="connsiteX4" fmla="*/ 267262 w 314887"/>
              <a:gd name="connsiteY4" fmla="*/ 115752 h 268604"/>
              <a:gd name="connsiteX5" fmla="*/ 295837 w 314887"/>
              <a:gd name="connsiteY5" fmla="*/ 153852 h 268604"/>
              <a:gd name="connsiteX6" fmla="*/ 314887 w 314887"/>
              <a:gd name="connsiteY6" fmla="*/ 230052 h 268604"/>
              <a:gd name="connsiteX7" fmla="*/ 295837 w 314887"/>
              <a:gd name="connsiteY7" fmla="*/ 268152 h 268604"/>
              <a:gd name="connsiteX8" fmla="*/ 229162 w 314887"/>
              <a:gd name="connsiteY8" fmla="*/ 249102 h 268604"/>
              <a:gd name="connsiteX9" fmla="*/ 181537 w 314887"/>
              <a:gd name="connsiteY9" fmla="*/ 220527 h 268604"/>
              <a:gd name="connsiteX10" fmla="*/ 124387 w 314887"/>
              <a:gd name="connsiteY10" fmla="*/ 163377 h 268604"/>
              <a:gd name="connsiteX11" fmla="*/ 95812 w 314887"/>
              <a:gd name="connsiteY11" fmla="*/ 134802 h 268604"/>
              <a:gd name="connsiteX12" fmla="*/ 57712 w 314887"/>
              <a:gd name="connsiteY12" fmla="*/ 87177 h 268604"/>
              <a:gd name="connsiteX13" fmla="*/ 562 w 314887"/>
              <a:gd name="connsiteY13" fmla="*/ 10977 h 268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4887" h="268604">
                <a:moveTo>
                  <a:pt x="562" y="10977"/>
                </a:moveTo>
                <a:cubicBezTo>
                  <a:pt x="6912" y="-3311"/>
                  <a:pt x="70412" y="-136"/>
                  <a:pt x="95812" y="1452"/>
                </a:cubicBezTo>
                <a:cubicBezTo>
                  <a:pt x="121212" y="3039"/>
                  <a:pt x="132325" y="9390"/>
                  <a:pt x="152962" y="20502"/>
                </a:cubicBezTo>
                <a:cubicBezTo>
                  <a:pt x="173599" y="31614"/>
                  <a:pt x="200587" y="52252"/>
                  <a:pt x="219637" y="68127"/>
                </a:cubicBezTo>
                <a:cubicBezTo>
                  <a:pt x="238687" y="84002"/>
                  <a:pt x="254562" y="101465"/>
                  <a:pt x="267262" y="115752"/>
                </a:cubicBezTo>
                <a:cubicBezTo>
                  <a:pt x="279962" y="130040"/>
                  <a:pt x="287900" y="134802"/>
                  <a:pt x="295837" y="153852"/>
                </a:cubicBezTo>
                <a:cubicBezTo>
                  <a:pt x="303774" y="172902"/>
                  <a:pt x="314887" y="211002"/>
                  <a:pt x="314887" y="230052"/>
                </a:cubicBezTo>
                <a:cubicBezTo>
                  <a:pt x="314887" y="249102"/>
                  <a:pt x="310124" y="264977"/>
                  <a:pt x="295837" y="268152"/>
                </a:cubicBezTo>
                <a:cubicBezTo>
                  <a:pt x="281550" y="271327"/>
                  <a:pt x="248212" y="257039"/>
                  <a:pt x="229162" y="249102"/>
                </a:cubicBezTo>
                <a:cubicBezTo>
                  <a:pt x="210112" y="241165"/>
                  <a:pt x="198999" y="234814"/>
                  <a:pt x="181537" y="220527"/>
                </a:cubicBezTo>
                <a:cubicBezTo>
                  <a:pt x="164075" y="206240"/>
                  <a:pt x="124387" y="163377"/>
                  <a:pt x="124387" y="163377"/>
                </a:cubicBezTo>
                <a:cubicBezTo>
                  <a:pt x="110100" y="149090"/>
                  <a:pt x="106924" y="147502"/>
                  <a:pt x="95812" y="134802"/>
                </a:cubicBezTo>
                <a:cubicBezTo>
                  <a:pt x="84700" y="122102"/>
                  <a:pt x="71999" y="101464"/>
                  <a:pt x="57712" y="87177"/>
                </a:cubicBezTo>
                <a:cubicBezTo>
                  <a:pt x="43425" y="72890"/>
                  <a:pt x="-5788" y="25265"/>
                  <a:pt x="562" y="10977"/>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cxnSp>
        <p:nvCxnSpPr>
          <p:cNvPr id="23" name="Straight Arrow Connector 22">
            <a:extLst>
              <a:ext uri="{FF2B5EF4-FFF2-40B4-BE49-F238E27FC236}">
                <a16:creationId xmlns:a16="http://schemas.microsoft.com/office/drawing/2014/main" id="{DF802B57-2EE8-43C1-A26A-3F6E9F3D6E10}"/>
              </a:ext>
            </a:extLst>
          </p:cNvPr>
          <p:cNvCxnSpPr>
            <a:cxnSpLocks/>
          </p:cNvCxnSpPr>
          <p:nvPr/>
        </p:nvCxnSpPr>
        <p:spPr>
          <a:xfrm flipH="1">
            <a:off x="5928282" y="1143000"/>
            <a:ext cx="548718" cy="392130"/>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9BCB4FC9-8FFA-41EA-B809-68266047778C}"/>
              </a:ext>
            </a:extLst>
          </p:cNvPr>
          <p:cNvCxnSpPr>
            <a:cxnSpLocks/>
          </p:cNvCxnSpPr>
          <p:nvPr/>
        </p:nvCxnSpPr>
        <p:spPr>
          <a:xfrm flipH="1" flipV="1">
            <a:off x="4937071" y="1986563"/>
            <a:ext cx="320530" cy="573487"/>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nvGrpSpPr>
          <p:cNvPr id="26" name="Group 25">
            <a:extLst>
              <a:ext uri="{FF2B5EF4-FFF2-40B4-BE49-F238E27FC236}">
                <a16:creationId xmlns:a16="http://schemas.microsoft.com/office/drawing/2014/main" id="{2CCDA742-A779-4DF0-A9D0-880906B62097}"/>
              </a:ext>
            </a:extLst>
          </p:cNvPr>
          <p:cNvGrpSpPr/>
          <p:nvPr/>
        </p:nvGrpSpPr>
        <p:grpSpPr>
          <a:xfrm>
            <a:off x="-274359" y="508222"/>
            <a:ext cx="12954000" cy="10668000"/>
            <a:chOff x="-1798359" y="508222"/>
            <a:chExt cx="12954000" cy="10668000"/>
          </a:xfrm>
        </p:grpSpPr>
        <p:sp>
          <p:nvSpPr>
            <p:cNvPr id="3" name="Freeform 2"/>
            <p:cNvSpPr/>
            <p:nvPr/>
          </p:nvSpPr>
          <p:spPr>
            <a:xfrm>
              <a:off x="924468" y="554377"/>
              <a:ext cx="2271807" cy="1407716"/>
            </a:xfrm>
            <a:custGeom>
              <a:avLst/>
              <a:gdLst>
                <a:gd name="connsiteX0" fmla="*/ 0 w 1295400"/>
                <a:gd name="connsiteY0" fmla="*/ 581025 h 581025"/>
                <a:gd name="connsiteX1" fmla="*/ 123825 w 1295400"/>
                <a:gd name="connsiteY1" fmla="*/ 514350 h 581025"/>
                <a:gd name="connsiteX2" fmla="*/ 228600 w 1295400"/>
                <a:gd name="connsiteY2" fmla="*/ 514350 h 581025"/>
                <a:gd name="connsiteX3" fmla="*/ 304800 w 1295400"/>
                <a:gd name="connsiteY3" fmla="*/ 466725 h 581025"/>
                <a:gd name="connsiteX4" fmla="*/ 390525 w 1295400"/>
                <a:gd name="connsiteY4" fmla="*/ 457200 h 581025"/>
                <a:gd name="connsiteX5" fmla="*/ 466725 w 1295400"/>
                <a:gd name="connsiteY5" fmla="*/ 419100 h 581025"/>
                <a:gd name="connsiteX6" fmla="*/ 581025 w 1295400"/>
                <a:gd name="connsiteY6" fmla="*/ 390525 h 581025"/>
                <a:gd name="connsiteX7" fmla="*/ 714375 w 1295400"/>
                <a:gd name="connsiteY7" fmla="*/ 352425 h 581025"/>
                <a:gd name="connsiteX8" fmla="*/ 790575 w 1295400"/>
                <a:gd name="connsiteY8" fmla="*/ 352425 h 581025"/>
                <a:gd name="connsiteX9" fmla="*/ 866775 w 1295400"/>
                <a:gd name="connsiteY9" fmla="*/ 323850 h 581025"/>
                <a:gd name="connsiteX10" fmla="*/ 933450 w 1295400"/>
                <a:gd name="connsiteY10" fmla="*/ 295275 h 581025"/>
                <a:gd name="connsiteX11" fmla="*/ 1000125 w 1295400"/>
                <a:gd name="connsiteY11" fmla="*/ 247650 h 581025"/>
                <a:gd name="connsiteX12" fmla="*/ 1085850 w 1295400"/>
                <a:gd name="connsiteY12" fmla="*/ 171450 h 581025"/>
                <a:gd name="connsiteX13" fmla="*/ 1200150 w 1295400"/>
                <a:gd name="connsiteY13" fmla="*/ 47625 h 581025"/>
                <a:gd name="connsiteX14" fmla="*/ 1295400 w 1295400"/>
                <a:gd name="connsiteY14" fmla="*/ 0 h 58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95400" h="581025">
                  <a:moveTo>
                    <a:pt x="0" y="581025"/>
                  </a:moveTo>
                  <a:cubicBezTo>
                    <a:pt x="42862" y="553243"/>
                    <a:pt x="85725" y="525462"/>
                    <a:pt x="123825" y="514350"/>
                  </a:cubicBezTo>
                  <a:cubicBezTo>
                    <a:pt x="161925" y="503238"/>
                    <a:pt x="198437" y="522288"/>
                    <a:pt x="228600" y="514350"/>
                  </a:cubicBezTo>
                  <a:cubicBezTo>
                    <a:pt x="258763" y="506412"/>
                    <a:pt x="277813" y="476250"/>
                    <a:pt x="304800" y="466725"/>
                  </a:cubicBezTo>
                  <a:cubicBezTo>
                    <a:pt x="331787" y="457200"/>
                    <a:pt x="363538" y="465137"/>
                    <a:pt x="390525" y="457200"/>
                  </a:cubicBezTo>
                  <a:cubicBezTo>
                    <a:pt x="417512" y="449263"/>
                    <a:pt x="434975" y="430212"/>
                    <a:pt x="466725" y="419100"/>
                  </a:cubicBezTo>
                  <a:cubicBezTo>
                    <a:pt x="498475" y="407988"/>
                    <a:pt x="539750" y="401637"/>
                    <a:pt x="581025" y="390525"/>
                  </a:cubicBezTo>
                  <a:cubicBezTo>
                    <a:pt x="622300" y="379413"/>
                    <a:pt x="679450" y="358775"/>
                    <a:pt x="714375" y="352425"/>
                  </a:cubicBezTo>
                  <a:cubicBezTo>
                    <a:pt x="749300" y="346075"/>
                    <a:pt x="765175" y="357187"/>
                    <a:pt x="790575" y="352425"/>
                  </a:cubicBezTo>
                  <a:cubicBezTo>
                    <a:pt x="815975" y="347663"/>
                    <a:pt x="842963" y="333375"/>
                    <a:pt x="866775" y="323850"/>
                  </a:cubicBezTo>
                  <a:cubicBezTo>
                    <a:pt x="890588" y="314325"/>
                    <a:pt x="911225" y="307975"/>
                    <a:pt x="933450" y="295275"/>
                  </a:cubicBezTo>
                  <a:cubicBezTo>
                    <a:pt x="955675" y="282575"/>
                    <a:pt x="974725" y="268288"/>
                    <a:pt x="1000125" y="247650"/>
                  </a:cubicBezTo>
                  <a:cubicBezTo>
                    <a:pt x="1025525" y="227012"/>
                    <a:pt x="1052513" y="204787"/>
                    <a:pt x="1085850" y="171450"/>
                  </a:cubicBezTo>
                  <a:cubicBezTo>
                    <a:pt x="1119187" y="138113"/>
                    <a:pt x="1165225" y="76200"/>
                    <a:pt x="1200150" y="47625"/>
                  </a:cubicBezTo>
                  <a:cubicBezTo>
                    <a:pt x="1235075" y="19050"/>
                    <a:pt x="1265237" y="9525"/>
                    <a:pt x="1295400" y="0"/>
                  </a:cubicBezTo>
                </a:path>
              </a:pathLst>
            </a:custGeom>
            <a:ln w="762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4" name="Freeform 3"/>
            <p:cNvSpPr/>
            <p:nvPr/>
          </p:nvSpPr>
          <p:spPr>
            <a:xfrm>
              <a:off x="1108217" y="2256971"/>
              <a:ext cx="2071353" cy="974374"/>
            </a:xfrm>
            <a:custGeom>
              <a:avLst/>
              <a:gdLst>
                <a:gd name="connsiteX0" fmla="*/ 0 w 1181100"/>
                <a:gd name="connsiteY0" fmla="*/ 192616 h 402166"/>
                <a:gd name="connsiteX1" fmla="*/ 76200 w 1181100"/>
                <a:gd name="connsiteY1" fmla="*/ 144991 h 402166"/>
                <a:gd name="connsiteX2" fmla="*/ 152400 w 1181100"/>
                <a:gd name="connsiteY2" fmla="*/ 106891 h 402166"/>
                <a:gd name="connsiteX3" fmla="*/ 238125 w 1181100"/>
                <a:gd name="connsiteY3" fmla="*/ 68791 h 402166"/>
                <a:gd name="connsiteX4" fmla="*/ 323850 w 1181100"/>
                <a:gd name="connsiteY4" fmla="*/ 40216 h 402166"/>
                <a:gd name="connsiteX5" fmla="*/ 390525 w 1181100"/>
                <a:gd name="connsiteY5" fmla="*/ 21166 h 402166"/>
                <a:gd name="connsiteX6" fmla="*/ 476250 w 1181100"/>
                <a:gd name="connsiteY6" fmla="*/ 2116 h 402166"/>
                <a:gd name="connsiteX7" fmla="*/ 600075 w 1181100"/>
                <a:gd name="connsiteY7" fmla="*/ 2116 h 402166"/>
                <a:gd name="connsiteX8" fmla="*/ 704850 w 1181100"/>
                <a:gd name="connsiteY8" fmla="*/ 2116 h 402166"/>
                <a:gd name="connsiteX9" fmla="*/ 847725 w 1181100"/>
                <a:gd name="connsiteY9" fmla="*/ 30691 h 402166"/>
                <a:gd name="connsiteX10" fmla="*/ 933450 w 1181100"/>
                <a:gd name="connsiteY10" fmla="*/ 68791 h 402166"/>
                <a:gd name="connsiteX11" fmla="*/ 1028700 w 1181100"/>
                <a:gd name="connsiteY11" fmla="*/ 154516 h 402166"/>
                <a:gd name="connsiteX12" fmla="*/ 1095375 w 1181100"/>
                <a:gd name="connsiteY12" fmla="*/ 230716 h 402166"/>
                <a:gd name="connsiteX13" fmla="*/ 1143000 w 1181100"/>
                <a:gd name="connsiteY13" fmla="*/ 297391 h 402166"/>
                <a:gd name="connsiteX14" fmla="*/ 1181100 w 1181100"/>
                <a:gd name="connsiteY14" fmla="*/ 402166 h 402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81100" h="402166">
                  <a:moveTo>
                    <a:pt x="0" y="192616"/>
                  </a:moveTo>
                  <a:cubicBezTo>
                    <a:pt x="25400" y="175947"/>
                    <a:pt x="50800" y="159278"/>
                    <a:pt x="76200" y="144991"/>
                  </a:cubicBezTo>
                  <a:cubicBezTo>
                    <a:pt x="101600" y="130704"/>
                    <a:pt x="125413" y="119591"/>
                    <a:pt x="152400" y="106891"/>
                  </a:cubicBezTo>
                  <a:cubicBezTo>
                    <a:pt x="179387" y="94191"/>
                    <a:pt x="209550" y="79903"/>
                    <a:pt x="238125" y="68791"/>
                  </a:cubicBezTo>
                  <a:cubicBezTo>
                    <a:pt x="266700" y="57679"/>
                    <a:pt x="298450" y="48153"/>
                    <a:pt x="323850" y="40216"/>
                  </a:cubicBezTo>
                  <a:cubicBezTo>
                    <a:pt x="349250" y="32279"/>
                    <a:pt x="365125" y="27516"/>
                    <a:pt x="390525" y="21166"/>
                  </a:cubicBezTo>
                  <a:cubicBezTo>
                    <a:pt x="415925" y="14816"/>
                    <a:pt x="441325" y="5291"/>
                    <a:pt x="476250" y="2116"/>
                  </a:cubicBezTo>
                  <a:cubicBezTo>
                    <a:pt x="511175" y="-1059"/>
                    <a:pt x="600075" y="2116"/>
                    <a:pt x="600075" y="2116"/>
                  </a:cubicBezTo>
                  <a:cubicBezTo>
                    <a:pt x="638175" y="2116"/>
                    <a:pt x="663575" y="-2646"/>
                    <a:pt x="704850" y="2116"/>
                  </a:cubicBezTo>
                  <a:cubicBezTo>
                    <a:pt x="746125" y="6878"/>
                    <a:pt x="809625" y="19579"/>
                    <a:pt x="847725" y="30691"/>
                  </a:cubicBezTo>
                  <a:cubicBezTo>
                    <a:pt x="885825" y="41803"/>
                    <a:pt x="903288" y="48154"/>
                    <a:pt x="933450" y="68791"/>
                  </a:cubicBezTo>
                  <a:cubicBezTo>
                    <a:pt x="963612" y="89428"/>
                    <a:pt x="1001713" y="127529"/>
                    <a:pt x="1028700" y="154516"/>
                  </a:cubicBezTo>
                  <a:cubicBezTo>
                    <a:pt x="1055687" y="181503"/>
                    <a:pt x="1076325" y="206904"/>
                    <a:pt x="1095375" y="230716"/>
                  </a:cubicBezTo>
                  <a:cubicBezTo>
                    <a:pt x="1114425" y="254528"/>
                    <a:pt x="1128713" y="268816"/>
                    <a:pt x="1143000" y="297391"/>
                  </a:cubicBezTo>
                  <a:cubicBezTo>
                    <a:pt x="1157287" y="325966"/>
                    <a:pt x="1181100" y="402166"/>
                    <a:pt x="1181100" y="402166"/>
                  </a:cubicBezTo>
                </a:path>
              </a:pathLst>
            </a:custGeom>
            <a:ln w="762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 name="Freeform 4"/>
            <p:cNvSpPr/>
            <p:nvPr/>
          </p:nvSpPr>
          <p:spPr>
            <a:xfrm>
              <a:off x="3048892" y="808227"/>
              <a:ext cx="3304526" cy="1086679"/>
            </a:xfrm>
            <a:custGeom>
              <a:avLst/>
              <a:gdLst>
                <a:gd name="connsiteX0" fmla="*/ 207864 w 1884264"/>
                <a:gd name="connsiteY0" fmla="*/ 0 h 448519"/>
                <a:gd name="connsiteX1" fmla="*/ 122139 w 1884264"/>
                <a:gd name="connsiteY1" fmla="*/ 47625 h 448519"/>
                <a:gd name="connsiteX2" fmla="*/ 74514 w 1884264"/>
                <a:gd name="connsiteY2" fmla="*/ 104775 h 448519"/>
                <a:gd name="connsiteX3" fmla="*/ 55464 w 1884264"/>
                <a:gd name="connsiteY3" fmla="*/ 133350 h 448519"/>
                <a:gd name="connsiteX4" fmla="*/ 7839 w 1884264"/>
                <a:gd name="connsiteY4" fmla="*/ 180975 h 448519"/>
                <a:gd name="connsiteX5" fmla="*/ 7839 w 1884264"/>
                <a:gd name="connsiteY5" fmla="*/ 200025 h 448519"/>
                <a:gd name="connsiteX6" fmla="*/ 84039 w 1884264"/>
                <a:gd name="connsiteY6" fmla="*/ 200025 h 448519"/>
                <a:gd name="connsiteX7" fmla="*/ 179289 w 1884264"/>
                <a:gd name="connsiteY7" fmla="*/ 200025 h 448519"/>
                <a:gd name="connsiteX8" fmla="*/ 255489 w 1884264"/>
                <a:gd name="connsiteY8" fmla="*/ 219075 h 448519"/>
                <a:gd name="connsiteX9" fmla="*/ 369789 w 1884264"/>
                <a:gd name="connsiteY9" fmla="*/ 247650 h 448519"/>
                <a:gd name="connsiteX10" fmla="*/ 512664 w 1884264"/>
                <a:gd name="connsiteY10" fmla="*/ 266700 h 448519"/>
                <a:gd name="connsiteX11" fmla="*/ 665064 w 1884264"/>
                <a:gd name="connsiteY11" fmla="*/ 304800 h 448519"/>
                <a:gd name="connsiteX12" fmla="*/ 836514 w 1884264"/>
                <a:gd name="connsiteY12" fmla="*/ 361950 h 448519"/>
                <a:gd name="connsiteX13" fmla="*/ 988914 w 1884264"/>
                <a:gd name="connsiteY13" fmla="*/ 400050 h 448519"/>
                <a:gd name="connsiteX14" fmla="*/ 1084164 w 1884264"/>
                <a:gd name="connsiteY14" fmla="*/ 419100 h 448519"/>
                <a:gd name="connsiteX15" fmla="*/ 1169889 w 1884264"/>
                <a:gd name="connsiteY15" fmla="*/ 447675 h 448519"/>
                <a:gd name="connsiteX16" fmla="*/ 1274664 w 1884264"/>
                <a:gd name="connsiteY16" fmla="*/ 438150 h 448519"/>
                <a:gd name="connsiteX17" fmla="*/ 1408014 w 1884264"/>
                <a:gd name="connsiteY17" fmla="*/ 409575 h 448519"/>
                <a:gd name="connsiteX18" fmla="*/ 1550889 w 1884264"/>
                <a:gd name="connsiteY18" fmla="*/ 419100 h 448519"/>
                <a:gd name="connsiteX19" fmla="*/ 1731864 w 1884264"/>
                <a:gd name="connsiteY19" fmla="*/ 409575 h 448519"/>
                <a:gd name="connsiteX20" fmla="*/ 1884264 w 1884264"/>
                <a:gd name="connsiteY20" fmla="*/ 419100 h 448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884264" h="448519">
                  <a:moveTo>
                    <a:pt x="207864" y="0"/>
                  </a:moveTo>
                  <a:cubicBezTo>
                    <a:pt x="176114" y="15081"/>
                    <a:pt x="144364" y="30163"/>
                    <a:pt x="122139" y="47625"/>
                  </a:cubicBezTo>
                  <a:cubicBezTo>
                    <a:pt x="99914" y="65087"/>
                    <a:pt x="85626" y="90488"/>
                    <a:pt x="74514" y="104775"/>
                  </a:cubicBezTo>
                  <a:cubicBezTo>
                    <a:pt x="63401" y="119063"/>
                    <a:pt x="66576" y="120650"/>
                    <a:pt x="55464" y="133350"/>
                  </a:cubicBezTo>
                  <a:cubicBezTo>
                    <a:pt x="44352" y="146050"/>
                    <a:pt x="15776" y="169863"/>
                    <a:pt x="7839" y="180975"/>
                  </a:cubicBezTo>
                  <a:cubicBezTo>
                    <a:pt x="-99" y="192088"/>
                    <a:pt x="-4861" y="196850"/>
                    <a:pt x="7839" y="200025"/>
                  </a:cubicBezTo>
                  <a:cubicBezTo>
                    <a:pt x="20539" y="203200"/>
                    <a:pt x="84039" y="200025"/>
                    <a:pt x="84039" y="200025"/>
                  </a:cubicBezTo>
                  <a:cubicBezTo>
                    <a:pt x="112614" y="200025"/>
                    <a:pt x="150714" y="196850"/>
                    <a:pt x="179289" y="200025"/>
                  </a:cubicBezTo>
                  <a:cubicBezTo>
                    <a:pt x="207864" y="203200"/>
                    <a:pt x="255489" y="219075"/>
                    <a:pt x="255489" y="219075"/>
                  </a:cubicBezTo>
                  <a:cubicBezTo>
                    <a:pt x="287239" y="227012"/>
                    <a:pt x="326927" y="239713"/>
                    <a:pt x="369789" y="247650"/>
                  </a:cubicBezTo>
                  <a:cubicBezTo>
                    <a:pt x="412651" y="255587"/>
                    <a:pt x="463451" y="257175"/>
                    <a:pt x="512664" y="266700"/>
                  </a:cubicBezTo>
                  <a:cubicBezTo>
                    <a:pt x="561877" y="276225"/>
                    <a:pt x="611089" y="288925"/>
                    <a:pt x="665064" y="304800"/>
                  </a:cubicBezTo>
                  <a:cubicBezTo>
                    <a:pt x="719039" y="320675"/>
                    <a:pt x="782539" y="346075"/>
                    <a:pt x="836514" y="361950"/>
                  </a:cubicBezTo>
                  <a:cubicBezTo>
                    <a:pt x="890489" y="377825"/>
                    <a:pt x="947639" y="390525"/>
                    <a:pt x="988914" y="400050"/>
                  </a:cubicBezTo>
                  <a:cubicBezTo>
                    <a:pt x="1030189" y="409575"/>
                    <a:pt x="1054001" y="411162"/>
                    <a:pt x="1084164" y="419100"/>
                  </a:cubicBezTo>
                  <a:cubicBezTo>
                    <a:pt x="1114327" y="427038"/>
                    <a:pt x="1138139" y="444500"/>
                    <a:pt x="1169889" y="447675"/>
                  </a:cubicBezTo>
                  <a:cubicBezTo>
                    <a:pt x="1201639" y="450850"/>
                    <a:pt x="1234977" y="444500"/>
                    <a:pt x="1274664" y="438150"/>
                  </a:cubicBezTo>
                  <a:cubicBezTo>
                    <a:pt x="1314351" y="431800"/>
                    <a:pt x="1361977" y="412750"/>
                    <a:pt x="1408014" y="409575"/>
                  </a:cubicBezTo>
                  <a:cubicBezTo>
                    <a:pt x="1454051" y="406400"/>
                    <a:pt x="1496914" y="419100"/>
                    <a:pt x="1550889" y="419100"/>
                  </a:cubicBezTo>
                  <a:cubicBezTo>
                    <a:pt x="1604864" y="419100"/>
                    <a:pt x="1676302" y="409575"/>
                    <a:pt x="1731864" y="409575"/>
                  </a:cubicBezTo>
                  <a:cubicBezTo>
                    <a:pt x="1787426" y="409575"/>
                    <a:pt x="1835845" y="414337"/>
                    <a:pt x="1884264" y="419100"/>
                  </a:cubicBezTo>
                </a:path>
              </a:pathLst>
            </a:custGeom>
            <a:ln w="762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6" name="Freeform 5"/>
            <p:cNvSpPr/>
            <p:nvPr/>
          </p:nvSpPr>
          <p:spPr>
            <a:xfrm>
              <a:off x="3062204" y="1888422"/>
              <a:ext cx="1720994" cy="1366000"/>
            </a:xfrm>
            <a:custGeom>
              <a:avLst/>
              <a:gdLst>
                <a:gd name="connsiteX0" fmla="*/ 209798 w 981323"/>
                <a:gd name="connsiteY0" fmla="*/ 487607 h 563807"/>
                <a:gd name="connsiteX1" fmla="*/ 171698 w 981323"/>
                <a:gd name="connsiteY1" fmla="*/ 401882 h 563807"/>
                <a:gd name="connsiteX2" fmla="*/ 152648 w 981323"/>
                <a:gd name="connsiteY2" fmla="*/ 325682 h 563807"/>
                <a:gd name="connsiteX3" fmla="*/ 95498 w 981323"/>
                <a:gd name="connsiteY3" fmla="*/ 239957 h 563807"/>
                <a:gd name="connsiteX4" fmla="*/ 57398 w 981323"/>
                <a:gd name="connsiteY4" fmla="*/ 201857 h 563807"/>
                <a:gd name="connsiteX5" fmla="*/ 28823 w 981323"/>
                <a:gd name="connsiteY5" fmla="*/ 144707 h 563807"/>
                <a:gd name="connsiteX6" fmla="*/ 9773 w 981323"/>
                <a:gd name="connsiteY6" fmla="*/ 106607 h 563807"/>
                <a:gd name="connsiteX7" fmla="*/ 248 w 981323"/>
                <a:gd name="connsiteY7" fmla="*/ 68507 h 563807"/>
                <a:gd name="connsiteX8" fmla="*/ 19298 w 981323"/>
                <a:gd name="connsiteY8" fmla="*/ 20882 h 563807"/>
                <a:gd name="connsiteX9" fmla="*/ 85973 w 981323"/>
                <a:gd name="connsiteY9" fmla="*/ 1832 h 563807"/>
                <a:gd name="connsiteX10" fmla="*/ 133598 w 981323"/>
                <a:gd name="connsiteY10" fmla="*/ 1832 h 563807"/>
                <a:gd name="connsiteX11" fmla="*/ 219323 w 981323"/>
                <a:gd name="connsiteY11" fmla="*/ 11357 h 563807"/>
                <a:gd name="connsiteX12" fmla="*/ 362198 w 981323"/>
                <a:gd name="connsiteY12" fmla="*/ 39932 h 563807"/>
                <a:gd name="connsiteX13" fmla="*/ 476498 w 981323"/>
                <a:gd name="connsiteY13" fmla="*/ 68507 h 563807"/>
                <a:gd name="connsiteX14" fmla="*/ 600323 w 981323"/>
                <a:gd name="connsiteY14" fmla="*/ 97082 h 563807"/>
                <a:gd name="connsiteX15" fmla="*/ 705098 w 981323"/>
                <a:gd name="connsiteY15" fmla="*/ 144707 h 563807"/>
                <a:gd name="connsiteX16" fmla="*/ 800348 w 981323"/>
                <a:gd name="connsiteY16" fmla="*/ 163757 h 563807"/>
                <a:gd name="connsiteX17" fmla="*/ 895598 w 981323"/>
                <a:gd name="connsiteY17" fmla="*/ 220907 h 563807"/>
                <a:gd name="connsiteX18" fmla="*/ 943223 w 981323"/>
                <a:gd name="connsiteY18" fmla="*/ 259007 h 563807"/>
                <a:gd name="connsiteX19" fmla="*/ 962273 w 981323"/>
                <a:gd name="connsiteY19" fmla="*/ 316157 h 563807"/>
                <a:gd name="connsiteX20" fmla="*/ 971798 w 981323"/>
                <a:gd name="connsiteY20" fmla="*/ 382832 h 563807"/>
                <a:gd name="connsiteX21" fmla="*/ 981323 w 981323"/>
                <a:gd name="connsiteY21" fmla="*/ 459032 h 563807"/>
                <a:gd name="connsiteX22" fmla="*/ 971798 w 981323"/>
                <a:gd name="connsiteY22" fmla="*/ 563807 h 563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81323" h="563807">
                  <a:moveTo>
                    <a:pt x="209798" y="487607"/>
                  </a:moveTo>
                  <a:cubicBezTo>
                    <a:pt x="195510" y="458238"/>
                    <a:pt x="181223" y="428869"/>
                    <a:pt x="171698" y="401882"/>
                  </a:cubicBezTo>
                  <a:cubicBezTo>
                    <a:pt x="162173" y="374895"/>
                    <a:pt x="165348" y="352669"/>
                    <a:pt x="152648" y="325682"/>
                  </a:cubicBezTo>
                  <a:cubicBezTo>
                    <a:pt x="139948" y="298695"/>
                    <a:pt x="111373" y="260594"/>
                    <a:pt x="95498" y="239957"/>
                  </a:cubicBezTo>
                  <a:cubicBezTo>
                    <a:pt x="79623" y="219319"/>
                    <a:pt x="68510" y="217732"/>
                    <a:pt x="57398" y="201857"/>
                  </a:cubicBezTo>
                  <a:cubicBezTo>
                    <a:pt x="46285" y="185982"/>
                    <a:pt x="28823" y="144707"/>
                    <a:pt x="28823" y="144707"/>
                  </a:cubicBezTo>
                  <a:cubicBezTo>
                    <a:pt x="20886" y="128832"/>
                    <a:pt x="14536" y="119307"/>
                    <a:pt x="9773" y="106607"/>
                  </a:cubicBezTo>
                  <a:cubicBezTo>
                    <a:pt x="5010" y="93907"/>
                    <a:pt x="-1339" y="82794"/>
                    <a:pt x="248" y="68507"/>
                  </a:cubicBezTo>
                  <a:cubicBezTo>
                    <a:pt x="1835" y="54220"/>
                    <a:pt x="5010" y="31994"/>
                    <a:pt x="19298" y="20882"/>
                  </a:cubicBezTo>
                  <a:cubicBezTo>
                    <a:pt x="33585" y="9769"/>
                    <a:pt x="66923" y="5007"/>
                    <a:pt x="85973" y="1832"/>
                  </a:cubicBezTo>
                  <a:cubicBezTo>
                    <a:pt x="105023" y="-1343"/>
                    <a:pt x="111373" y="245"/>
                    <a:pt x="133598" y="1832"/>
                  </a:cubicBezTo>
                  <a:cubicBezTo>
                    <a:pt x="155823" y="3419"/>
                    <a:pt x="181223" y="5007"/>
                    <a:pt x="219323" y="11357"/>
                  </a:cubicBezTo>
                  <a:cubicBezTo>
                    <a:pt x="257423" y="17707"/>
                    <a:pt x="319336" y="30407"/>
                    <a:pt x="362198" y="39932"/>
                  </a:cubicBezTo>
                  <a:cubicBezTo>
                    <a:pt x="405060" y="49457"/>
                    <a:pt x="476498" y="68507"/>
                    <a:pt x="476498" y="68507"/>
                  </a:cubicBezTo>
                  <a:cubicBezTo>
                    <a:pt x="516186" y="78032"/>
                    <a:pt x="562223" y="84382"/>
                    <a:pt x="600323" y="97082"/>
                  </a:cubicBezTo>
                  <a:cubicBezTo>
                    <a:pt x="638423" y="109782"/>
                    <a:pt x="671761" y="133595"/>
                    <a:pt x="705098" y="144707"/>
                  </a:cubicBezTo>
                  <a:cubicBezTo>
                    <a:pt x="738435" y="155819"/>
                    <a:pt x="768598" y="151057"/>
                    <a:pt x="800348" y="163757"/>
                  </a:cubicBezTo>
                  <a:cubicBezTo>
                    <a:pt x="832098" y="176457"/>
                    <a:pt x="871786" y="205032"/>
                    <a:pt x="895598" y="220907"/>
                  </a:cubicBezTo>
                  <a:cubicBezTo>
                    <a:pt x="919411" y="236782"/>
                    <a:pt x="932111" y="243132"/>
                    <a:pt x="943223" y="259007"/>
                  </a:cubicBezTo>
                  <a:cubicBezTo>
                    <a:pt x="954336" y="274882"/>
                    <a:pt x="957511" y="295520"/>
                    <a:pt x="962273" y="316157"/>
                  </a:cubicBezTo>
                  <a:cubicBezTo>
                    <a:pt x="967035" y="336794"/>
                    <a:pt x="968623" y="359019"/>
                    <a:pt x="971798" y="382832"/>
                  </a:cubicBezTo>
                  <a:cubicBezTo>
                    <a:pt x="974973" y="406644"/>
                    <a:pt x="981323" y="428870"/>
                    <a:pt x="981323" y="459032"/>
                  </a:cubicBezTo>
                  <a:cubicBezTo>
                    <a:pt x="981323" y="489194"/>
                    <a:pt x="976560" y="526500"/>
                    <a:pt x="971798" y="563807"/>
                  </a:cubicBezTo>
                </a:path>
              </a:pathLst>
            </a:custGeom>
            <a:ln w="762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7" name="Freeform 6"/>
            <p:cNvSpPr/>
            <p:nvPr/>
          </p:nvSpPr>
          <p:spPr>
            <a:xfrm>
              <a:off x="4915228" y="2717553"/>
              <a:ext cx="1070692" cy="1575348"/>
            </a:xfrm>
            <a:custGeom>
              <a:avLst/>
              <a:gdLst>
                <a:gd name="connsiteX0" fmla="*/ 916 w 610516"/>
                <a:gd name="connsiteY0" fmla="*/ 212064 h 650214"/>
                <a:gd name="connsiteX1" fmla="*/ 916 w 610516"/>
                <a:gd name="connsiteY1" fmla="*/ 116814 h 650214"/>
                <a:gd name="connsiteX2" fmla="*/ 10441 w 610516"/>
                <a:gd name="connsiteY2" fmla="*/ 69189 h 650214"/>
                <a:gd name="connsiteX3" fmla="*/ 48541 w 610516"/>
                <a:gd name="connsiteY3" fmla="*/ 31089 h 650214"/>
                <a:gd name="connsiteX4" fmla="*/ 77116 w 610516"/>
                <a:gd name="connsiteY4" fmla="*/ 2514 h 650214"/>
                <a:gd name="connsiteX5" fmla="*/ 115216 w 610516"/>
                <a:gd name="connsiteY5" fmla="*/ 2514 h 650214"/>
                <a:gd name="connsiteX6" fmla="*/ 162841 w 610516"/>
                <a:gd name="connsiteY6" fmla="*/ 12039 h 650214"/>
                <a:gd name="connsiteX7" fmla="*/ 248566 w 610516"/>
                <a:gd name="connsiteY7" fmla="*/ 40614 h 650214"/>
                <a:gd name="connsiteX8" fmla="*/ 334291 w 610516"/>
                <a:gd name="connsiteY8" fmla="*/ 78714 h 650214"/>
                <a:gd name="connsiteX9" fmla="*/ 391441 w 610516"/>
                <a:gd name="connsiteY9" fmla="*/ 116814 h 650214"/>
                <a:gd name="connsiteX10" fmla="*/ 458116 w 610516"/>
                <a:gd name="connsiteY10" fmla="*/ 154914 h 650214"/>
                <a:gd name="connsiteX11" fmla="*/ 534316 w 610516"/>
                <a:gd name="connsiteY11" fmla="*/ 212064 h 650214"/>
                <a:gd name="connsiteX12" fmla="*/ 581941 w 610516"/>
                <a:gd name="connsiteY12" fmla="*/ 269214 h 650214"/>
                <a:gd name="connsiteX13" fmla="*/ 591466 w 610516"/>
                <a:gd name="connsiteY13" fmla="*/ 345414 h 650214"/>
                <a:gd name="connsiteX14" fmla="*/ 591466 w 610516"/>
                <a:gd name="connsiteY14" fmla="*/ 421614 h 650214"/>
                <a:gd name="connsiteX15" fmla="*/ 572416 w 610516"/>
                <a:gd name="connsiteY15" fmla="*/ 507339 h 650214"/>
                <a:gd name="connsiteX16" fmla="*/ 610516 w 610516"/>
                <a:gd name="connsiteY16" fmla="*/ 650214 h 65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10516" h="650214">
                  <a:moveTo>
                    <a:pt x="916" y="212064"/>
                  </a:moveTo>
                  <a:cubicBezTo>
                    <a:pt x="122" y="176345"/>
                    <a:pt x="-672" y="140627"/>
                    <a:pt x="916" y="116814"/>
                  </a:cubicBezTo>
                  <a:cubicBezTo>
                    <a:pt x="2504" y="93001"/>
                    <a:pt x="2504" y="83476"/>
                    <a:pt x="10441" y="69189"/>
                  </a:cubicBezTo>
                  <a:cubicBezTo>
                    <a:pt x="18378" y="54902"/>
                    <a:pt x="48541" y="31089"/>
                    <a:pt x="48541" y="31089"/>
                  </a:cubicBezTo>
                  <a:cubicBezTo>
                    <a:pt x="59653" y="19977"/>
                    <a:pt x="66004" y="7276"/>
                    <a:pt x="77116" y="2514"/>
                  </a:cubicBezTo>
                  <a:cubicBezTo>
                    <a:pt x="88228" y="-2248"/>
                    <a:pt x="100929" y="927"/>
                    <a:pt x="115216" y="2514"/>
                  </a:cubicBezTo>
                  <a:cubicBezTo>
                    <a:pt x="129503" y="4101"/>
                    <a:pt x="140616" y="5689"/>
                    <a:pt x="162841" y="12039"/>
                  </a:cubicBezTo>
                  <a:cubicBezTo>
                    <a:pt x="185066" y="18389"/>
                    <a:pt x="219991" y="29502"/>
                    <a:pt x="248566" y="40614"/>
                  </a:cubicBezTo>
                  <a:cubicBezTo>
                    <a:pt x="277141" y="51726"/>
                    <a:pt x="310479" y="66014"/>
                    <a:pt x="334291" y="78714"/>
                  </a:cubicBezTo>
                  <a:cubicBezTo>
                    <a:pt x="358104" y="91414"/>
                    <a:pt x="370804" y="104114"/>
                    <a:pt x="391441" y="116814"/>
                  </a:cubicBezTo>
                  <a:cubicBezTo>
                    <a:pt x="412078" y="129514"/>
                    <a:pt x="434304" y="139039"/>
                    <a:pt x="458116" y="154914"/>
                  </a:cubicBezTo>
                  <a:cubicBezTo>
                    <a:pt x="481929" y="170789"/>
                    <a:pt x="513679" y="193014"/>
                    <a:pt x="534316" y="212064"/>
                  </a:cubicBezTo>
                  <a:cubicBezTo>
                    <a:pt x="554953" y="231114"/>
                    <a:pt x="572416" y="246989"/>
                    <a:pt x="581941" y="269214"/>
                  </a:cubicBezTo>
                  <a:cubicBezTo>
                    <a:pt x="591466" y="291439"/>
                    <a:pt x="589879" y="320014"/>
                    <a:pt x="591466" y="345414"/>
                  </a:cubicBezTo>
                  <a:cubicBezTo>
                    <a:pt x="593054" y="370814"/>
                    <a:pt x="594641" y="394626"/>
                    <a:pt x="591466" y="421614"/>
                  </a:cubicBezTo>
                  <a:cubicBezTo>
                    <a:pt x="588291" y="448602"/>
                    <a:pt x="569241" y="469239"/>
                    <a:pt x="572416" y="507339"/>
                  </a:cubicBezTo>
                  <a:cubicBezTo>
                    <a:pt x="575591" y="545439"/>
                    <a:pt x="593053" y="597826"/>
                    <a:pt x="610516" y="650214"/>
                  </a:cubicBezTo>
                </a:path>
              </a:pathLst>
            </a:custGeom>
            <a:ln w="762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8" name="Freeform 7"/>
            <p:cNvSpPr/>
            <p:nvPr/>
          </p:nvSpPr>
          <p:spPr>
            <a:xfrm>
              <a:off x="5468015" y="2120116"/>
              <a:ext cx="4209591" cy="3557425"/>
            </a:xfrm>
            <a:custGeom>
              <a:avLst/>
              <a:gdLst>
                <a:gd name="connsiteX0" fmla="*/ 485813 w 2400338"/>
                <a:gd name="connsiteY0" fmla="*/ 20502 h 1468302"/>
                <a:gd name="connsiteX1" fmla="*/ 323888 w 2400338"/>
                <a:gd name="connsiteY1" fmla="*/ 39552 h 1468302"/>
                <a:gd name="connsiteX2" fmla="*/ 323888 w 2400338"/>
                <a:gd name="connsiteY2" fmla="*/ 39552 h 1468302"/>
                <a:gd name="connsiteX3" fmla="*/ 209588 w 2400338"/>
                <a:gd name="connsiteY3" fmla="*/ 10977 h 1468302"/>
                <a:gd name="connsiteX4" fmla="*/ 123863 w 2400338"/>
                <a:gd name="connsiteY4" fmla="*/ 1452 h 1468302"/>
                <a:gd name="connsiteX5" fmla="*/ 66713 w 2400338"/>
                <a:gd name="connsiteY5" fmla="*/ 39552 h 1468302"/>
                <a:gd name="connsiteX6" fmla="*/ 38 w 2400338"/>
                <a:gd name="connsiteY6" fmla="*/ 39552 h 1468302"/>
                <a:gd name="connsiteX7" fmla="*/ 76238 w 2400338"/>
                <a:gd name="connsiteY7" fmla="*/ 77652 h 1468302"/>
                <a:gd name="connsiteX8" fmla="*/ 181013 w 2400338"/>
                <a:gd name="connsiteY8" fmla="*/ 125277 h 1468302"/>
                <a:gd name="connsiteX9" fmla="*/ 342938 w 2400338"/>
                <a:gd name="connsiteY9" fmla="*/ 201477 h 1468302"/>
                <a:gd name="connsiteX10" fmla="*/ 476288 w 2400338"/>
                <a:gd name="connsiteY10" fmla="*/ 277677 h 1468302"/>
                <a:gd name="connsiteX11" fmla="*/ 628688 w 2400338"/>
                <a:gd name="connsiteY11" fmla="*/ 382452 h 1468302"/>
                <a:gd name="connsiteX12" fmla="*/ 800138 w 2400338"/>
                <a:gd name="connsiteY12" fmla="*/ 487227 h 1468302"/>
                <a:gd name="connsiteX13" fmla="*/ 943013 w 2400338"/>
                <a:gd name="connsiteY13" fmla="*/ 582477 h 1468302"/>
                <a:gd name="connsiteX14" fmla="*/ 1123988 w 2400338"/>
                <a:gd name="connsiteY14" fmla="*/ 706302 h 1468302"/>
                <a:gd name="connsiteX15" fmla="*/ 1266863 w 2400338"/>
                <a:gd name="connsiteY15" fmla="*/ 811077 h 1468302"/>
                <a:gd name="connsiteX16" fmla="*/ 1390688 w 2400338"/>
                <a:gd name="connsiteY16" fmla="*/ 925377 h 1468302"/>
                <a:gd name="connsiteX17" fmla="*/ 1562138 w 2400338"/>
                <a:gd name="connsiteY17" fmla="*/ 1058727 h 1468302"/>
                <a:gd name="connsiteX18" fmla="*/ 1647863 w 2400338"/>
                <a:gd name="connsiteY18" fmla="*/ 1163502 h 1468302"/>
                <a:gd name="connsiteX19" fmla="*/ 1771688 w 2400338"/>
                <a:gd name="connsiteY19" fmla="*/ 1268277 h 1468302"/>
                <a:gd name="connsiteX20" fmla="*/ 1866938 w 2400338"/>
                <a:gd name="connsiteY20" fmla="*/ 1354002 h 1468302"/>
                <a:gd name="connsiteX21" fmla="*/ 1924088 w 2400338"/>
                <a:gd name="connsiteY21" fmla="*/ 1392102 h 1468302"/>
                <a:gd name="connsiteX22" fmla="*/ 1981238 w 2400338"/>
                <a:gd name="connsiteY22" fmla="*/ 1401627 h 1468302"/>
                <a:gd name="connsiteX23" fmla="*/ 2114588 w 2400338"/>
                <a:gd name="connsiteY23" fmla="*/ 1430202 h 1468302"/>
                <a:gd name="connsiteX24" fmla="*/ 2247938 w 2400338"/>
                <a:gd name="connsiteY24" fmla="*/ 1430202 h 1468302"/>
                <a:gd name="connsiteX25" fmla="*/ 2400338 w 2400338"/>
                <a:gd name="connsiteY25" fmla="*/ 1468302 h 1468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400338" h="1468302">
                  <a:moveTo>
                    <a:pt x="485813" y="20502"/>
                  </a:moveTo>
                  <a:lnTo>
                    <a:pt x="323888" y="39552"/>
                  </a:lnTo>
                  <a:lnTo>
                    <a:pt x="323888" y="39552"/>
                  </a:lnTo>
                  <a:cubicBezTo>
                    <a:pt x="304838" y="34790"/>
                    <a:pt x="242925" y="17327"/>
                    <a:pt x="209588" y="10977"/>
                  </a:cubicBezTo>
                  <a:cubicBezTo>
                    <a:pt x="176250" y="4627"/>
                    <a:pt x="147675" y="-3310"/>
                    <a:pt x="123863" y="1452"/>
                  </a:cubicBezTo>
                  <a:cubicBezTo>
                    <a:pt x="100051" y="6214"/>
                    <a:pt x="87350" y="33202"/>
                    <a:pt x="66713" y="39552"/>
                  </a:cubicBezTo>
                  <a:cubicBezTo>
                    <a:pt x="46076" y="45902"/>
                    <a:pt x="-1550" y="33202"/>
                    <a:pt x="38" y="39552"/>
                  </a:cubicBezTo>
                  <a:cubicBezTo>
                    <a:pt x="1625" y="45902"/>
                    <a:pt x="46076" y="63365"/>
                    <a:pt x="76238" y="77652"/>
                  </a:cubicBezTo>
                  <a:cubicBezTo>
                    <a:pt x="106400" y="91939"/>
                    <a:pt x="181013" y="125277"/>
                    <a:pt x="181013" y="125277"/>
                  </a:cubicBezTo>
                  <a:cubicBezTo>
                    <a:pt x="225463" y="145915"/>
                    <a:pt x="293726" y="176077"/>
                    <a:pt x="342938" y="201477"/>
                  </a:cubicBezTo>
                  <a:cubicBezTo>
                    <a:pt x="392150" y="226877"/>
                    <a:pt x="428663" y="247515"/>
                    <a:pt x="476288" y="277677"/>
                  </a:cubicBezTo>
                  <a:cubicBezTo>
                    <a:pt x="523913" y="307839"/>
                    <a:pt x="574713" y="347527"/>
                    <a:pt x="628688" y="382452"/>
                  </a:cubicBezTo>
                  <a:cubicBezTo>
                    <a:pt x="682663" y="417377"/>
                    <a:pt x="747750" y="453889"/>
                    <a:pt x="800138" y="487227"/>
                  </a:cubicBezTo>
                  <a:cubicBezTo>
                    <a:pt x="852526" y="520565"/>
                    <a:pt x="943013" y="582477"/>
                    <a:pt x="943013" y="582477"/>
                  </a:cubicBezTo>
                  <a:lnTo>
                    <a:pt x="1123988" y="706302"/>
                  </a:lnTo>
                  <a:cubicBezTo>
                    <a:pt x="1177963" y="744402"/>
                    <a:pt x="1222413" y="774565"/>
                    <a:pt x="1266863" y="811077"/>
                  </a:cubicBezTo>
                  <a:cubicBezTo>
                    <a:pt x="1311313" y="847589"/>
                    <a:pt x="1341476" y="884102"/>
                    <a:pt x="1390688" y="925377"/>
                  </a:cubicBezTo>
                  <a:cubicBezTo>
                    <a:pt x="1439900" y="966652"/>
                    <a:pt x="1519276" y="1019040"/>
                    <a:pt x="1562138" y="1058727"/>
                  </a:cubicBezTo>
                  <a:cubicBezTo>
                    <a:pt x="1605000" y="1098414"/>
                    <a:pt x="1612938" y="1128577"/>
                    <a:pt x="1647863" y="1163502"/>
                  </a:cubicBezTo>
                  <a:cubicBezTo>
                    <a:pt x="1682788" y="1198427"/>
                    <a:pt x="1735176" y="1236527"/>
                    <a:pt x="1771688" y="1268277"/>
                  </a:cubicBezTo>
                  <a:cubicBezTo>
                    <a:pt x="1808200" y="1300027"/>
                    <a:pt x="1841538" y="1333364"/>
                    <a:pt x="1866938" y="1354002"/>
                  </a:cubicBezTo>
                  <a:cubicBezTo>
                    <a:pt x="1892338" y="1374640"/>
                    <a:pt x="1905038" y="1384165"/>
                    <a:pt x="1924088" y="1392102"/>
                  </a:cubicBezTo>
                  <a:cubicBezTo>
                    <a:pt x="1943138" y="1400039"/>
                    <a:pt x="1949488" y="1395277"/>
                    <a:pt x="1981238" y="1401627"/>
                  </a:cubicBezTo>
                  <a:cubicBezTo>
                    <a:pt x="2012988" y="1407977"/>
                    <a:pt x="2070138" y="1425440"/>
                    <a:pt x="2114588" y="1430202"/>
                  </a:cubicBezTo>
                  <a:cubicBezTo>
                    <a:pt x="2159038" y="1434965"/>
                    <a:pt x="2200313" y="1423852"/>
                    <a:pt x="2247938" y="1430202"/>
                  </a:cubicBezTo>
                  <a:cubicBezTo>
                    <a:pt x="2295563" y="1436552"/>
                    <a:pt x="2347950" y="1452427"/>
                    <a:pt x="2400338" y="1468302"/>
                  </a:cubicBezTo>
                </a:path>
              </a:pathLst>
            </a:custGeom>
            <a:ln w="762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9" name="Freeform 8"/>
            <p:cNvSpPr/>
            <p:nvPr/>
          </p:nvSpPr>
          <p:spPr>
            <a:xfrm>
              <a:off x="6126362" y="3415843"/>
              <a:ext cx="2114660" cy="2930940"/>
            </a:xfrm>
            <a:custGeom>
              <a:avLst/>
              <a:gdLst>
                <a:gd name="connsiteX0" fmla="*/ 15169 w 1205794"/>
                <a:gd name="connsiteY0" fmla="*/ 352475 h 1209725"/>
                <a:gd name="connsiteX1" fmla="*/ 15169 w 1205794"/>
                <a:gd name="connsiteY1" fmla="*/ 285800 h 1209725"/>
                <a:gd name="connsiteX2" fmla="*/ 15169 w 1205794"/>
                <a:gd name="connsiteY2" fmla="*/ 219125 h 1209725"/>
                <a:gd name="connsiteX3" fmla="*/ 5644 w 1205794"/>
                <a:gd name="connsiteY3" fmla="*/ 142925 h 1209725"/>
                <a:gd name="connsiteX4" fmla="*/ 5644 w 1205794"/>
                <a:gd name="connsiteY4" fmla="*/ 66725 h 1209725"/>
                <a:gd name="connsiteX5" fmla="*/ 5644 w 1205794"/>
                <a:gd name="connsiteY5" fmla="*/ 50 h 1209725"/>
                <a:gd name="connsiteX6" fmla="*/ 81844 w 1205794"/>
                <a:gd name="connsiteY6" fmla="*/ 57200 h 1209725"/>
                <a:gd name="connsiteX7" fmla="*/ 196144 w 1205794"/>
                <a:gd name="connsiteY7" fmla="*/ 133400 h 1209725"/>
                <a:gd name="connsiteX8" fmla="*/ 329494 w 1205794"/>
                <a:gd name="connsiteY8" fmla="*/ 219125 h 1209725"/>
                <a:gd name="connsiteX9" fmla="*/ 453319 w 1205794"/>
                <a:gd name="connsiteY9" fmla="*/ 314375 h 1209725"/>
                <a:gd name="connsiteX10" fmla="*/ 567619 w 1205794"/>
                <a:gd name="connsiteY10" fmla="*/ 381050 h 1209725"/>
                <a:gd name="connsiteX11" fmla="*/ 720019 w 1205794"/>
                <a:gd name="connsiteY11" fmla="*/ 476300 h 1209725"/>
                <a:gd name="connsiteX12" fmla="*/ 853369 w 1205794"/>
                <a:gd name="connsiteY12" fmla="*/ 562025 h 1209725"/>
                <a:gd name="connsiteX13" fmla="*/ 967669 w 1205794"/>
                <a:gd name="connsiteY13" fmla="*/ 666800 h 1209725"/>
                <a:gd name="connsiteX14" fmla="*/ 1081969 w 1205794"/>
                <a:gd name="connsiteY14" fmla="*/ 723950 h 1209725"/>
                <a:gd name="connsiteX15" fmla="*/ 1158169 w 1205794"/>
                <a:gd name="connsiteY15" fmla="*/ 809675 h 1209725"/>
                <a:gd name="connsiteX16" fmla="*/ 1196269 w 1205794"/>
                <a:gd name="connsiteY16" fmla="*/ 847775 h 1209725"/>
                <a:gd name="connsiteX17" fmla="*/ 1196269 w 1205794"/>
                <a:gd name="connsiteY17" fmla="*/ 971600 h 1209725"/>
                <a:gd name="connsiteX18" fmla="*/ 1196269 w 1205794"/>
                <a:gd name="connsiteY18" fmla="*/ 1114475 h 1209725"/>
                <a:gd name="connsiteX19" fmla="*/ 1205794 w 1205794"/>
                <a:gd name="connsiteY19" fmla="*/ 1209725 h 1209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05794" h="1209725">
                  <a:moveTo>
                    <a:pt x="15169" y="352475"/>
                  </a:moveTo>
                  <a:lnTo>
                    <a:pt x="15169" y="285800"/>
                  </a:lnTo>
                  <a:cubicBezTo>
                    <a:pt x="15169" y="263575"/>
                    <a:pt x="16757" y="242938"/>
                    <a:pt x="15169" y="219125"/>
                  </a:cubicBezTo>
                  <a:cubicBezTo>
                    <a:pt x="13581" y="195312"/>
                    <a:pt x="7231" y="168325"/>
                    <a:pt x="5644" y="142925"/>
                  </a:cubicBezTo>
                  <a:cubicBezTo>
                    <a:pt x="4056" y="117525"/>
                    <a:pt x="5644" y="66725"/>
                    <a:pt x="5644" y="66725"/>
                  </a:cubicBezTo>
                  <a:cubicBezTo>
                    <a:pt x="5644" y="42913"/>
                    <a:pt x="-7056" y="1637"/>
                    <a:pt x="5644" y="50"/>
                  </a:cubicBezTo>
                  <a:cubicBezTo>
                    <a:pt x="18344" y="-1537"/>
                    <a:pt x="50094" y="34975"/>
                    <a:pt x="81844" y="57200"/>
                  </a:cubicBezTo>
                  <a:cubicBezTo>
                    <a:pt x="113594" y="79425"/>
                    <a:pt x="154869" y="106413"/>
                    <a:pt x="196144" y="133400"/>
                  </a:cubicBezTo>
                  <a:cubicBezTo>
                    <a:pt x="237419" y="160387"/>
                    <a:pt x="286632" y="188963"/>
                    <a:pt x="329494" y="219125"/>
                  </a:cubicBezTo>
                  <a:cubicBezTo>
                    <a:pt x="372356" y="249287"/>
                    <a:pt x="413632" y="287387"/>
                    <a:pt x="453319" y="314375"/>
                  </a:cubicBezTo>
                  <a:cubicBezTo>
                    <a:pt x="493007" y="341362"/>
                    <a:pt x="523169" y="354062"/>
                    <a:pt x="567619" y="381050"/>
                  </a:cubicBezTo>
                  <a:cubicBezTo>
                    <a:pt x="612069" y="408038"/>
                    <a:pt x="720019" y="476300"/>
                    <a:pt x="720019" y="476300"/>
                  </a:cubicBezTo>
                  <a:cubicBezTo>
                    <a:pt x="767644" y="506462"/>
                    <a:pt x="812094" y="530275"/>
                    <a:pt x="853369" y="562025"/>
                  </a:cubicBezTo>
                  <a:cubicBezTo>
                    <a:pt x="894644" y="593775"/>
                    <a:pt x="929569" y="639813"/>
                    <a:pt x="967669" y="666800"/>
                  </a:cubicBezTo>
                  <a:cubicBezTo>
                    <a:pt x="1005769" y="693787"/>
                    <a:pt x="1050219" y="700138"/>
                    <a:pt x="1081969" y="723950"/>
                  </a:cubicBezTo>
                  <a:cubicBezTo>
                    <a:pt x="1113719" y="747762"/>
                    <a:pt x="1139119" y="789038"/>
                    <a:pt x="1158169" y="809675"/>
                  </a:cubicBezTo>
                  <a:cubicBezTo>
                    <a:pt x="1177219" y="830312"/>
                    <a:pt x="1189919" y="820788"/>
                    <a:pt x="1196269" y="847775"/>
                  </a:cubicBezTo>
                  <a:cubicBezTo>
                    <a:pt x="1202619" y="874762"/>
                    <a:pt x="1196269" y="971600"/>
                    <a:pt x="1196269" y="971600"/>
                  </a:cubicBezTo>
                  <a:cubicBezTo>
                    <a:pt x="1196269" y="1016050"/>
                    <a:pt x="1194682" y="1074788"/>
                    <a:pt x="1196269" y="1114475"/>
                  </a:cubicBezTo>
                  <a:cubicBezTo>
                    <a:pt x="1197856" y="1154162"/>
                    <a:pt x="1201825" y="1181943"/>
                    <a:pt x="1205794" y="1209725"/>
                  </a:cubicBezTo>
                </a:path>
              </a:pathLst>
            </a:custGeom>
            <a:ln w="762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 name="Freeform 9"/>
            <p:cNvSpPr/>
            <p:nvPr/>
          </p:nvSpPr>
          <p:spPr>
            <a:xfrm>
              <a:off x="8348055" y="5607282"/>
              <a:ext cx="1279437" cy="2724151"/>
            </a:xfrm>
            <a:custGeom>
              <a:avLst/>
              <a:gdLst>
                <a:gd name="connsiteX0" fmla="*/ 24694 w 729544"/>
                <a:gd name="connsiteY0" fmla="*/ 286174 h 1124374"/>
                <a:gd name="connsiteX1" fmla="*/ 15169 w 729544"/>
                <a:gd name="connsiteY1" fmla="*/ 219499 h 1124374"/>
                <a:gd name="connsiteX2" fmla="*/ 15169 w 729544"/>
                <a:gd name="connsiteY2" fmla="*/ 152824 h 1124374"/>
                <a:gd name="connsiteX3" fmla="*/ 5644 w 729544"/>
                <a:gd name="connsiteY3" fmla="*/ 95674 h 1124374"/>
                <a:gd name="connsiteX4" fmla="*/ 5644 w 729544"/>
                <a:gd name="connsiteY4" fmla="*/ 48049 h 1124374"/>
                <a:gd name="connsiteX5" fmla="*/ 5644 w 729544"/>
                <a:gd name="connsiteY5" fmla="*/ 424 h 1124374"/>
                <a:gd name="connsiteX6" fmla="*/ 81844 w 729544"/>
                <a:gd name="connsiteY6" fmla="*/ 76624 h 1124374"/>
                <a:gd name="connsiteX7" fmla="*/ 167569 w 729544"/>
                <a:gd name="connsiteY7" fmla="*/ 171874 h 1124374"/>
                <a:gd name="connsiteX8" fmla="*/ 291394 w 729544"/>
                <a:gd name="connsiteY8" fmla="*/ 295699 h 1124374"/>
                <a:gd name="connsiteX9" fmla="*/ 386644 w 729544"/>
                <a:gd name="connsiteY9" fmla="*/ 390949 h 1124374"/>
                <a:gd name="connsiteX10" fmla="*/ 491419 w 729544"/>
                <a:gd name="connsiteY10" fmla="*/ 495724 h 1124374"/>
                <a:gd name="connsiteX11" fmla="*/ 586669 w 729544"/>
                <a:gd name="connsiteY11" fmla="*/ 600499 h 1124374"/>
                <a:gd name="connsiteX12" fmla="*/ 672394 w 729544"/>
                <a:gd name="connsiteY12" fmla="*/ 714799 h 1124374"/>
                <a:gd name="connsiteX13" fmla="*/ 710494 w 729544"/>
                <a:gd name="connsiteY13" fmla="*/ 810049 h 1124374"/>
                <a:gd name="connsiteX14" fmla="*/ 729544 w 729544"/>
                <a:gd name="connsiteY14" fmla="*/ 933874 h 1124374"/>
                <a:gd name="connsiteX15" fmla="*/ 710494 w 729544"/>
                <a:gd name="connsiteY15" fmla="*/ 1067224 h 1124374"/>
                <a:gd name="connsiteX16" fmla="*/ 691444 w 729544"/>
                <a:gd name="connsiteY16" fmla="*/ 1124374 h 1124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29544" h="1124374">
                  <a:moveTo>
                    <a:pt x="24694" y="286174"/>
                  </a:moveTo>
                  <a:cubicBezTo>
                    <a:pt x="20725" y="263949"/>
                    <a:pt x="16756" y="241724"/>
                    <a:pt x="15169" y="219499"/>
                  </a:cubicBezTo>
                  <a:cubicBezTo>
                    <a:pt x="13582" y="197274"/>
                    <a:pt x="16756" y="173461"/>
                    <a:pt x="15169" y="152824"/>
                  </a:cubicBezTo>
                  <a:cubicBezTo>
                    <a:pt x="13582" y="132187"/>
                    <a:pt x="7231" y="113136"/>
                    <a:pt x="5644" y="95674"/>
                  </a:cubicBezTo>
                  <a:cubicBezTo>
                    <a:pt x="4057" y="78212"/>
                    <a:pt x="5644" y="48049"/>
                    <a:pt x="5644" y="48049"/>
                  </a:cubicBezTo>
                  <a:cubicBezTo>
                    <a:pt x="5644" y="32174"/>
                    <a:pt x="-7056" y="-4339"/>
                    <a:pt x="5644" y="424"/>
                  </a:cubicBezTo>
                  <a:cubicBezTo>
                    <a:pt x="18344" y="5187"/>
                    <a:pt x="54857" y="48049"/>
                    <a:pt x="81844" y="76624"/>
                  </a:cubicBezTo>
                  <a:cubicBezTo>
                    <a:pt x="108832" y="105199"/>
                    <a:pt x="132644" y="135362"/>
                    <a:pt x="167569" y="171874"/>
                  </a:cubicBezTo>
                  <a:cubicBezTo>
                    <a:pt x="202494" y="208386"/>
                    <a:pt x="291394" y="295699"/>
                    <a:pt x="291394" y="295699"/>
                  </a:cubicBezTo>
                  <a:lnTo>
                    <a:pt x="386644" y="390949"/>
                  </a:lnTo>
                  <a:cubicBezTo>
                    <a:pt x="419981" y="424286"/>
                    <a:pt x="458082" y="460799"/>
                    <a:pt x="491419" y="495724"/>
                  </a:cubicBezTo>
                  <a:cubicBezTo>
                    <a:pt x="524757" y="530649"/>
                    <a:pt x="556506" y="563986"/>
                    <a:pt x="586669" y="600499"/>
                  </a:cubicBezTo>
                  <a:cubicBezTo>
                    <a:pt x="616832" y="637012"/>
                    <a:pt x="651756" y="679874"/>
                    <a:pt x="672394" y="714799"/>
                  </a:cubicBezTo>
                  <a:cubicBezTo>
                    <a:pt x="693032" y="749724"/>
                    <a:pt x="700969" y="773537"/>
                    <a:pt x="710494" y="810049"/>
                  </a:cubicBezTo>
                  <a:cubicBezTo>
                    <a:pt x="720019" y="846561"/>
                    <a:pt x="729544" y="891012"/>
                    <a:pt x="729544" y="933874"/>
                  </a:cubicBezTo>
                  <a:cubicBezTo>
                    <a:pt x="729544" y="976736"/>
                    <a:pt x="716844" y="1035474"/>
                    <a:pt x="710494" y="1067224"/>
                  </a:cubicBezTo>
                  <a:cubicBezTo>
                    <a:pt x="704144" y="1098974"/>
                    <a:pt x="697794" y="1111674"/>
                    <a:pt x="691444" y="1124374"/>
                  </a:cubicBezTo>
                </a:path>
              </a:pathLst>
            </a:custGeom>
            <a:ln w="762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1" name="Freeform 10"/>
            <p:cNvSpPr/>
            <p:nvPr/>
          </p:nvSpPr>
          <p:spPr>
            <a:xfrm>
              <a:off x="256290" y="508222"/>
              <a:ext cx="618065" cy="1453871"/>
            </a:xfrm>
            <a:custGeom>
              <a:avLst/>
              <a:gdLst>
                <a:gd name="connsiteX0" fmla="*/ 352425 w 352425"/>
                <a:gd name="connsiteY0" fmla="*/ 600075 h 600075"/>
                <a:gd name="connsiteX1" fmla="*/ 323850 w 352425"/>
                <a:gd name="connsiteY1" fmla="*/ 533400 h 600075"/>
                <a:gd name="connsiteX2" fmla="*/ 295275 w 352425"/>
                <a:gd name="connsiteY2" fmla="*/ 495300 h 600075"/>
                <a:gd name="connsiteX3" fmla="*/ 238125 w 352425"/>
                <a:gd name="connsiteY3" fmla="*/ 428625 h 600075"/>
                <a:gd name="connsiteX4" fmla="*/ 171450 w 352425"/>
                <a:gd name="connsiteY4" fmla="*/ 361950 h 600075"/>
                <a:gd name="connsiteX5" fmla="*/ 123825 w 352425"/>
                <a:gd name="connsiteY5" fmla="*/ 314325 h 600075"/>
                <a:gd name="connsiteX6" fmla="*/ 85725 w 352425"/>
                <a:gd name="connsiteY6" fmla="*/ 257175 h 600075"/>
                <a:gd name="connsiteX7" fmla="*/ 47625 w 352425"/>
                <a:gd name="connsiteY7" fmla="*/ 180975 h 600075"/>
                <a:gd name="connsiteX8" fmla="*/ 9525 w 352425"/>
                <a:gd name="connsiteY8" fmla="*/ 66675 h 600075"/>
                <a:gd name="connsiteX9" fmla="*/ 0 w 352425"/>
                <a:gd name="connsiteY9" fmla="*/ 0 h 600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2425" h="600075">
                  <a:moveTo>
                    <a:pt x="352425" y="600075"/>
                  </a:moveTo>
                  <a:cubicBezTo>
                    <a:pt x="342900" y="575468"/>
                    <a:pt x="333375" y="550862"/>
                    <a:pt x="323850" y="533400"/>
                  </a:cubicBezTo>
                  <a:cubicBezTo>
                    <a:pt x="314325" y="515937"/>
                    <a:pt x="309562" y="512762"/>
                    <a:pt x="295275" y="495300"/>
                  </a:cubicBezTo>
                  <a:cubicBezTo>
                    <a:pt x="280988" y="477838"/>
                    <a:pt x="258762" y="450850"/>
                    <a:pt x="238125" y="428625"/>
                  </a:cubicBezTo>
                  <a:cubicBezTo>
                    <a:pt x="217488" y="406400"/>
                    <a:pt x="171450" y="361950"/>
                    <a:pt x="171450" y="361950"/>
                  </a:cubicBezTo>
                  <a:cubicBezTo>
                    <a:pt x="152400" y="342900"/>
                    <a:pt x="138112" y="331787"/>
                    <a:pt x="123825" y="314325"/>
                  </a:cubicBezTo>
                  <a:cubicBezTo>
                    <a:pt x="109538" y="296863"/>
                    <a:pt x="98425" y="279400"/>
                    <a:pt x="85725" y="257175"/>
                  </a:cubicBezTo>
                  <a:cubicBezTo>
                    <a:pt x="73025" y="234950"/>
                    <a:pt x="60325" y="212725"/>
                    <a:pt x="47625" y="180975"/>
                  </a:cubicBezTo>
                  <a:cubicBezTo>
                    <a:pt x="34925" y="149225"/>
                    <a:pt x="17463" y="96838"/>
                    <a:pt x="9525" y="66675"/>
                  </a:cubicBezTo>
                  <a:cubicBezTo>
                    <a:pt x="1587" y="36512"/>
                    <a:pt x="793" y="18256"/>
                    <a:pt x="0" y="0"/>
                  </a:cubicBezTo>
                </a:path>
              </a:pathLst>
            </a:custGeom>
            <a:ln w="762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2" name="Freeform 11"/>
            <p:cNvSpPr/>
            <p:nvPr/>
          </p:nvSpPr>
          <p:spPr>
            <a:xfrm>
              <a:off x="289699" y="2723644"/>
              <a:ext cx="803699" cy="830999"/>
            </a:xfrm>
            <a:custGeom>
              <a:avLst/>
              <a:gdLst>
                <a:gd name="connsiteX0" fmla="*/ 438150 w 458275"/>
                <a:gd name="connsiteY0" fmla="*/ 0 h 342989"/>
                <a:gd name="connsiteX1" fmla="*/ 457200 w 458275"/>
                <a:gd name="connsiteY1" fmla="*/ 76200 h 342989"/>
                <a:gd name="connsiteX2" fmla="*/ 409575 w 458275"/>
                <a:gd name="connsiteY2" fmla="*/ 161925 h 342989"/>
                <a:gd name="connsiteX3" fmla="*/ 323850 w 458275"/>
                <a:gd name="connsiteY3" fmla="*/ 238125 h 342989"/>
                <a:gd name="connsiteX4" fmla="*/ 238125 w 458275"/>
                <a:gd name="connsiteY4" fmla="*/ 295275 h 342989"/>
                <a:gd name="connsiteX5" fmla="*/ 123825 w 458275"/>
                <a:gd name="connsiteY5" fmla="*/ 342900 h 342989"/>
                <a:gd name="connsiteX6" fmla="*/ 0 w 458275"/>
                <a:gd name="connsiteY6" fmla="*/ 304800 h 342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8275" h="342989">
                  <a:moveTo>
                    <a:pt x="438150" y="0"/>
                  </a:moveTo>
                  <a:cubicBezTo>
                    <a:pt x="450056" y="24606"/>
                    <a:pt x="461962" y="49213"/>
                    <a:pt x="457200" y="76200"/>
                  </a:cubicBezTo>
                  <a:cubicBezTo>
                    <a:pt x="452438" y="103187"/>
                    <a:pt x="431800" y="134938"/>
                    <a:pt x="409575" y="161925"/>
                  </a:cubicBezTo>
                  <a:cubicBezTo>
                    <a:pt x="387350" y="188912"/>
                    <a:pt x="352425" y="215900"/>
                    <a:pt x="323850" y="238125"/>
                  </a:cubicBezTo>
                  <a:cubicBezTo>
                    <a:pt x="295275" y="260350"/>
                    <a:pt x="271462" y="277813"/>
                    <a:pt x="238125" y="295275"/>
                  </a:cubicBezTo>
                  <a:cubicBezTo>
                    <a:pt x="204788" y="312737"/>
                    <a:pt x="163512" y="341313"/>
                    <a:pt x="123825" y="342900"/>
                  </a:cubicBezTo>
                  <a:cubicBezTo>
                    <a:pt x="84138" y="344487"/>
                    <a:pt x="42069" y="324643"/>
                    <a:pt x="0" y="304800"/>
                  </a:cubicBezTo>
                </a:path>
              </a:pathLst>
            </a:custGeom>
            <a:ln w="762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3" name="Freeform 12"/>
            <p:cNvSpPr/>
            <p:nvPr/>
          </p:nvSpPr>
          <p:spPr>
            <a:xfrm>
              <a:off x="8942569" y="5800646"/>
              <a:ext cx="2213072" cy="5375576"/>
            </a:xfrm>
            <a:custGeom>
              <a:avLst/>
              <a:gdLst>
                <a:gd name="connsiteX0" fmla="*/ 371498 w 1261909"/>
                <a:gd name="connsiteY0" fmla="*/ 53964 h 2218731"/>
                <a:gd name="connsiteX1" fmla="*/ 295298 w 1261909"/>
                <a:gd name="connsiteY1" fmla="*/ 44439 h 2218731"/>
                <a:gd name="connsiteX2" fmla="*/ 171473 w 1261909"/>
                <a:gd name="connsiteY2" fmla="*/ 25389 h 2218731"/>
                <a:gd name="connsiteX3" fmla="*/ 104798 w 1261909"/>
                <a:gd name="connsiteY3" fmla="*/ 15864 h 2218731"/>
                <a:gd name="connsiteX4" fmla="*/ 23 w 1261909"/>
                <a:gd name="connsiteY4" fmla="*/ 6339 h 2218731"/>
                <a:gd name="connsiteX5" fmla="*/ 114323 w 1261909"/>
                <a:gd name="connsiteY5" fmla="*/ 120639 h 2218731"/>
                <a:gd name="connsiteX6" fmla="*/ 219098 w 1261909"/>
                <a:gd name="connsiteY6" fmla="*/ 244464 h 2218731"/>
                <a:gd name="connsiteX7" fmla="*/ 323873 w 1261909"/>
                <a:gd name="connsiteY7" fmla="*/ 339714 h 2218731"/>
                <a:gd name="connsiteX8" fmla="*/ 409598 w 1261909"/>
                <a:gd name="connsiteY8" fmla="*/ 463539 h 2218731"/>
                <a:gd name="connsiteX9" fmla="*/ 533423 w 1261909"/>
                <a:gd name="connsiteY9" fmla="*/ 587364 h 2218731"/>
                <a:gd name="connsiteX10" fmla="*/ 619148 w 1261909"/>
                <a:gd name="connsiteY10" fmla="*/ 711189 h 2218731"/>
                <a:gd name="connsiteX11" fmla="*/ 742973 w 1261909"/>
                <a:gd name="connsiteY11" fmla="*/ 844539 h 2218731"/>
                <a:gd name="connsiteX12" fmla="*/ 866798 w 1261909"/>
                <a:gd name="connsiteY12" fmla="*/ 1025514 h 2218731"/>
                <a:gd name="connsiteX13" fmla="*/ 971573 w 1261909"/>
                <a:gd name="connsiteY13" fmla="*/ 1158864 h 2218731"/>
                <a:gd name="connsiteX14" fmla="*/ 1066823 w 1261909"/>
                <a:gd name="connsiteY14" fmla="*/ 1301739 h 2218731"/>
                <a:gd name="connsiteX15" fmla="*/ 1123973 w 1261909"/>
                <a:gd name="connsiteY15" fmla="*/ 1444614 h 2218731"/>
                <a:gd name="connsiteX16" fmla="*/ 1190648 w 1261909"/>
                <a:gd name="connsiteY16" fmla="*/ 1577964 h 2218731"/>
                <a:gd name="connsiteX17" fmla="*/ 1257323 w 1261909"/>
                <a:gd name="connsiteY17" fmla="*/ 1777989 h 2218731"/>
                <a:gd name="connsiteX18" fmla="*/ 1247798 w 1261909"/>
                <a:gd name="connsiteY18" fmla="*/ 1968489 h 2218731"/>
                <a:gd name="connsiteX19" fmla="*/ 1181123 w 1261909"/>
                <a:gd name="connsiteY19" fmla="*/ 2120889 h 2218731"/>
                <a:gd name="connsiteX20" fmla="*/ 990623 w 1261909"/>
                <a:gd name="connsiteY20" fmla="*/ 2206614 h 2218731"/>
                <a:gd name="connsiteX21" fmla="*/ 781073 w 1261909"/>
                <a:gd name="connsiteY21" fmla="*/ 2216139 h 2218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61909" h="2218731">
                  <a:moveTo>
                    <a:pt x="371498" y="53964"/>
                  </a:moveTo>
                  <a:cubicBezTo>
                    <a:pt x="350066" y="51582"/>
                    <a:pt x="328635" y="49201"/>
                    <a:pt x="295298" y="44439"/>
                  </a:cubicBezTo>
                  <a:cubicBezTo>
                    <a:pt x="261961" y="39677"/>
                    <a:pt x="171473" y="25389"/>
                    <a:pt x="171473" y="25389"/>
                  </a:cubicBezTo>
                  <a:cubicBezTo>
                    <a:pt x="139723" y="20627"/>
                    <a:pt x="133373" y="19039"/>
                    <a:pt x="104798" y="15864"/>
                  </a:cubicBezTo>
                  <a:cubicBezTo>
                    <a:pt x="76223" y="12689"/>
                    <a:pt x="-1564" y="-11123"/>
                    <a:pt x="23" y="6339"/>
                  </a:cubicBezTo>
                  <a:cubicBezTo>
                    <a:pt x="1610" y="23801"/>
                    <a:pt x="77811" y="80952"/>
                    <a:pt x="114323" y="120639"/>
                  </a:cubicBezTo>
                  <a:cubicBezTo>
                    <a:pt x="150835" y="160326"/>
                    <a:pt x="184173" y="207952"/>
                    <a:pt x="219098" y="244464"/>
                  </a:cubicBezTo>
                  <a:cubicBezTo>
                    <a:pt x="254023" y="280976"/>
                    <a:pt x="292123" y="303202"/>
                    <a:pt x="323873" y="339714"/>
                  </a:cubicBezTo>
                  <a:cubicBezTo>
                    <a:pt x="355623" y="376226"/>
                    <a:pt x="374673" y="422264"/>
                    <a:pt x="409598" y="463539"/>
                  </a:cubicBezTo>
                  <a:cubicBezTo>
                    <a:pt x="444523" y="504814"/>
                    <a:pt x="498498" y="546089"/>
                    <a:pt x="533423" y="587364"/>
                  </a:cubicBezTo>
                  <a:cubicBezTo>
                    <a:pt x="568348" y="628639"/>
                    <a:pt x="584223" y="668327"/>
                    <a:pt x="619148" y="711189"/>
                  </a:cubicBezTo>
                  <a:cubicBezTo>
                    <a:pt x="654073" y="754051"/>
                    <a:pt x="701698" y="792152"/>
                    <a:pt x="742973" y="844539"/>
                  </a:cubicBezTo>
                  <a:cubicBezTo>
                    <a:pt x="784248" y="896926"/>
                    <a:pt x="828698" y="973127"/>
                    <a:pt x="866798" y="1025514"/>
                  </a:cubicBezTo>
                  <a:cubicBezTo>
                    <a:pt x="904898" y="1077901"/>
                    <a:pt x="938236" y="1112827"/>
                    <a:pt x="971573" y="1158864"/>
                  </a:cubicBezTo>
                  <a:cubicBezTo>
                    <a:pt x="1004911" y="1204902"/>
                    <a:pt x="1041423" y="1254114"/>
                    <a:pt x="1066823" y="1301739"/>
                  </a:cubicBezTo>
                  <a:cubicBezTo>
                    <a:pt x="1092223" y="1349364"/>
                    <a:pt x="1103336" y="1398577"/>
                    <a:pt x="1123973" y="1444614"/>
                  </a:cubicBezTo>
                  <a:cubicBezTo>
                    <a:pt x="1144611" y="1490652"/>
                    <a:pt x="1168423" y="1522402"/>
                    <a:pt x="1190648" y="1577964"/>
                  </a:cubicBezTo>
                  <a:cubicBezTo>
                    <a:pt x="1212873" y="1633526"/>
                    <a:pt x="1247798" y="1712902"/>
                    <a:pt x="1257323" y="1777989"/>
                  </a:cubicBezTo>
                  <a:cubicBezTo>
                    <a:pt x="1266848" y="1843076"/>
                    <a:pt x="1260498" y="1911339"/>
                    <a:pt x="1247798" y="1968489"/>
                  </a:cubicBezTo>
                  <a:cubicBezTo>
                    <a:pt x="1235098" y="2025639"/>
                    <a:pt x="1223985" y="2081202"/>
                    <a:pt x="1181123" y="2120889"/>
                  </a:cubicBezTo>
                  <a:cubicBezTo>
                    <a:pt x="1138261" y="2160576"/>
                    <a:pt x="1057298" y="2190739"/>
                    <a:pt x="990623" y="2206614"/>
                  </a:cubicBezTo>
                  <a:cubicBezTo>
                    <a:pt x="923948" y="2222489"/>
                    <a:pt x="852510" y="2219314"/>
                    <a:pt x="781073" y="2216139"/>
                  </a:cubicBezTo>
                </a:path>
              </a:pathLst>
            </a:custGeom>
            <a:ln w="762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4" name="Freeform 13"/>
            <p:cNvSpPr/>
            <p:nvPr/>
          </p:nvSpPr>
          <p:spPr>
            <a:xfrm>
              <a:off x="9793301" y="7823731"/>
              <a:ext cx="1103731" cy="2848657"/>
            </a:xfrm>
            <a:custGeom>
              <a:avLst/>
              <a:gdLst>
                <a:gd name="connsiteX0" fmla="*/ 705 w 629355"/>
                <a:gd name="connsiteY0" fmla="*/ 171450 h 1175763"/>
                <a:gd name="connsiteX1" fmla="*/ 705 w 629355"/>
                <a:gd name="connsiteY1" fmla="*/ 95250 h 1175763"/>
                <a:gd name="connsiteX2" fmla="*/ 705 w 629355"/>
                <a:gd name="connsiteY2" fmla="*/ 57150 h 1175763"/>
                <a:gd name="connsiteX3" fmla="*/ 10230 w 629355"/>
                <a:gd name="connsiteY3" fmla="*/ 0 h 1175763"/>
                <a:gd name="connsiteX4" fmla="*/ 67380 w 629355"/>
                <a:gd name="connsiteY4" fmla="*/ 57150 h 1175763"/>
                <a:gd name="connsiteX5" fmla="*/ 105480 w 629355"/>
                <a:gd name="connsiteY5" fmla="*/ 104775 h 1175763"/>
                <a:gd name="connsiteX6" fmla="*/ 172155 w 629355"/>
                <a:gd name="connsiteY6" fmla="*/ 171450 h 1175763"/>
                <a:gd name="connsiteX7" fmla="*/ 219780 w 629355"/>
                <a:gd name="connsiteY7" fmla="*/ 238125 h 1175763"/>
                <a:gd name="connsiteX8" fmla="*/ 267405 w 629355"/>
                <a:gd name="connsiteY8" fmla="*/ 295275 h 1175763"/>
                <a:gd name="connsiteX9" fmla="*/ 324555 w 629355"/>
                <a:gd name="connsiteY9" fmla="*/ 390525 h 1175763"/>
                <a:gd name="connsiteX10" fmla="*/ 372180 w 629355"/>
                <a:gd name="connsiteY10" fmla="*/ 466725 h 1175763"/>
                <a:gd name="connsiteX11" fmla="*/ 410280 w 629355"/>
                <a:gd name="connsiteY11" fmla="*/ 552450 h 1175763"/>
                <a:gd name="connsiteX12" fmla="*/ 467430 w 629355"/>
                <a:gd name="connsiteY12" fmla="*/ 619125 h 1175763"/>
                <a:gd name="connsiteX13" fmla="*/ 534105 w 629355"/>
                <a:gd name="connsiteY13" fmla="*/ 704850 h 1175763"/>
                <a:gd name="connsiteX14" fmla="*/ 581730 w 629355"/>
                <a:gd name="connsiteY14" fmla="*/ 819150 h 1175763"/>
                <a:gd name="connsiteX15" fmla="*/ 610305 w 629355"/>
                <a:gd name="connsiteY15" fmla="*/ 895350 h 1175763"/>
                <a:gd name="connsiteX16" fmla="*/ 629355 w 629355"/>
                <a:gd name="connsiteY16" fmla="*/ 1000125 h 1175763"/>
                <a:gd name="connsiteX17" fmla="*/ 629355 w 629355"/>
                <a:gd name="connsiteY17" fmla="*/ 1066800 h 1175763"/>
                <a:gd name="connsiteX18" fmla="*/ 610305 w 629355"/>
                <a:gd name="connsiteY18" fmla="*/ 1114425 h 1175763"/>
                <a:gd name="connsiteX19" fmla="*/ 562680 w 629355"/>
                <a:gd name="connsiteY19" fmla="*/ 1143000 h 1175763"/>
                <a:gd name="connsiteX20" fmla="*/ 486480 w 629355"/>
                <a:gd name="connsiteY20" fmla="*/ 1171575 h 1175763"/>
                <a:gd name="connsiteX21" fmla="*/ 391230 w 629355"/>
                <a:gd name="connsiteY21" fmla="*/ 1171575 h 1175763"/>
                <a:gd name="connsiteX22" fmla="*/ 276930 w 629355"/>
                <a:gd name="connsiteY22" fmla="*/ 1133475 h 1175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29355" h="1175763">
                  <a:moveTo>
                    <a:pt x="705" y="171450"/>
                  </a:moveTo>
                  <a:lnTo>
                    <a:pt x="705" y="95250"/>
                  </a:lnTo>
                  <a:cubicBezTo>
                    <a:pt x="705" y="76200"/>
                    <a:pt x="-883" y="73025"/>
                    <a:pt x="705" y="57150"/>
                  </a:cubicBezTo>
                  <a:cubicBezTo>
                    <a:pt x="2293" y="41275"/>
                    <a:pt x="-882" y="0"/>
                    <a:pt x="10230" y="0"/>
                  </a:cubicBezTo>
                  <a:cubicBezTo>
                    <a:pt x="21342" y="0"/>
                    <a:pt x="51505" y="39688"/>
                    <a:pt x="67380" y="57150"/>
                  </a:cubicBezTo>
                  <a:cubicBezTo>
                    <a:pt x="83255" y="74612"/>
                    <a:pt x="88018" y="85725"/>
                    <a:pt x="105480" y="104775"/>
                  </a:cubicBezTo>
                  <a:cubicBezTo>
                    <a:pt x="122942" y="123825"/>
                    <a:pt x="153105" y="149225"/>
                    <a:pt x="172155" y="171450"/>
                  </a:cubicBezTo>
                  <a:cubicBezTo>
                    <a:pt x="191205" y="193675"/>
                    <a:pt x="203905" y="217488"/>
                    <a:pt x="219780" y="238125"/>
                  </a:cubicBezTo>
                  <a:cubicBezTo>
                    <a:pt x="235655" y="258763"/>
                    <a:pt x="249942" y="269875"/>
                    <a:pt x="267405" y="295275"/>
                  </a:cubicBezTo>
                  <a:cubicBezTo>
                    <a:pt x="284868" y="320675"/>
                    <a:pt x="307093" y="361950"/>
                    <a:pt x="324555" y="390525"/>
                  </a:cubicBezTo>
                  <a:cubicBezTo>
                    <a:pt x="342017" y="419100"/>
                    <a:pt x="357893" y="439738"/>
                    <a:pt x="372180" y="466725"/>
                  </a:cubicBezTo>
                  <a:cubicBezTo>
                    <a:pt x="386468" y="493713"/>
                    <a:pt x="394405" y="527050"/>
                    <a:pt x="410280" y="552450"/>
                  </a:cubicBezTo>
                  <a:cubicBezTo>
                    <a:pt x="426155" y="577850"/>
                    <a:pt x="446792" y="593725"/>
                    <a:pt x="467430" y="619125"/>
                  </a:cubicBezTo>
                  <a:cubicBezTo>
                    <a:pt x="488068" y="644525"/>
                    <a:pt x="515055" y="671513"/>
                    <a:pt x="534105" y="704850"/>
                  </a:cubicBezTo>
                  <a:cubicBezTo>
                    <a:pt x="553155" y="738188"/>
                    <a:pt x="569030" y="787400"/>
                    <a:pt x="581730" y="819150"/>
                  </a:cubicBezTo>
                  <a:cubicBezTo>
                    <a:pt x="594430" y="850900"/>
                    <a:pt x="602367" y="865187"/>
                    <a:pt x="610305" y="895350"/>
                  </a:cubicBezTo>
                  <a:cubicBezTo>
                    <a:pt x="618243" y="925513"/>
                    <a:pt x="626180" y="971550"/>
                    <a:pt x="629355" y="1000125"/>
                  </a:cubicBezTo>
                  <a:cubicBezTo>
                    <a:pt x="632530" y="1028700"/>
                    <a:pt x="632530" y="1047750"/>
                    <a:pt x="629355" y="1066800"/>
                  </a:cubicBezTo>
                  <a:cubicBezTo>
                    <a:pt x="626180" y="1085850"/>
                    <a:pt x="621417" y="1101725"/>
                    <a:pt x="610305" y="1114425"/>
                  </a:cubicBezTo>
                  <a:cubicBezTo>
                    <a:pt x="599193" y="1127125"/>
                    <a:pt x="583317" y="1133475"/>
                    <a:pt x="562680" y="1143000"/>
                  </a:cubicBezTo>
                  <a:cubicBezTo>
                    <a:pt x="542043" y="1152525"/>
                    <a:pt x="515055" y="1166813"/>
                    <a:pt x="486480" y="1171575"/>
                  </a:cubicBezTo>
                  <a:cubicBezTo>
                    <a:pt x="457905" y="1176337"/>
                    <a:pt x="426155" y="1177925"/>
                    <a:pt x="391230" y="1171575"/>
                  </a:cubicBezTo>
                  <a:cubicBezTo>
                    <a:pt x="356305" y="1165225"/>
                    <a:pt x="316617" y="1149350"/>
                    <a:pt x="276930" y="1133475"/>
                  </a:cubicBezTo>
                </a:path>
              </a:pathLst>
            </a:custGeom>
            <a:ln w="762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5" name="Freeform 14"/>
            <p:cNvSpPr/>
            <p:nvPr/>
          </p:nvSpPr>
          <p:spPr>
            <a:xfrm>
              <a:off x="-1063363" y="3066989"/>
              <a:ext cx="1302948" cy="1136928"/>
            </a:xfrm>
            <a:custGeom>
              <a:avLst/>
              <a:gdLst>
                <a:gd name="connsiteX0" fmla="*/ 742950 w 742950"/>
                <a:gd name="connsiteY0" fmla="*/ 163087 h 469259"/>
                <a:gd name="connsiteX1" fmla="*/ 666750 w 742950"/>
                <a:gd name="connsiteY1" fmla="*/ 124987 h 469259"/>
                <a:gd name="connsiteX2" fmla="*/ 638175 w 742950"/>
                <a:gd name="connsiteY2" fmla="*/ 67837 h 469259"/>
                <a:gd name="connsiteX3" fmla="*/ 590550 w 742950"/>
                <a:gd name="connsiteY3" fmla="*/ 39262 h 469259"/>
                <a:gd name="connsiteX4" fmla="*/ 552450 w 742950"/>
                <a:gd name="connsiteY4" fmla="*/ 1162 h 469259"/>
                <a:gd name="connsiteX5" fmla="*/ 609600 w 742950"/>
                <a:gd name="connsiteY5" fmla="*/ 86887 h 469259"/>
                <a:gd name="connsiteX6" fmla="*/ 619125 w 742950"/>
                <a:gd name="connsiteY6" fmla="*/ 210712 h 469259"/>
                <a:gd name="connsiteX7" fmla="*/ 590550 w 742950"/>
                <a:gd name="connsiteY7" fmla="*/ 267862 h 469259"/>
                <a:gd name="connsiteX8" fmla="*/ 542925 w 742950"/>
                <a:gd name="connsiteY8" fmla="*/ 334537 h 469259"/>
                <a:gd name="connsiteX9" fmla="*/ 466725 w 742950"/>
                <a:gd name="connsiteY9" fmla="*/ 391687 h 469259"/>
                <a:gd name="connsiteX10" fmla="*/ 390525 w 742950"/>
                <a:gd name="connsiteY10" fmla="*/ 420262 h 469259"/>
                <a:gd name="connsiteX11" fmla="*/ 247650 w 742950"/>
                <a:gd name="connsiteY11" fmla="*/ 467887 h 469259"/>
                <a:gd name="connsiteX12" fmla="*/ 142875 w 742950"/>
                <a:gd name="connsiteY12" fmla="*/ 448837 h 469259"/>
                <a:gd name="connsiteX13" fmla="*/ 0 w 742950"/>
                <a:gd name="connsiteY13" fmla="*/ 372637 h 469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42950" h="469259">
                  <a:moveTo>
                    <a:pt x="742950" y="163087"/>
                  </a:moveTo>
                  <a:cubicBezTo>
                    <a:pt x="713581" y="151974"/>
                    <a:pt x="684212" y="140862"/>
                    <a:pt x="666750" y="124987"/>
                  </a:cubicBezTo>
                  <a:cubicBezTo>
                    <a:pt x="649288" y="109112"/>
                    <a:pt x="650875" y="82124"/>
                    <a:pt x="638175" y="67837"/>
                  </a:cubicBezTo>
                  <a:cubicBezTo>
                    <a:pt x="625475" y="53549"/>
                    <a:pt x="604837" y="50374"/>
                    <a:pt x="590550" y="39262"/>
                  </a:cubicBezTo>
                  <a:cubicBezTo>
                    <a:pt x="576262" y="28149"/>
                    <a:pt x="549275" y="-6776"/>
                    <a:pt x="552450" y="1162"/>
                  </a:cubicBezTo>
                  <a:cubicBezTo>
                    <a:pt x="555625" y="9100"/>
                    <a:pt x="598487" y="51962"/>
                    <a:pt x="609600" y="86887"/>
                  </a:cubicBezTo>
                  <a:cubicBezTo>
                    <a:pt x="620712" y="121812"/>
                    <a:pt x="622300" y="180549"/>
                    <a:pt x="619125" y="210712"/>
                  </a:cubicBezTo>
                  <a:cubicBezTo>
                    <a:pt x="615950" y="240875"/>
                    <a:pt x="603250" y="247225"/>
                    <a:pt x="590550" y="267862"/>
                  </a:cubicBezTo>
                  <a:cubicBezTo>
                    <a:pt x="577850" y="288499"/>
                    <a:pt x="563562" y="313900"/>
                    <a:pt x="542925" y="334537"/>
                  </a:cubicBezTo>
                  <a:cubicBezTo>
                    <a:pt x="522288" y="355174"/>
                    <a:pt x="492125" y="377400"/>
                    <a:pt x="466725" y="391687"/>
                  </a:cubicBezTo>
                  <a:cubicBezTo>
                    <a:pt x="441325" y="405974"/>
                    <a:pt x="427037" y="407562"/>
                    <a:pt x="390525" y="420262"/>
                  </a:cubicBezTo>
                  <a:cubicBezTo>
                    <a:pt x="354012" y="432962"/>
                    <a:pt x="288925" y="463125"/>
                    <a:pt x="247650" y="467887"/>
                  </a:cubicBezTo>
                  <a:cubicBezTo>
                    <a:pt x="206375" y="472649"/>
                    <a:pt x="184150" y="464712"/>
                    <a:pt x="142875" y="448837"/>
                  </a:cubicBezTo>
                  <a:cubicBezTo>
                    <a:pt x="101600" y="432962"/>
                    <a:pt x="50800" y="402799"/>
                    <a:pt x="0" y="372637"/>
                  </a:cubicBezTo>
                </a:path>
              </a:pathLst>
            </a:custGeom>
            <a:ln w="762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6" name="Freeform 15"/>
            <p:cNvSpPr/>
            <p:nvPr/>
          </p:nvSpPr>
          <p:spPr>
            <a:xfrm>
              <a:off x="-261549" y="3669814"/>
              <a:ext cx="818519" cy="507701"/>
            </a:xfrm>
            <a:custGeom>
              <a:avLst/>
              <a:gdLst>
                <a:gd name="connsiteX0" fmla="*/ 466725 w 466725"/>
                <a:gd name="connsiteY0" fmla="*/ 0 h 209550"/>
                <a:gd name="connsiteX1" fmla="*/ 419100 w 466725"/>
                <a:gd name="connsiteY1" fmla="*/ 66675 h 209550"/>
                <a:gd name="connsiteX2" fmla="*/ 371475 w 466725"/>
                <a:gd name="connsiteY2" fmla="*/ 114300 h 209550"/>
                <a:gd name="connsiteX3" fmla="*/ 314325 w 466725"/>
                <a:gd name="connsiteY3" fmla="*/ 152400 h 209550"/>
                <a:gd name="connsiteX4" fmla="*/ 257175 w 466725"/>
                <a:gd name="connsiteY4" fmla="*/ 171450 h 209550"/>
                <a:gd name="connsiteX5" fmla="*/ 200025 w 466725"/>
                <a:gd name="connsiteY5" fmla="*/ 190500 h 209550"/>
                <a:gd name="connsiteX6" fmla="*/ 152400 w 466725"/>
                <a:gd name="connsiteY6" fmla="*/ 190500 h 209550"/>
                <a:gd name="connsiteX7" fmla="*/ 95250 w 466725"/>
                <a:gd name="connsiteY7" fmla="*/ 209550 h 209550"/>
                <a:gd name="connsiteX8" fmla="*/ 0 w 466725"/>
                <a:gd name="connsiteY8" fmla="*/ 190500 h 209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6725" h="209550">
                  <a:moveTo>
                    <a:pt x="466725" y="0"/>
                  </a:moveTo>
                  <a:cubicBezTo>
                    <a:pt x="450850" y="23812"/>
                    <a:pt x="434975" y="47625"/>
                    <a:pt x="419100" y="66675"/>
                  </a:cubicBezTo>
                  <a:cubicBezTo>
                    <a:pt x="403225" y="85725"/>
                    <a:pt x="388937" y="100013"/>
                    <a:pt x="371475" y="114300"/>
                  </a:cubicBezTo>
                  <a:cubicBezTo>
                    <a:pt x="354013" y="128587"/>
                    <a:pt x="333375" y="142875"/>
                    <a:pt x="314325" y="152400"/>
                  </a:cubicBezTo>
                  <a:cubicBezTo>
                    <a:pt x="295275" y="161925"/>
                    <a:pt x="257175" y="171450"/>
                    <a:pt x="257175" y="171450"/>
                  </a:cubicBezTo>
                  <a:cubicBezTo>
                    <a:pt x="238125" y="177800"/>
                    <a:pt x="217487" y="187325"/>
                    <a:pt x="200025" y="190500"/>
                  </a:cubicBezTo>
                  <a:cubicBezTo>
                    <a:pt x="182562" y="193675"/>
                    <a:pt x="169862" y="187325"/>
                    <a:pt x="152400" y="190500"/>
                  </a:cubicBezTo>
                  <a:cubicBezTo>
                    <a:pt x="134937" y="193675"/>
                    <a:pt x="120650" y="209550"/>
                    <a:pt x="95250" y="209550"/>
                  </a:cubicBezTo>
                  <a:cubicBezTo>
                    <a:pt x="69850" y="209550"/>
                    <a:pt x="34925" y="200025"/>
                    <a:pt x="0" y="190500"/>
                  </a:cubicBezTo>
                </a:path>
              </a:pathLst>
            </a:custGeom>
            <a:ln w="762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7" name="Freeform 16"/>
            <p:cNvSpPr/>
            <p:nvPr/>
          </p:nvSpPr>
          <p:spPr>
            <a:xfrm>
              <a:off x="-1798359" y="1269773"/>
              <a:ext cx="534543" cy="2146190"/>
            </a:xfrm>
            <a:custGeom>
              <a:avLst/>
              <a:gdLst>
                <a:gd name="connsiteX0" fmla="*/ 304800 w 304800"/>
                <a:gd name="connsiteY0" fmla="*/ 885825 h 885825"/>
                <a:gd name="connsiteX1" fmla="*/ 285750 w 304800"/>
                <a:gd name="connsiteY1" fmla="*/ 819150 h 885825"/>
                <a:gd name="connsiteX2" fmla="*/ 266700 w 304800"/>
                <a:gd name="connsiteY2" fmla="*/ 704850 h 885825"/>
                <a:gd name="connsiteX3" fmla="*/ 247650 w 304800"/>
                <a:gd name="connsiteY3" fmla="*/ 647700 h 885825"/>
                <a:gd name="connsiteX4" fmla="*/ 219075 w 304800"/>
                <a:gd name="connsiteY4" fmla="*/ 552450 h 885825"/>
                <a:gd name="connsiteX5" fmla="*/ 180975 w 304800"/>
                <a:gd name="connsiteY5" fmla="*/ 476250 h 885825"/>
                <a:gd name="connsiteX6" fmla="*/ 171450 w 304800"/>
                <a:gd name="connsiteY6" fmla="*/ 371475 h 885825"/>
                <a:gd name="connsiteX7" fmla="*/ 142875 w 304800"/>
                <a:gd name="connsiteY7" fmla="*/ 304800 h 885825"/>
                <a:gd name="connsiteX8" fmla="*/ 85725 w 304800"/>
                <a:gd name="connsiteY8" fmla="*/ 200025 h 885825"/>
                <a:gd name="connsiteX9" fmla="*/ 38100 w 304800"/>
                <a:gd name="connsiteY9" fmla="*/ 123825 h 885825"/>
                <a:gd name="connsiteX10" fmla="*/ 0 w 304800"/>
                <a:gd name="connsiteY10" fmla="*/ 0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4800" h="885825">
                  <a:moveTo>
                    <a:pt x="304800" y="885825"/>
                  </a:moveTo>
                  <a:cubicBezTo>
                    <a:pt x="298450" y="867568"/>
                    <a:pt x="292100" y="849312"/>
                    <a:pt x="285750" y="819150"/>
                  </a:cubicBezTo>
                  <a:cubicBezTo>
                    <a:pt x="279400" y="788988"/>
                    <a:pt x="273050" y="733425"/>
                    <a:pt x="266700" y="704850"/>
                  </a:cubicBezTo>
                  <a:cubicBezTo>
                    <a:pt x="260350" y="676275"/>
                    <a:pt x="255587" y="673100"/>
                    <a:pt x="247650" y="647700"/>
                  </a:cubicBezTo>
                  <a:cubicBezTo>
                    <a:pt x="239713" y="622300"/>
                    <a:pt x="230187" y="581025"/>
                    <a:pt x="219075" y="552450"/>
                  </a:cubicBezTo>
                  <a:cubicBezTo>
                    <a:pt x="207963" y="523875"/>
                    <a:pt x="188913" y="506413"/>
                    <a:pt x="180975" y="476250"/>
                  </a:cubicBezTo>
                  <a:cubicBezTo>
                    <a:pt x="173037" y="446087"/>
                    <a:pt x="177800" y="400050"/>
                    <a:pt x="171450" y="371475"/>
                  </a:cubicBezTo>
                  <a:cubicBezTo>
                    <a:pt x="165100" y="342900"/>
                    <a:pt x="157162" y="333375"/>
                    <a:pt x="142875" y="304800"/>
                  </a:cubicBezTo>
                  <a:cubicBezTo>
                    <a:pt x="128588" y="276225"/>
                    <a:pt x="103187" y="230187"/>
                    <a:pt x="85725" y="200025"/>
                  </a:cubicBezTo>
                  <a:cubicBezTo>
                    <a:pt x="68263" y="169863"/>
                    <a:pt x="52387" y="157162"/>
                    <a:pt x="38100" y="123825"/>
                  </a:cubicBezTo>
                  <a:cubicBezTo>
                    <a:pt x="23813" y="90488"/>
                    <a:pt x="11906" y="45244"/>
                    <a:pt x="0" y="0"/>
                  </a:cubicBezTo>
                </a:path>
              </a:pathLst>
            </a:custGeom>
            <a:ln w="762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8" name="Freeform 17"/>
            <p:cNvSpPr/>
            <p:nvPr/>
          </p:nvSpPr>
          <p:spPr>
            <a:xfrm>
              <a:off x="-1497679" y="3739046"/>
              <a:ext cx="718292" cy="484624"/>
            </a:xfrm>
            <a:custGeom>
              <a:avLst/>
              <a:gdLst>
                <a:gd name="connsiteX0" fmla="*/ 409575 w 409575"/>
                <a:gd name="connsiteY0" fmla="*/ 0 h 200025"/>
                <a:gd name="connsiteX1" fmla="*/ 342900 w 409575"/>
                <a:gd name="connsiteY1" fmla="*/ 38100 h 200025"/>
                <a:gd name="connsiteX2" fmla="*/ 257175 w 409575"/>
                <a:gd name="connsiteY2" fmla="*/ 57150 h 200025"/>
                <a:gd name="connsiteX3" fmla="*/ 209550 w 409575"/>
                <a:gd name="connsiteY3" fmla="*/ 85725 h 200025"/>
                <a:gd name="connsiteX4" fmla="*/ 152400 w 409575"/>
                <a:gd name="connsiteY4" fmla="*/ 114300 h 200025"/>
                <a:gd name="connsiteX5" fmla="*/ 47625 w 409575"/>
                <a:gd name="connsiteY5" fmla="*/ 161925 h 200025"/>
                <a:gd name="connsiteX6" fmla="*/ 0 w 409575"/>
                <a:gd name="connsiteY6" fmla="*/ 200025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9575" h="200025">
                  <a:moveTo>
                    <a:pt x="409575" y="0"/>
                  </a:moveTo>
                  <a:cubicBezTo>
                    <a:pt x="388937" y="14287"/>
                    <a:pt x="368300" y="28575"/>
                    <a:pt x="342900" y="38100"/>
                  </a:cubicBezTo>
                  <a:cubicBezTo>
                    <a:pt x="317500" y="47625"/>
                    <a:pt x="279400" y="49213"/>
                    <a:pt x="257175" y="57150"/>
                  </a:cubicBezTo>
                  <a:cubicBezTo>
                    <a:pt x="234950" y="65088"/>
                    <a:pt x="227012" y="76200"/>
                    <a:pt x="209550" y="85725"/>
                  </a:cubicBezTo>
                  <a:cubicBezTo>
                    <a:pt x="192087" y="95250"/>
                    <a:pt x="179387" y="101600"/>
                    <a:pt x="152400" y="114300"/>
                  </a:cubicBezTo>
                  <a:cubicBezTo>
                    <a:pt x="125413" y="127000"/>
                    <a:pt x="73025" y="147638"/>
                    <a:pt x="47625" y="161925"/>
                  </a:cubicBezTo>
                  <a:cubicBezTo>
                    <a:pt x="22225" y="176212"/>
                    <a:pt x="11112" y="188118"/>
                    <a:pt x="0" y="200025"/>
                  </a:cubicBezTo>
                </a:path>
              </a:pathLst>
            </a:custGeom>
            <a:ln w="762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9" name="Freeform 18"/>
            <p:cNvSpPr/>
            <p:nvPr/>
          </p:nvSpPr>
          <p:spPr>
            <a:xfrm>
              <a:off x="-1648019" y="3000572"/>
              <a:ext cx="659510" cy="853861"/>
            </a:xfrm>
            <a:custGeom>
              <a:avLst/>
              <a:gdLst>
                <a:gd name="connsiteX0" fmla="*/ 371475 w 376057"/>
                <a:gd name="connsiteY0" fmla="*/ 0 h 352425"/>
                <a:gd name="connsiteX1" fmla="*/ 371475 w 376057"/>
                <a:gd name="connsiteY1" fmla="*/ 76200 h 352425"/>
                <a:gd name="connsiteX2" fmla="*/ 323850 w 376057"/>
                <a:gd name="connsiteY2" fmla="*/ 114300 h 352425"/>
                <a:gd name="connsiteX3" fmla="*/ 285750 w 376057"/>
                <a:gd name="connsiteY3" fmla="*/ 152400 h 352425"/>
                <a:gd name="connsiteX4" fmla="*/ 209550 w 376057"/>
                <a:gd name="connsiteY4" fmla="*/ 200025 h 352425"/>
                <a:gd name="connsiteX5" fmla="*/ 152400 w 376057"/>
                <a:gd name="connsiteY5" fmla="*/ 247650 h 352425"/>
                <a:gd name="connsiteX6" fmla="*/ 57150 w 376057"/>
                <a:gd name="connsiteY6" fmla="*/ 285750 h 352425"/>
                <a:gd name="connsiteX7" fmla="*/ 0 w 376057"/>
                <a:gd name="connsiteY7" fmla="*/ 352425 h 352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6057" h="352425">
                  <a:moveTo>
                    <a:pt x="371475" y="0"/>
                  </a:moveTo>
                  <a:cubicBezTo>
                    <a:pt x="375443" y="28575"/>
                    <a:pt x="379412" y="57150"/>
                    <a:pt x="371475" y="76200"/>
                  </a:cubicBezTo>
                  <a:cubicBezTo>
                    <a:pt x="363538" y="95250"/>
                    <a:pt x="338137" y="101600"/>
                    <a:pt x="323850" y="114300"/>
                  </a:cubicBezTo>
                  <a:cubicBezTo>
                    <a:pt x="309562" y="127000"/>
                    <a:pt x="304800" y="138113"/>
                    <a:pt x="285750" y="152400"/>
                  </a:cubicBezTo>
                  <a:cubicBezTo>
                    <a:pt x="266700" y="166688"/>
                    <a:pt x="231775" y="184150"/>
                    <a:pt x="209550" y="200025"/>
                  </a:cubicBezTo>
                  <a:cubicBezTo>
                    <a:pt x="187325" y="215900"/>
                    <a:pt x="177800" y="233363"/>
                    <a:pt x="152400" y="247650"/>
                  </a:cubicBezTo>
                  <a:cubicBezTo>
                    <a:pt x="127000" y="261937"/>
                    <a:pt x="82550" y="268287"/>
                    <a:pt x="57150" y="285750"/>
                  </a:cubicBezTo>
                  <a:cubicBezTo>
                    <a:pt x="31750" y="303213"/>
                    <a:pt x="15875" y="327819"/>
                    <a:pt x="0" y="352425"/>
                  </a:cubicBezTo>
                </a:path>
              </a:pathLst>
            </a:custGeom>
            <a:ln w="762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27" name="Group 26">
            <a:extLst>
              <a:ext uri="{FF2B5EF4-FFF2-40B4-BE49-F238E27FC236}">
                <a16:creationId xmlns:a16="http://schemas.microsoft.com/office/drawing/2014/main" id="{610A84C5-12FB-40A9-9F06-8F2AD904098D}"/>
              </a:ext>
            </a:extLst>
          </p:cNvPr>
          <p:cNvGrpSpPr/>
          <p:nvPr/>
        </p:nvGrpSpPr>
        <p:grpSpPr>
          <a:xfrm>
            <a:off x="4258985" y="1496138"/>
            <a:ext cx="983705" cy="563755"/>
            <a:chOff x="2656771" y="3716990"/>
            <a:chExt cx="1082075" cy="682144"/>
          </a:xfrm>
        </p:grpSpPr>
        <p:sp>
          <p:nvSpPr>
            <p:cNvPr id="42" name="Freeform: Shape 41">
              <a:extLst>
                <a:ext uri="{FF2B5EF4-FFF2-40B4-BE49-F238E27FC236}">
                  <a16:creationId xmlns:a16="http://schemas.microsoft.com/office/drawing/2014/main" id="{7A22EFAE-8394-4BB4-9CF3-E00560FF3386}"/>
                </a:ext>
              </a:extLst>
            </p:cNvPr>
            <p:cNvSpPr/>
            <p:nvPr/>
          </p:nvSpPr>
          <p:spPr>
            <a:xfrm rot="15030918" flipH="1">
              <a:off x="2906370" y="3683122"/>
              <a:ext cx="466413" cy="965612"/>
            </a:xfrm>
            <a:custGeom>
              <a:avLst/>
              <a:gdLst>
                <a:gd name="connsiteX0" fmla="*/ 0 w 442323"/>
                <a:gd name="connsiteY0" fmla="*/ 0 h 357898"/>
                <a:gd name="connsiteX1" fmla="*/ 42455 w 442323"/>
                <a:gd name="connsiteY1" fmla="*/ 39189 h 357898"/>
                <a:gd name="connsiteX2" fmla="*/ 71846 w 442323"/>
                <a:gd name="connsiteY2" fmla="*/ 58783 h 357898"/>
                <a:gd name="connsiteX3" fmla="*/ 107769 w 442323"/>
                <a:gd name="connsiteY3" fmla="*/ 84909 h 357898"/>
                <a:gd name="connsiteX4" fmla="*/ 120832 w 442323"/>
                <a:gd name="connsiteY4" fmla="*/ 101237 h 357898"/>
                <a:gd name="connsiteX5" fmla="*/ 117566 w 442323"/>
                <a:gd name="connsiteY5" fmla="*/ 130629 h 357898"/>
                <a:gd name="connsiteX6" fmla="*/ 117566 w 442323"/>
                <a:gd name="connsiteY6" fmla="*/ 186146 h 357898"/>
                <a:gd name="connsiteX7" fmla="*/ 120832 w 442323"/>
                <a:gd name="connsiteY7" fmla="*/ 222069 h 357898"/>
                <a:gd name="connsiteX8" fmla="*/ 146958 w 442323"/>
                <a:gd name="connsiteY8" fmla="*/ 264523 h 357898"/>
                <a:gd name="connsiteX9" fmla="*/ 166552 w 442323"/>
                <a:gd name="connsiteY9" fmla="*/ 287383 h 357898"/>
                <a:gd name="connsiteX10" fmla="*/ 192678 w 442323"/>
                <a:gd name="connsiteY10" fmla="*/ 300446 h 357898"/>
                <a:gd name="connsiteX11" fmla="*/ 225335 w 442323"/>
                <a:gd name="connsiteY11" fmla="*/ 329837 h 357898"/>
                <a:gd name="connsiteX12" fmla="*/ 274320 w 442323"/>
                <a:gd name="connsiteY12" fmla="*/ 355963 h 357898"/>
                <a:gd name="connsiteX13" fmla="*/ 346166 w 442323"/>
                <a:gd name="connsiteY13" fmla="*/ 355963 h 357898"/>
                <a:gd name="connsiteX14" fmla="*/ 385355 w 442323"/>
                <a:gd name="connsiteY14" fmla="*/ 355963 h 357898"/>
                <a:gd name="connsiteX15" fmla="*/ 421278 w 442323"/>
                <a:gd name="connsiteY15" fmla="*/ 352697 h 357898"/>
                <a:gd name="connsiteX16" fmla="*/ 440872 w 442323"/>
                <a:gd name="connsiteY16" fmla="*/ 326572 h 357898"/>
                <a:gd name="connsiteX17" fmla="*/ 440872 w 442323"/>
                <a:gd name="connsiteY17" fmla="*/ 310243 h 357898"/>
                <a:gd name="connsiteX18" fmla="*/ 434340 w 442323"/>
                <a:gd name="connsiteY18" fmla="*/ 303712 h 357898"/>
                <a:gd name="connsiteX19" fmla="*/ 404949 w 442323"/>
                <a:gd name="connsiteY19" fmla="*/ 297180 h 357898"/>
                <a:gd name="connsiteX20" fmla="*/ 388620 w 442323"/>
                <a:gd name="connsiteY20" fmla="*/ 313509 h 357898"/>
                <a:gd name="connsiteX0" fmla="*/ 0 w 442323"/>
                <a:gd name="connsiteY0" fmla="*/ 0 h 357898"/>
                <a:gd name="connsiteX1" fmla="*/ 42455 w 442323"/>
                <a:gd name="connsiteY1" fmla="*/ 39189 h 357898"/>
                <a:gd name="connsiteX2" fmla="*/ 71846 w 442323"/>
                <a:gd name="connsiteY2" fmla="*/ 58783 h 357898"/>
                <a:gd name="connsiteX3" fmla="*/ 107769 w 442323"/>
                <a:gd name="connsiteY3" fmla="*/ 84909 h 357898"/>
                <a:gd name="connsiteX4" fmla="*/ 120832 w 442323"/>
                <a:gd name="connsiteY4" fmla="*/ 101237 h 357898"/>
                <a:gd name="connsiteX5" fmla="*/ 117566 w 442323"/>
                <a:gd name="connsiteY5" fmla="*/ 130629 h 357898"/>
                <a:gd name="connsiteX6" fmla="*/ 117566 w 442323"/>
                <a:gd name="connsiteY6" fmla="*/ 186146 h 357898"/>
                <a:gd name="connsiteX7" fmla="*/ 120832 w 442323"/>
                <a:gd name="connsiteY7" fmla="*/ 222069 h 357898"/>
                <a:gd name="connsiteX8" fmla="*/ 146958 w 442323"/>
                <a:gd name="connsiteY8" fmla="*/ 264523 h 357898"/>
                <a:gd name="connsiteX9" fmla="*/ 166552 w 442323"/>
                <a:gd name="connsiteY9" fmla="*/ 287383 h 357898"/>
                <a:gd name="connsiteX10" fmla="*/ 192678 w 442323"/>
                <a:gd name="connsiteY10" fmla="*/ 310244 h 357898"/>
                <a:gd name="connsiteX11" fmla="*/ 225335 w 442323"/>
                <a:gd name="connsiteY11" fmla="*/ 329837 h 357898"/>
                <a:gd name="connsiteX12" fmla="*/ 274320 w 442323"/>
                <a:gd name="connsiteY12" fmla="*/ 355963 h 357898"/>
                <a:gd name="connsiteX13" fmla="*/ 346166 w 442323"/>
                <a:gd name="connsiteY13" fmla="*/ 355963 h 357898"/>
                <a:gd name="connsiteX14" fmla="*/ 385355 w 442323"/>
                <a:gd name="connsiteY14" fmla="*/ 355963 h 357898"/>
                <a:gd name="connsiteX15" fmla="*/ 421278 w 442323"/>
                <a:gd name="connsiteY15" fmla="*/ 352697 h 357898"/>
                <a:gd name="connsiteX16" fmla="*/ 440872 w 442323"/>
                <a:gd name="connsiteY16" fmla="*/ 326572 h 357898"/>
                <a:gd name="connsiteX17" fmla="*/ 440872 w 442323"/>
                <a:gd name="connsiteY17" fmla="*/ 310243 h 357898"/>
                <a:gd name="connsiteX18" fmla="*/ 434340 w 442323"/>
                <a:gd name="connsiteY18" fmla="*/ 303712 h 357898"/>
                <a:gd name="connsiteX19" fmla="*/ 404949 w 442323"/>
                <a:gd name="connsiteY19" fmla="*/ 297180 h 357898"/>
                <a:gd name="connsiteX20" fmla="*/ 388620 w 442323"/>
                <a:gd name="connsiteY20" fmla="*/ 313509 h 357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42323" h="357898">
                  <a:moveTo>
                    <a:pt x="0" y="0"/>
                  </a:moveTo>
                  <a:cubicBezTo>
                    <a:pt x="15240" y="14696"/>
                    <a:pt x="30481" y="29392"/>
                    <a:pt x="42455" y="39189"/>
                  </a:cubicBezTo>
                  <a:cubicBezTo>
                    <a:pt x="54429" y="48986"/>
                    <a:pt x="60960" y="51163"/>
                    <a:pt x="71846" y="58783"/>
                  </a:cubicBezTo>
                  <a:cubicBezTo>
                    <a:pt x="82732" y="66403"/>
                    <a:pt x="99605" y="77833"/>
                    <a:pt x="107769" y="84909"/>
                  </a:cubicBezTo>
                  <a:cubicBezTo>
                    <a:pt x="115933" y="91985"/>
                    <a:pt x="119199" y="93617"/>
                    <a:pt x="120832" y="101237"/>
                  </a:cubicBezTo>
                  <a:cubicBezTo>
                    <a:pt x="122465" y="108857"/>
                    <a:pt x="118110" y="116478"/>
                    <a:pt x="117566" y="130629"/>
                  </a:cubicBezTo>
                  <a:cubicBezTo>
                    <a:pt x="117022" y="144781"/>
                    <a:pt x="117022" y="170906"/>
                    <a:pt x="117566" y="186146"/>
                  </a:cubicBezTo>
                  <a:cubicBezTo>
                    <a:pt x="118110" y="201386"/>
                    <a:pt x="115933" y="209006"/>
                    <a:pt x="120832" y="222069"/>
                  </a:cubicBezTo>
                  <a:cubicBezTo>
                    <a:pt x="125731" y="235132"/>
                    <a:pt x="139338" y="253637"/>
                    <a:pt x="146958" y="264523"/>
                  </a:cubicBezTo>
                  <a:cubicBezTo>
                    <a:pt x="154578" y="275409"/>
                    <a:pt x="158932" y="279763"/>
                    <a:pt x="166552" y="287383"/>
                  </a:cubicBezTo>
                  <a:cubicBezTo>
                    <a:pt x="174172" y="295003"/>
                    <a:pt x="182881" y="303168"/>
                    <a:pt x="192678" y="310244"/>
                  </a:cubicBezTo>
                  <a:cubicBezTo>
                    <a:pt x="202475" y="317320"/>
                    <a:pt x="211728" y="322217"/>
                    <a:pt x="225335" y="329837"/>
                  </a:cubicBezTo>
                  <a:cubicBezTo>
                    <a:pt x="238942" y="337457"/>
                    <a:pt x="254182" y="351609"/>
                    <a:pt x="274320" y="355963"/>
                  </a:cubicBezTo>
                  <a:cubicBezTo>
                    <a:pt x="294459" y="360317"/>
                    <a:pt x="346166" y="355963"/>
                    <a:pt x="346166" y="355963"/>
                  </a:cubicBezTo>
                  <a:cubicBezTo>
                    <a:pt x="364672" y="355963"/>
                    <a:pt x="372836" y="356507"/>
                    <a:pt x="385355" y="355963"/>
                  </a:cubicBezTo>
                  <a:cubicBezTo>
                    <a:pt x="397874" y="355419"/>
                    <a:pt x="412025" y="357595"/>
                    <a:pt x="421278" y="352697"/>
                  </a:cubicBezTo>
                  <a:cubicBezTo>
                    <a:pt x="430531" y="347799"/>
                    <a:pt x="437606" y="333648"/>
                    <a:pt x="440872" y="326572"/>
                  </a:cubicBezTo>
                  <a:cubicBezTo>
                    <a:pt x="444138" y="319496"/>
                    <a:pt x="440872" y="310243"/>
                    <a:pt x="440872" y="310243"/>
                  </a:cubicBezTo>
                  <a:cubicBezTo>
                    <a:pt x="439783" y="306433"/>
                    <a:pt x="440327" y="305889"/>
                    <a:pt x="434340" y="303712"/>
                  </a:cubicBezTo>
                  <a:cubicBezTo>
                    <a:pt x="428353" y="301535"/>
                    <a:pt x="412569" y="295547"/>
                    <a:pt x="404949" y="297180"/>
                  </a:cubicBezTo>
                  <a:cubicBezTo>
                    <a:pt x="397329" y="298813"/>
                    <a:pt x="392974" y="306161"/>
                    <a:pt x="388620" y="313509"/>
                  </a:cubicBezTo>
                </a:path>
              </a:pathLst>
            </a:custGeom>
            <a:noFill/>
            <a:ln>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43" name="Freeform: Shape 42">
              <a:extLst>
                <a:ext uri="{FF2B5EF4-FFF2-40B4-BE49-F238E27FC236}">
                  <a16:creationId xmlns:a16="http://schemas.microsoft.com/office/drawing/2014/main" id="{88752123-0930-4F9F-837C-902A1D325396}"/>
                </a:ext>
              </a:extLst>
            </p:cNvPr>
            <p:cNvSpPr/>
            <p:nvPr/>
          </p:nvSpPr>
          <p:spPr>
            <a:xfrm rot="15030918" flipH="1">
              <a:off x="2894059" y="3507983"/>
              <a:ext cx="635780" cy="1053794"/>
            </a:xfrm>
            <a:custGeom>
              <a:avLst/>
              <a:gdLst>
                <a:gd name="connsiteX0" fmla="*/ 0 w 442323"/>
                <a:gd name="connsiteY0" fmla="*/ 0 h 357898"/>
                <a:gd name="connsiteX1" fmla="*/ 42455 w 442323"/>
                <a:gd name="connsiteY1" fmla="*/ 39189 h 357898"/>
                <a:gd name="connsiteX2" fmla="*/ 71846 w 442323"/>
                <a:gd name="connsiteY2" fmla="*/ 58783 h 357898"/>
                <a:gd name="connsiteX3" fmla="*/ 107769 w 442323"/>
                <a:gd name="connsiteY3" fmla="*/ 84909 h 357898"/>
                <a:gd name="connsiteX4" fmla="*/ 120832 w 442323"/>
                <a:gd name="connsiteY4" fmla="*/ 101237 h 357898"/>
                <a:gd name="connsiteX5" fmla="*/ 117566 w 442323"/>
                <a:gd name="connsiteY5" fmla="*/ 130629 h 357898"/>
                <a:gd name="connsiteX6" fmla="*/ 117566 w 442323"/>
                <a:gd name="connsiteY6" fmla="*/ 186146 h 357898"/>
                <a:gd name="connsiteX7" fmla="*/ 120832 w 442323"/>
                <a:gd name="connsiteY7" fmla="*/ 222069 h 357898"/>
                <a:gd name="connsiteX8" fmla="*/ 146958 w 442323"/>
                <a:gd name="connsiteY8" fmla="*/ 264523 h 357898"/>
                <a:gd name="connsiteX9" fmla="*/ 166552 w 442323"/>
                <a:gd name="connsiteY9" fmla="*/ 287383 h 357898"/>
                <a:gd name="connsiteX10" fmla="*/ 192678 w 442323"/>
                <a:gd name="connsiteY10" fmla="*/ 300446 h 357898"/>
                <a:gd name="connsiteX11" fmla="*/ 225335 w 442323"/>
                <a:gd name="connsiteY11" fmla="*/ 329837 h 357898"/>
                <a:gd name="connsiteX12" fmla="*/ 274320 w 442323"/>
                <a:gd name="connsiteY12" fmla="*/ 355963 h 357898"/>
                <a:gd name="connsiteX13" fmla="*/ 346166 w 442323"/>
                <a:gd name="connsiteY13" fmla="*/ 355963 h 357898"/>
                <a:gd name="connsiteX14" fmla="*/ 385355 w 442323"/>
                <a:gd name="connsiteY14" fmla="*/ 355963 h 357898"/>
                <a:gd name="connsiteX15" fmla="*/ 421278 w 442323"/>
                <a:gd name="connsiteY15" fmla="*/ 352697 h 357898"/>
                <a:gd name="connsiteX16" fmla="*/ 440872 w 442323"/>
                <a:gd name="connsiteY16" fmla="*/ 326572 h 357898"/>
                <a:gd name="connsiteX17" fmla="*/ 440872 w 442323"/>
                <a:gd name="connsiteY17" fmla="*/ 310243 h 357898"/>
                <a:gd name="connsiteX18" fmla="*/ 434340 w 442323"/>
                <a:gd name="connsiteY18" fmla="*/ 303712 h 357898"/>
                <a:gd name="connsiteX19" fmla="*/ 404949 w 442323"/>
                <a:gd name="connsiteY19" fmla="*/ 297180 h 357898"/>
                <a:gd name="connsiteX20" fmla="*/ 388620 w 442323"/>
                <a:gd name="connsiteY20" fmla="*/ 313509 h 357898"/>
                <a:gd name="connsiteX0" fmla="*/ 0 w 442323"/>
                <a:gd name="connsiteY0" fmla="*/ 0 h 357898"/>
                <a:gd name="connsiteX1" fmla="*/ 42455 w 442323"/>
                <a:gd name="connsiteY1" fmla="*/ 39189 h 357898"/>
                <a:gd name="connsiteX2" fmla="*/ 71846 w 442323"/>
                <a:gd name="connsiteY2" fmla="*/ 58783 h 357898"/>
                <a:gd name="connsiteX3" fmla="*/ 107769 w 442323"/>
                <a:gd name="connsiteY3" fmla="*/ 84909 h 357898"/>
                <a:gd name="connsiteX4" fmla="*/ 120832 w 442323"/>
                <a:gd name="connsiteY4" fmla="*/ 101237 h 357898"/>
                <a:gd name="connsiteX5" fmla="*/ 117566 w 442323"/>
                <a:gd name="connsiteY5" fmla="*/ 130629 h 357898"/>
                <a:gd name="connsiteX6" fmla="*/ 117566 w 442323"/>
                <a:gd name="connsiteY6" fmla="*/ 186146 h 357898"/>
                <a:gd name="connsiteX7" fmla="*/ 120832 w 442323"/>
                <a:gd name="connsiteY7" fmla="*/ 222069 h 357898"/>
                <a:gd name="connsiteX8" fmla="*/ 146958 w 442323"/>
                <a:gd name="connsiteY8" fmla="*/ 264523 h 357898"/>
                <a:gd name="connsiteX9" fmla="*/ 166552 w 442323"/>
                <a:gd name="connsiteY9" fmla="*/ 287383 h 357898"/>
                <a:gd name="connsiteX10" fmla="*/ 192678 w 442323"/>
                <a:gd name="connsiteY10" fmla="*/ 310244 h 357898"/>
                <a:gd name="connsiteX11" fmla="*/ 225335 w 442323"/>
                <a:gd name="connsiteY11" fmla="*/ 329837 h 357898"/>
                <a:gd name="connsiteX12" fmla="*/ 274320 w 442323"/>
                <a:gd name="connsiteY12" fmla="*/ 355963 h 357898"/>
                <a:gd name="connsiteX13" fmla="*/ 346166 w 442323"/>
                <a:gd name="connsiteY13" fmla="*/ 355963 h 357898"/>
                <a:gd name="connsiteX14" fmla="*/ 385355 w 442323"/>
                <a:gd name="connsiteY14" fmla="*/ 355963 h 357898"/>
                <a:gd name="connsiteX15" fmla="*/ 421278 w 442323"/>
                <a:gd name="connsiteY15" fmla="*/ 352697 h 357898"/>
                <a:gd name="connsiteX16" fmla="*/ 440872 w 442323"/>
                <a:gd name="connsiteY16" fmla="*/ 326572 h 357898"/>
                <a:gd name="connsiteX17" fmla="*/ 440872 w 442323"/>
                <a:gd name="connsiteY17" fmla="*/ 310243 h 357898"/>
                <a:gd name="connsiteX18" fmla="*/ 434340 w 442323"/>
                <a:gd name="connsiteY18" fmla="*/ 303712 h 357898"/>
                <a:gd name="connsiteX19" fmla="*/ 404949 w 442323"/>
                <a:gd name="connsiteY19" fmla="*/ 297180 h 357898"/>
                <a:gd name="connsiteX20" fmla="*/ 388620 w 442323"/>
                <a:gd name="connsiteY20" fmla="*/ 313509 h 357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42323" h="357898">
                  <a:moveTo>
                    <a:pt x="0" y="0"/>
                  </a:moveTo>
                  <a:cubicBezTo>
                    <a:pt x="15240" y="14696"/>
                    <a:pt x="30481" y="29392"/>
                    <a:pt x="42455" y="39189"/>
                  </a:cubicBezTo>
                  <a:cubicBezTo>
                    <a:pt x="54429" y="48986"/>
                    <a:pt x="60960" y="51163"/>
                    <a:pt x="71846" y="58783"/>
                  </a:cubicBezTo>
                  <a:cubicBezTo>
                    <a:pt x="82732" y="66403"/>
                    <a:pt x="99605" y="77833"/>
                    <a:pt x="107769" y="84909"/>
                  </a:cubicBezTo>
                  <a:cubicBezTo>
                    <a:pt x="115933" y="91985"/>
                    <a:pt x="119199" y="93617"/>
                    <a:pt x="120832" y="101237"/>
                  </a:cubicBezTo>
                  <a:cubicBezTo>
                    <a:pt x="122465" y="108857"/>
                    <a:pt x="118110" y="116478"/>
                    <a:pt x="117566" y="130629"/>
                  </a:cubicBezTo>
                  <a:cubicBezTo>
                    <a:pt x="117022" y="144781"/>
                    <a:pt x="117022" y="170906"/>
                    <a:pt x="117566" y="186146"/>
                  </a:cubicBezTo>
                  <a:cubicBezTo>
                    <a:pt x="118110" y="201386"/>
                    <a:pt x="115933" y="209006"/>
                    <a:pt x="120832" y="222069"/>
                  </a:cubicBezTo>
                  <a:cubicBezTo>
                    <a:pt x="125731" y="235132"/>
                    <a:pt x="139338" y="253637"/>
                    <a:pt x="146958" y="264523"/>
                  </a:cubicBezTo>
                  <a:cubicBezTo>
                    <a:pt x="154578" y="275409"/>
                    <a:pt x="158932" y="279763"/>
                    <a:pt x="166552" y="287383"/>
                  </a:cubicBezTo>
                  <a:cubicBezTo>
                    <a:pt x="174172" y="295003"/>
                    <a:pt x="182881" y="303168"/>
                    <a:pt x="192678" y="310244"/>
                  </a:cubicBezTo>
                  <a:cubicBezTo>
                    <a:pt x="202475" y="317320"/>
                    <a:pt x="211728" y="322217"/>
                    <a:pt x="225335" y="329837"/>
                  </a:cubicBezTo>
                  <a:cubicBezTo>
                    <a:pt x="238942" y="337457"/>
                    <a:pt x="254182" y="351609"/>
                    <a:pt x="274320" y="355963"/>
                  </a:cubicBezTo>
                  <a:cubicBezTo>
                    <a:pt x="294459" y="360317"/>
                    <a:pt x="346166" y="355963"/>
                    <a:pt x="346166" y="355963"/>
                  </a:cubicBezTo>
                  <a:cubicBezTo>
                    <a:pt x="364672" y="355963"/>
                    <a:pt x="372836" y="356507"/>
                    <a:pt x="385355" y="355963"/>
                  </a:cubicBezTo>
                  <a:cubicBezTo>
                    <a:pt x="397874" y="355419"/>
                    <a:pt x="412025" y="357595"/>
                    <a:pt x="421278" y="352697"/>
                  </a:cubicBezTo>
                  <a:cubicBezTo>
                    <a:pt x="430531" y="347799"/>
                    <a:pt x="437606" y="333648"/>
                    <a:pt x="440872" y="326572"/>
                  </a:cubicBezTo>
                  <a:cubicBezTo>
                    <a:pt x="444138" y="319496"/>
                    <a:pt x="440872" y="310243"/>
                    <a:pt x="440872" y="310243"/>
                  </a:cubicBezTo>
                  <a:cubicBezTo>
                    <a:pt x="439783" y="306433"/>
                    <a:pt x="440327" y="305889"/>
                    <a:pt x="434340" y="303712"/>
                  </a:cubicBezTo>
                  <a:cubicBezTo>
                    <a:pt x="428353" y="301535"/>
                    <a:pt x="412569" y="295547"/>
                    <a:pt x="404949" y="297180"/>
                  </a:cubicBezTo>
                  <a:cubicBezTo>
                    <a:pt x="397329" y="298813"/>
                    <a:pt x="392974" y="306161"/>
                    <a:pt x="388620" y="313509"/>
                  </a:cubicBezTo>
                </a:path>
              </a:pathLst>
            </a:custGeom>
            <a:noFill/>
            <a:ln>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grpSp>
        <p:nvGrpSpPr>
          <p:cNvPr id="30" name="Group 29">
            <a:extLst>
              <a:ext uri="{FF2B5EF4-FFF2-40B4-BE49-F238E27FC236}">
                <a16:creationId xmlns:a16="http://schemas.microsoft.com/office/drawing/2014/main" id="{E49922A9-E492-40A7-80FC-50DF4907FF6A}"/>
              </a:ext>
            </a:extLst>
          </p:cNvPr>
          <p:cNvGrpSpPr/>
          <p:nvPr/>
        </p:nvGrpSpPr>
        <p:grpSpPr>
          <a:xfrm>
            <a:off x="5377646" y="1523546"/>
            <a:ext cx="622140" cy="414166"/>
            <a:chOff x="3788322" y="4646651"/>
            <a:chExt cx="752789" cy="501141"/>
          </a:xfrm>
        </p:grpSpPr>
        <p:sp>
          <p:nvSpPr>
            <p:cNvPr id="45" name="Freeform: Shape 44">
              <a:extLst>
                <a:ext uri="{FF2B5EF4-FFF2-40B4-BE49-F238E27FC236}">
                  <a16:creationId xmlns:a16="http://schemas.microsoft.com/office/drawing/2014/main" id="{69646C7A-1FCD-46FB-A165-62484914DEF0}"/>
                </a:ext>
              </a:extLst>
            </p:cNvPr>
            <p:cNvSpPr/>
            <p:nvPr/>
          </p:nvSpPr>
          <p:spPr>
            <a:xfrm rot="21283205">
              <a:off x="3904865" y="4646651"/>
              <a:ext cx="552252" cy="357898"/>
            </a:xfrm>
            <a:custGeom>
              <a:avLst/>
              <a:gdLst>
                <a:gd name="connsiteX0" fmla="*/ 0 w 442323"/>
                <a:gd name="connsiteY0" fmla="*/ 0 h 357898"/>
                <a:gd name="connsiteX1" fmla="*/ 42455 w 442323"/>
                <a:gd name="connsiteY1" fmla="*/ 39189 h 357898"/>
                <a:gd name="connsiteX2" fmla="*/ 71846 w 442323"/>
                <a:gd name="connsiteY2" fmla="*/ 58783 h 357898"/>
                <a:gd name="connsiteX3" fmla="*/ 107769 w 442323"/>
                <a:gd name="connsiteY3" fmla="*/ 84909 h 357898"/>
                <a:gd name="connsiteX4" fmla="*/ 120832 w 442323"/>
                <a:gd name="connsiteY4" fmla="*/ 101237 h 357898"/>
                <a:gd name="connsiteX5" fmla="*/ 117566 w 442323"/>
                <a:gd name="connsiteY5" fmla="*/ 130629 h 357898"/>
                <a:gd name="connsiteX6" fmla="*/ 117566 w 442323"/>
                <a:gd name="connsiteY6" fmla="*/ 186146 h 357898"/>
                <a:gd name="connsiteX7" fmla="*/ 120832 w 442323"/>
                <a:gd name="connsiteY7" fmla="*/ 222069 h 357898"/>
                <a:gd name="connsiteX8" fmla="*/ 146958 w 442323"/>
                <a:gd name="connsiteY8" fmla="*/ 264523 h 357898"/>
                <a:gd name="connsiteX9" fmla="*/ 166552 w 442323"/>
                <a:gd name="connsiteY9" fmla="*/ 287383 h 357898"/>
                <a:gd name="connsiteX10" fmla="*/ 192678 w 442323"/>
                <a:gd name="connsiteY10" fmla="*/ 300446 h 357898"/>
                <a:gd name="connsiteX11" fmla="*/ 225335 w 442323"/>
                <a:gd name="connsiteY11" fmla="*/ 329837 h 357898"/>
                <a:gd name="connsiteX12" fmla="*/ 274320 w 442323"/>
                <a:gd name="connsiteY12" fmla="*/ 355963 h 357898"/>
                <a:gd name="connsiteX13" fmla="*/ 346166 w 442323"/>
                <a:gd name="connsiteY13" fmla="*/ 355963 h 357898"/>
                <a:gd name="connsiteX14" fmla="*/ 385355 w 442323"/>
                <a:gd name="connsiteY14" fmla="*/ 355963 h 357898"/>
                <a:gd name="connsiteX15" fmla="*/ 421278 w 442323"/>
                <a:gd name="connsiteY15" fmla="*/ 352697 h 357898"/>
                <a:gd name="connsiteX16" fmla="*/ 440872 w 442323"/>
                <a:gd name="connsiteY16" fmla="*/ 326572 h 357898"/>
                <a:gd name="connsiteX17" fmla="*/ 440872 w 442323"/>
                <a:gd name="connsiteY17" fmla="*/ 310243 h 357898"/>
                <a:gd name="connsiteX18" fmla="*/ 434340 w 442323"/>
                <a:gd name="connsiteY18" fmla="*/ 303712 h 357898"/>
                <a:gd name="connsiteX19" fmla="*/ 404949 w 442323"/>
                <a:gd name="connsiteY19" fmla="*/ 297180 h 357898"/>
                <a:gd name="connsiteX20" fmla="*/ 388620 w 442323"/>
                <a:gd name="connsiteY20" fmla="*/ 313509 h 357898"/>
                <a:gd name="connsiteX0" fmla="*/ 0 w 442323"/>
                <a:gd name="connsiteY0" fmla="*/ 0 h 357898"/>
                <a:gd name="connsiteX1" fmla="*/ 42455 w 442323"/>
                <a:gd name="connsiteY1" fmla="*/ 39189 h 357898"/>
                <a:gd name="connsiteX2" fmla="*/ 71846 w 442323"/>
                <a:gd name="connsiteY2" fmla="*/ 58783 h 357898"/>
                <a:gd name="connsiteX3" fmla="*/ 107769 w 442323"/>
                <a:gd name="connsiteY3" fmla="*/ 84909 h 357898"/>
                <a:gd name="connsiteX4" fmla="*/ 120832 w 442323"/>
                <a:gd name="connsiteY4" fmla="*/ 101237 h 357898"/>
                <a:gd name="connsiteX5" fmla="*/ 117566 w 442323"/>
                <a:gd name="connsiteY5" fmla="*/ 130629 h 357898"/>
                <a:gd name="connsiteX6" fmla="*/ 117566 w 442323"/>
                <a:gd name="connsiteY6" fmla="*/ 186146 h 357898"/>
                <a:gd name="connsiteX7" fmla="*/ 120832 w 442323"/>
                <a:gd name="connsiteY7" fmla="*/ 222069 h 357898"/>
                <a:gd name="connsiteX8" fmla="*/ 146958 w 442323"/>
                <a:gd name="connsiteY8" fmla="*/ 264523 h 357898"/>
                <a:gd name="connsiteX9" fmla="*/ 166552 w 442323"/>
                <a:gd name="connsiteY9" fmla="*/ 287383 h 357898"/>
                <a:gd name="connsiteX10" fmla="*/ 192678 w 442323"/>
                <a:gd name="connsiteY10" fmla="*/ 310244 h 357898"/>
                <a:gd name="connsiteX11" fmla="*/ 225335 w 442323"/>
                <a:gd name="connsiteY11" fmla="*/ 329837 h 357898"/>
                <a:gd name="connsiteX12" fmla="*/ 274320 w 442323"/>
                <a:gd name="connsiteY12" fmla="*/ 355963 h 357898"/>
                <a:gd name="connsiteX13" fmla="*/ 346166 w 442323"/>
                <a:gd name="connsiteY13" fmla="*/ 355963 h 357898"/>
                <a:gd name="connsiteX14" fmla="*/ 385355 w 442323"/>
                <a:gd name="connsiteY14" fmla="*/ 355963 h 357898"/>
                <a:gd name="connsiteX15" fmla="*/ 421278 w 442323"/>
                <a:gd name="connsiteY15" fmla="*/ 352697 h 357898"/>
                <a:gd name="connsiteX16" fmla="*/ 440872 w 442323"/>
                <a:gd name="connsiteY16" fmla="*/ 326572 h 357898"/>
                <a:gd name="connsiteX17" fmla="*/ 440872 w 442323"/>
                <a:gd name="connsiteY17" fmla="*/ 310243 h 357898"/>
                <a:gd name="connsiteX18" fmla="*/ 434340 w 442323"/>
                <a:gd name="connsiteY18" fmla="*/ 303712 h 357898"/>
                <a:gd name="connsiteX19" fmla="*/ 404949 w 442323"/>
                <a:gd name="connsiteY19" fmla="*/ 297180 h 357898"/>
                <a:gd name="connsiteX20" fmla="*/ 388620 w 442323"/>
                <a:gd name="connsiteY20" fmla="*/ 313509 h 357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42323" h="357898">
                  <a:moveTo>
                    <a:pt x="0" y="0"/>
                  </a:moveTo>
                  <a:cubicBezTo>
                    <a:pt x="15240" y="14696"/>
                    <a:pt x="30481" y="29392"/>
                    <a:pt x="42455" y="39189"/>
                  </a:cubicBezTo>
                  <a:cubicBezTo>
                    <a:pt x="54429" y="48986"/>
                    <a:pt x="60960" y="51163"/>
                    <a:pt x="71846" y="58783"/>
                  </a:cubicBezTo>
                  <a:cubicBezTo>
                    <a:pt x="82732" y="66403"/>
                    <a:pt x="99605" y="77833"/>
                    <a:pt x="107769" y="84909"/>
                  </a:cubicBezTo>
                  <a:cubicBezTo>
                    <a:pt x="115933" y="91985"/>
                    <a:pt x="119199" y="93617"/>
                    <a:pt x="120832" y="101237"/>
                  </a:cubicBezTo>
                  <a:cubicBezTo>
                    <a:pt x="122465" y="108857"/>
                    <a:pt x="118110" y="116478"/>
                    <a:pt x="117566" y="130629"/>
                  </a:cubicBezTo>
                  <a:cubicBezTo>
                    <a:pt x="117022" y="144781"/>
                    <a:pt x="117022" y="170906"/>
                    <a:pt x="117566" y="186146"/>
                  </a:cubicBezTo>
                  <a:cubicBezTo>
                    <a:pt x="118110" y="201386"/>
                    <a:pt x="115933" y="209006"/>
                    <a:pt x="120832" y="222069"/>
                  </a:cubicBezTo>
                  <a:cubicBezTo>
                    <a:pt x="125731" y="235132"/>
                    <a:pt x="139338" y="253637"/>
                    <a:pt x="146958" y="264523"/>
                  </a:cubicBezTo>
                  <a:cubicBezTo>
                    <a:pt x="154578" y="275409"/>
                    <a:pt x="158932" y="279763"/>
                    <a:pt x="166552" y="287383"/>
                  </a:cubicBezTo>
                  <a:cubicBezTo>
                    <a:pt x="174172" y="295003"/>
                    <a:pt x="182881" y="303168"/>
                    <a:pt x="192678" y="310244"/>
                  </a:cubicBezTo>
                  <a:cubicBezTo>
                    <a:pt x="202475" y="317320"/>
                    <a:pt x="211728" y="322217"/>
                    <a:pt x="225335" y="329837"/>
                  </a:cubicBezTo>
                  <a:cubicBezTo>
                    <a:pt x="238942" y="337457"/>
                    <a:pt x="254182" y="351609"/>
                    <a:pt x="274320" y="355963"/>
                  </a:cubicBezTo>
                  <a:cubicBezTo>
                    <a:pt x="294459" y="360317"/>
                    <a:pt x="346166" y="355963"/>
                    <a:pt x="346166" y="355963"/>
                  </a:cubicBezTo>
                  <a:cubicBezTo>
                    <a:pt x="364672" y="355963"/>
                    <a:pt x="372836" y="356507"/>
                    <a:pt x="385355" y="355963"/>
                  </a:cubicBezTo>
                  <a:cubicBezTo>
                    <a:pt x="397874" y="355419"/>
                    <a:pt x="412025" y="357595"/>
                    <a:pt x="421278" y="352697"/>
                  </a:cubicBezTo>
                  <a:cubicBezTo>
                    <a:pt x="430531" y="347799"/>
                    <a:pt x="437606" y="333648"/>
                    <a:pt x="440872" y="326572"/>
                  </a:cubicBezTo>
                  <a:cubicBezTo>
                    <a:pt x="444138" y="319496"/>
                    <a:pt x="440872" y="310243"/>
                    <a:pt x="440872" y="310243"/>
                  </a:cubicBezTo>
                  <a:cubicBezTo>
                    <a:pt x="439783" y="306433"/>
                    <a:pt x="440327" y="305889"/>
                    <a:pt x="434340" y="303712"/>
                  </a:cubicBezTo>
                  <a:cubicBezTo>
                    <a:pt x="428353" y="301535"/>
                    <a:pt x="412569" y="295547"/>
                    <a:pt x="404949" y="297180"/>
                  </a:cubicBezTo>
                  <a:cubicBezTo>
                    <a:pt x="397329" y="298813"/>
                    <a:pt x="392974" y="306161"/>
                    <a:pt x="388620" y="313509"/>
                  </a:cubicBezTo>
                </a:path>
              </a:pathLst>
            </a:custGeom>
            <a:noFill/>
            <a:ln>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46" name="Freeform: Shape 45">
              <a:extLst>
                <a:ext uri="{FF2B5EF4-FFF2-40B4-BE49-F238E27FC236}">
                  <a16:creationId xmlns:a16="http://schemas.microsoft.com/office/drawing/2014/main" id="{9ADE7CFF-EAA9-4648-95F7-B9885D98F9B2}"/>
                </a:ext>
              </a:extLst>
            </p:cNvPr>
            <p:cNvSpPr/>
            <p:nvPr/>
          </p:nvSpPr>
          <p:spPr>
            <a:xfrm rot="21283205">
              <a:off x="3788322" y="4757210"/>
              <a:ext cx="752789" cy="390582"/>
            </a:xfrm>
            <a:custGeom>
              <a:avLst/>
              <a:gdLst>
                <a:gd name="connsiteX0" fmla="*/ 0 w 442323"/>
                <a:gd name="connsiteY0" fmla="*/ 0 h 357898"/>
                <a:gd name="connsiteX1" fmla="*/ 42455 w 442323"/>
                <a:gd name="connsiteY1" fmla="*/ 39189 h 357898"/>
                <a:gd name="connsiteX2" fmla="*/ 71846 w 442323"/>
                <a:gd name="connsiteY2" fmla="*/ 58783 h 357898"/>
                <a:gd name="connsiteX3" fmla="*/ 107769 w 442323"/>
                <a:gd name="connsiteY3" fmla="*/ 84909 h 357898"/>
                <a:gd name="connsiteX4" fmla="*/ 120832 w 442323"/>
                <a:gd name="connsiteY4" fmla="*/ 101237 h 357898"/>
                <a:gd name="connsiteX5" fmla="*/ 117566 w 442323"/>
                <a:gd name="connsiteY5" fmla="*/ 130629 h 357898"/>
                <a:gd name="connsiteX6" fmla="*/ 117566 w 442323"/>
                <a:gd name="connsiteY6" fmla="*/ 186146 h 357898"/>
                <a:gd name="connsiteX7" fmla="*/ 120832 w 442323"/>
                <a:gd name="connsiteY7" fmla="*/ 222069 h 357898"/>
                <a:gd name="connsiteX8" fmla="*/ 146958 w 442323"/>
                <a:gd name="connsiteY8" fmla="*/ 264523 h 357898"/>
                <a:gd name="connsiteX9" fmla="*/ 166552 w 442323"/>
                <a:gd name="connsiteY9" fmla="*/ 287383 h 357898"/>
                <a:gd name="connsiteX10" fmla="*/ 192678 w 442323"/>
                <a:gd name="connsiteY10" fmla="*/ 300446 h 357898"/>
                <a:gd name="connsiteX11" fmla="*/ 225335 w 442323"/>
                <a:gd name="connsiteY11" fmla="*/ 329837 h 357898"/>
                <a:gd name="connsiteX12" fmla="*/ 274320 w 442323"/>
                <a:gd name="connsiteY12" fmla="*/ 355963 h 357898"/>
                <a:gd name="connsiteX13" fmla="*/ 346166 w 442323"/>
                <a:gd name="connsiteY13" fmla="*/ 355963 h 357898"/>
                <a:gd name="connsiteX14" fmla="*/ 385355 w 442323"/>
                <a:gd name="connsiteY14" fmla="*/ 355963 h 357898"/>
                <a:gd name="connsiteX15" fmla="*/ 421278 w 442323"/>
                <a:gd name="connsiteY15" fmla="*/ 352697 h 357898"/>
                <a:gd name="connsiteX16" fmla="*/ 440872 w 442323"/>
                <a:gd name="connsiteY16" fmla="*/ 326572 h 357898"/>
                <a:gd name="connsiteX17" fmla="*/ 440872 w 442323"/>
                <a:gd name="connsiteY17" fmla="*/ 310243 h 357898"/>
                <a:gd name="connsiteX18" fmla="*/ 434340 w 442323"/>
                <a:gd name="connsiteY18" fmla="*/ 303712 h 357898"/>
                <a:gd name="connsiteX19" fmla="*/ 404949 w 442323"/>
                <a:gd name="connsiteY19" fmla="*/ 297180 h 357898"/>
                <a:gd name="connsiteX20" fmla="*/ 388620 w 442323"/>
                <a:gd name="connsiteY20" fmla="*/ 313509 h 357898"/>
                <a:gd name="connsiteX0" fmla="*/ 0 w 442323"/>
                <a:gd name="connsiteY0" fmla="*/ 0 h 357898"/>
                <a:gd name="connsiteX1" fmla="*/ 42455 w 442323"/>
                <a:gd name="connsiteY1" fmla="*/ 39189 h 357898"/>
                <a:gd name="connsiteX2" fmla="*/ 71846 w 442323"/>
                <a:gd name="connsiteY2" fmla="*/ 58783 h 357898"/>
                <a:gd name="connsiteX3" fmla="*/ 107769 w 442323"/>
                <a:gd name="connsiteY3" fmla="*/ 84909 h 357898"/>
                <a:gd name="connsiteX4" fmla="*/ 120832 w 442323"/>
                <a:gd name="connsiteY4" fmla="*/ 101237 h 357898"/>
                <a:gd name="connsiteX5" fmla="*/ 117566 w 442323"/>
                <a:gd name="connsiteY5" fmla="*/ 130629 h 357898"/>
                <a:gd name="connsiteX6" fmla="*/ 117566 w 442323"/>
                <a:gd name="connsiteY6" fmla="*/ 186146 h 357898"/>
                <a:gd name="connsiteX7" fmla="*/ 120832 w 442323"/>
                <a:gd name="connsiteY7" fmla="*/ 222069 h 357898"/>
                <a:gd name="connsiteX8" fmla="*/ 146958 w 442323"/>
                <a:gd name="connsiteY8" fmla="*/ 264523 h 357898"/>
                <a:gd name="connsiteX9" fmla="*/ 166552 w 442323"/>
                <a:gd name="connsiteY9" fmla="*/ 287383 h 357898"/>
                <a:gd name="connsiteX10" fmla="*/ 192678 w 442323"/>
                <a:gd name="connsiteY10" fmla="*/ 310244 h 357898"/>
                <a:gd name="connsiteX11" fmla="*/ 225335 w 442323"/>
                <a:gd name="connsiteY11" fmla="*/ 329837 h 357898"/>
                <a:gd name="connsiteX12" fmla="*/ 274320 w 442323"/>
                <a:gd name="connsiteY12" fmla="*/ 355963 h 357898"/>
                <a:gd name="connsiteX13" fmla="*/ 346166 w 442323"/>
                <a:gd name="connsiteY13" fmla="*/ 355963 h 357898"/>
                <a:gd name="connsiteX14" fmla="*/ 385355 w 442323"/>
                <a:gd name="connsiteY14" fmla="*/ 355963 h 357898"/>
                <a:gd name="connsiteX15" fmla="*/ 421278 w 442323"/>
                <a:gd name="connsiteY15" fmla="*/ 352697 h 357898"/>
                <a:gd name="connsiteX16" fmla="*/ 440872 w 442323"/>
                <a:gd name="connsiteY16" fmla="*/ 326572 h 357898"/>
                <a:gd name="connsiteX17" fmla="*/ 440872 w 442323"/>
                <a:gd name="connsiteY17" fmla="*/ 310243 h 357898"/>
                <a:gd name="connsiteX18" fmla="*/ 434340 w 442323"/>
                <a:gd name="connsiteY18" fmla="*/ 303712 h 357898"/>
                <a:gd name="connsiteX19" fmla="*/ 404949 w 442323"/>
                <a:gd name="connsiteY19" fmla="*/ 297180 h 357898"/>
                <a:gd name="connsiteX20" fmla="*/ 388620 w 442323"/>
                <a:gd name="connsiteY20" fmla="*/ 313509 h 357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42323" h="357898">
                  <a:moveTo>
                    <a:pt x="0" y="0"/>
                  </a:moveTo>
                  <a:cubicBezTo>
                    <a:pt x="15240" y="14696"/>
                    <a:pt x="30481" y="29392"/>
                    <a:pt x="42455" y="39189"/>
                  </a:cubicBezTo>
                  <a:cubicBezTo>
                    <a:pt x="54429" y="48986"/>
                    <a:pt x="60960" y="51163"/>
                    <a:pt x="71846" y="58783"/>
                  </a:cubicBezTo>
                  <a:cubicBezTo>
                    <a:pt x="82732" y="66403"/>
                    <a:pt x="99605" y="77833"/>
                    <a:pt x="107769" y="84909"/>
                  </a:cubicBezTo>
                  <a:cubicBezTo>
                    <a:pt x="115933" y="91985"/>
                    <a:pt x="119199" y="93617"/>
                    <a:pt x="120832" y="101237"/>
                  </a:cubicBezTo>
                  <a:cubicBezTo>
                    <a:pt x="122465" y="108857"/>
                    <a:pt x="118110" y="116478"/>
                    <a:pt x="117566" y="130629"/>
                  </a:cubicBezTo>
                  <a:cubicBezTo>
                    <a:pt x="117022" y="144781"/>
                    <a:pt x="117022" y="170906"/>
                    <a:pt x="117566" y="186146"/>
                  </a:cubicBezTo>
                  <a:cubicBezTo>
                    <a:pt x="118110" y="201386"/>
                    <a:pt x="115933" y="209006"/>
                    <a:pt x="120832" y="222069"/>
                  </a:cubicBezTo>
                  <a:cubicBezTo>
                    <a:pt x="125731" y="235132"/>
                    <a:pt x="139338" y="253637"/>
                    <a:pt x="146958" y="264523"/>
                  </a:cubicBezTo>
                  <a:cubicBezTo>
                    <a:pt x="154578" y="275409"/>
                    <a:pt x="158932" y="279763"/>
                    <a:pt x="166552" y="287383"/>
                  </a:cubicBezTo>
                  <a:cubicBezTo>
                    <a:pt x="174172" y="295003"/>
                    <a:pt x="182881" y="303168"/>
                    <a:pt x="192678" y="310244"/>
                  </a:cubicBezTo>
                  <a:cubicBezTo>
                    <a:pt x="202475" y="317320"/>
                    <a:pt x="211728" y="322217"/>
                    <a:pt x="225335" y="329837"/>
                  </a:cubicBezTo>
                  <a:cubicBezTo>
                    <a:pt x="238942" y="337457"/>
                    <a:pt x="254182" y="351609"/>
                    <a:pt x="274320" y="355963"/>
                  </a:cubicBezTo>
                  <a:cubicBezTo>
                    <a:pt x="294459" y="360317"/>
                    <a:pt x="346166" y="355963"/>
                    <a:pt x="346166" y="355963"/>
                  </a:cubicBezTo>
                  <a:cubicBezTo>
                    <a:pt x="364672" y="355963"/>
                    <a:pt x="372836" y="356507"/>
                    <a:pt x="385355" y="355963"/>
                  </a:cubicBezTo>
                  <a:cubicBezTo>
                    <a:pt x="397874" y="355419"/>
                    <a:pt x="412025" y="357595"/>
                    <a:pt x="421278" y="352697"/>
                  </a:cubicBezTo>
                  <a:cubicBezTo>
                    <a:pt x="430531" y="347799"/>
                    <a:pt x="437606" y="333648"/>
                    <a:pt x="440872" y="326572"/>
                  </a:cubicBezTo>
                  <a:cubicBezTo>
                    <a:pt x="444138" y="319496"/>
                    <a:pt x="440872" y="310243"/>
                    <a:pt x="440872" y="310243"/>
                  </a:cubicBezTo>
                  <a:cubicBezTo>
                    <a:pt x="439783" y="306433"/>
                    <a:pt x="440327" y="305889"/>
                    <a:pt x="434340" y="303712"/>
                  </a:cubicBezTo>
                  <a:cubicBezTo>
                    <a:pt x="428353" y="301535"/>
                    <a:pt x="412569" y="295547"/>
                    <a:pt x="404949" y="297180"/>
                  </a:cubicBezTo>
                  <a:cubicBezTo>
                    <a:pt x="397329" y="298813"/>
                    <a:pt x="392974" y="306161"/>
                    <a:pt x="388620" y="313509"/>
                  </a:cubicBezTo>
                </a:path>
              </a:pathLst>
            </a:custGeom>
            <a:noFill/>
            <a:ln>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cxnSp>
        <p:nvCxnSpPr>
          <p:cNvPr id="38" name="Straight Arrow Connector 37">
            <a:extLst>
              <a:ext uri="{FF2B5EF4-FFF2-40B4-BE49-F238E27FC236}">
                <a16:creationId xmlns:a16="http://schemas.microsoft.com/office/drawing/2014/main" id="{9677757C-EA8C-4C69-A666-C98FFB20E75D}"/>
              </a:ext>
            </a:extLst>
          </p:cNvPr>
          <p:cNvCxnSpPr>
            <a:cxnSpLocks/>
          </p:cNvCxnSpPr>
          <p:nvPr/>
        </p:nvCxnSpPr>
        <p:spPr>
          <a:xfrm flipH="1" flipV="1">
            <a:off x="5181601" y="2057400"/>
            <a:ext cx="68061" cy="822912"/>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47E0A6DC-EBC2-4BD4-BEFE-D1E373E5F2CA}"/>
              </a:ext>
            </a:extLst>
          </p:cNvPr>
          <p:cNvCxnSpPr>
            <a:cxnSpLocks/>
          </p:cNvCxnSpPr>
          <p:nvPr/>
        </p:nvCxnSpPr>
        <p:spPr>
          <a:xfrm flipV="1">
            <a:off x="5561108" y="2423113"/>
            <a:ext cx="458693" cy="554617"/>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42055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left)">
                                      <p:cBhvr>
                                        <p:cTn id="7" dur="500"/>
                                        <p:tgtEl>
                                          <p:spTgt spid="27"/>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wipe(left)">
                                      <p:cBhvr>
                                        <p:cTn id="11" dur="500"/>
                                        <p:tgtEl>
                                          <p:spTgt spid="30"/>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nodeType="clickEffect">
                                  <p:stCondLst>
                                    <p:cond delay="0"/>
                                  </p:stCondLst>
                                  <p:childTnLst>
                                    <p:set>
                                      <p:cBhvr>
                                        <p:cTn id="15" dur="1" fill="hold">
                                          <p:stCondLst>
                                            <p:cond delay="0"/>
                                          </p:stCondLst>
                                        </p:cTn>
                                        <p:tgtEl>
                                          <p:spTgt spid="29"/>
                                        </p:tgtEl>
                                        <p:attrNameLst>
                                          <p:attrName>style.visibility</p:attrName>
                                        </p:attrNameLst>
                                      </p:cBhvr>
                                      <p:to>
                                        <p:strVal val="hidden"/>
                                      </p:to>
                                    </p:set>
                                  </p:childTnLst>
                                </p:cTn>
                              </p:par>
                              <p:par>
                                <p:cTn id="16" presetID="22" presetClass="entr" presetSubtype="4" fill="hold" nodeType="withEffect">
                                  <p:stCondLst>
                                    <p:cond delay="0"/>
                                  </p:stCondLst>
                                  <p:childTnLst>
                                    <p:set>
                                      <p:cBhvr>
                                        <p:cTn id="17" dur="1" fill="hold">
                                          <p:stCondLst>
                                            <p:cond delay="0"/>
                                          </p:stCondLst>
                                        </p:cTn>
                                        <p:tgtEl>
                                          <p:spTgt spid="38"/>
                                        </p:tgtEl>
                                        <p:attrNameLst>
                                          <p:attrName>style.visibility</p:attrName>
                                        </p:attrNameLst>
                                      </p:cBhvr>
                                      <p:to>
                                        <p:strVal val="visible"/>
                                      </p:to>
                                    </p:set>
                                    <p:animEffect transition="in" filter="wipe(down)">
                                      <p:cBhvr>
                                        <p:cTn id="18" dur="500"/>
                                        <p:tgtEl>
                                          <p:spTgt spid="38"/>
                                        </p:tgtEl>
                                      </p:cBhvr>
                                    </p:animEffect>
                                  </p:childTnLst>
                                </p:cTn>
                              </p:par>
                            </p:childTnLst>
                          </p:cTn>
                        </p:par>
                        <p:par>
                          <p:cTn id="19" fill="hold">
                            <p:stCondLst>
                              <p:cond delay="500"/>
                            </p:stCondLst>
                            <p:childTnLst>
                              <p:par>
                                <p:cTn id="20" presetID="22" presetClass="entr" presetSubtype="4" fill="hold" nodeType="after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wipe(down)">
                                      <p:cBhvr>
                                        <p:cTn id="22"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04800" y="533400"/>
            <a:ext cx="12954000" cy="10668000"/>
            <a:chOff x="571500" y="1733550"/>
            <a:chExt cx="7386461" cy="4403142"/>
          </a:xfrm>
        </p:grpSpPr>
        <p:sp>
          <p:nvSpPr>
            <p:cNvPr id="3" name="Freeform 2"/>
            <p:cNvSpPr/>
            <p:nvPr/>
          </p:nvSpPr>
          <p:spPr>
            <a:xfrm>
              <a:off x="2124075" y="1752600"/>
              <a:ext cx="1295400" cy="581025"/>
            </a:xfrm>
            <a:custGeom>
              <a:avLst/>
              <a:gdLst>
                <a:gd name="connsiteX0" fmla="*/ 0 w 1295400"/>
                <a:gd name="connsiteY0" fmla="*/ 581025 h 581025"/>
                <a:gd name="connsiteX1" fmla="*/ 123825 w 1295400"/>
                <a:gd name="connsiteY1" fmla="*/ 514350 h 581025"/>
                <a:gd name="connsiteX2" fmla="*/ 228600 w 1295400"/>
                <a:gd name="connsiteY2" fmla="*/ 514350 h 581025"/>
                <a:gd name="connsiteX3" fmla="*/ 304800 w 1295400"/>
                <a:gd name="connsiteY3" fmla="*/ 466725 h 581025"/>
                <a:gd name="connsiteX4" fmla="*/ 390525 w 1295400"/>
                <a:gd name="connsiteY4" fmla="*/ 457200 h 581025"/>
                <a:gd name="connsiteX5" fmla="*/ 466725 w 1295400"/>
                <a:gd name="connsiteY5" fmla="*/ 419100 h 581025"/>
                <a:gd name="connsiteX6" fmla="*/ 581025 w 1295400"/>
                <a:gd name="connsiteY6" fmla="*/ 390525 h 581025"/>
                <a:gd name="connsiteX7" fmla="*/ 714375 w 1295400"/>
                <a:gd name="connsiteY7" fmla="*/ 352425 h 581025"/>
                <a:gd name="connsiteX8" fmla="*/ 790575 w 1295400"/>
                <a:gd name="connsiteY8" fmla="*/ 352425 h 581025"/>
                <a:gd name="connsiteX9" fmla="*/ 866775 w 1295400"/>
                <a:gd name="connsiteY9" fmla="*/ 323850 h 581025"/>
                <a:gd name="connsiteX10" fmla="*/ 933450 w 1295400"/>
                <a:gd name="connsiteY10" fmla="*/ 295275 h 581025"/>
                <a:gd name="connsiteX11" fmla="*/ 1000125 w 1295400"/>
                <a:gd name="connsiteY11" fmla="*/ 247650 h 581025"/>
                <a:gd name="connsiteX12" fmla="*/ 1085850 w 1295400"/>
                <a:gd name="connsiteY12" fmla="*/ 171450 h 581025"/>
                <a:gd name="connsiteX13" fmla="*/ 1200150 w 1295400"/>
                <a:gd name="connsiteY13" fmla="*/ 47625 h 581025"/>
                <a:gd name="connsiteX14" fmla="*/ 1295400 w 1295400"/>
                <a:gd name="connsiteY14" fmla="*/ 0 h 58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95400" h="581025">
                  <a:moveTo>
                    <a:pt x="0" y="581025"/>
                  </a:moveTo>
                  <a:cubicBezTo>
                    <a:pt x="42862" y="553243"/>
                    <a:pt x="85725" y="525462"/>
                    <a:pt x="123825" y="514350"/>
                  </a:cubicBezTo>
                  <a:cubicBezTo>
                    <a:pt x="161925" y="503238"/>
                    <a:pt x="198437" y="522288"/>
                    <a:pt x="228600" y="514350"/>
                  </a:cubicBezTo>
                  <a:cubicBezTo>
                    <a:pt x="258763" y="506412"/>
                    <a:pt x="277813" y="476250"/>
                    <a:pt x="304800" y="466725"/>
                  </a:cubicBezTo>
                  <a:cubicBezTo>
                    <a:pt x="331787" y="457200"/>
                    <a:pt x="363538" y="465137"/>
                    <a:pt x="390525" y="457200"/>
                  </a:cubicBezTo>
                  <a:cubicBezTo>
                    <a:pt x="417512" y="449263"/>
                    <a:pt x="434975" y="430212"/>
                    <a:pt x="466725" y="419100"/>
                  </a:cubicBezTo>
                  <a:cubicBezTo>
                    <a:pt x="498475" y="407988"/>
                    <a:pt x="539750" y="401637"/>
                    <a:pt x="581025" y="390525"/>
                  </a:cubicBezTo>
                  <a:cubicBezTo>
                    <a:pt x="622300" y="379413"/>
                    <a:pt x="679450" y="358775"/>
                    <a:pt x="714375" y="352425"/>
                  </a:cubicBezTo>
                  <a:cubicBezTo>
                    <a:pt x="749300" y="346075"/>
                    <a:pt x="765175" y="357187"/>
                    <a:pt x="790575" y="352425"/>
                  </a:cubicBezTo>
                  <a:cubicBezTo>
                    <a:pt x="815975" y="347663"/>
                    <a:pt x="842963" y="333375"/>
                    <a:pt x="866775" y="323850"/>
                  </a:cubicBezTo>
                  <a:cubicBezTo>
                    <a:pt x="890588" y="314325"/>
                    <a:pt x="911225" y="307975"/>
                    <a:pt x="933450" y="295275"/>
                  </a:cubicBezTo>
                  <a:cubicBezTo>
                    <a:pt x="955675" y="282575"/>
                    <a:pt x="974725" y="268288"/>
                    <a:pt x="1000125" y="247650"/>
                  </a:cubicBezTo>
                  <a:cubicBezTo>
                    <a:pt x="1025525" y="227012"/>
                    <a:pt x="1052513" y="204787"/>
                    <a:pt x="1085850" y="171450"/>
                  </a:cubicBezTo>
                  <a:cubicBezTo>
                    <a:pt x="1119187" y="138113"/>
                    <a:pt x="1165225" y="76200"/>
                    <a:pt x="1200150" y="47625"/>
                  </a:cubicBezTo>
                  <a:cubicBezTo>
                    <a:pt x="1235075" y="19050"/>
                    <a:pt x="1265237" y="9525"/>
                    <a:pt x="1295400" y="0"/>
                  </a:cubicBezTo>
                </a:path>
              </a:pathLst>
            </a:custGeom>
            <a:ln w="762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4" name="Freeform 3"/>
            <p:cNvSpPr/>
            <p:nvPr/>
          </p:nvSpPr>
          <p:spPr>
            <a:xfrm>
              <a:off x="2228850" y="2455334"/>
              <a:ext cx="1181100" cy="402166"/>
            </a:xfrm>
            <a:custGeom>
              <a:avLst/>
              <a:gdLst>
                <a:gd name="connsiteX0" fmla="*/ 0 w 1181100"/>
                <a:gd name="connsiteY0" fmla="*/ 192616 h 402166"/>
                <a:gd name="connsiteX1" fmla="*/ 76200 w 1181100"/>
                <a:gd name="connsiteY1" fmla="*/ 144991 h 402166"/>
                <a:gd name="connsiteX2" fmla="*/ 152400 w 1181100"/>
                <a:gd name="connsiteY2" fmla="*/ 106891 h 402166"/>
                <a:gd name="connsiteX3" fmla="*/ 238125 w 1181100"/>
                <a:gd name="connsiteY3" fmla="*/ 68791 h 402166"/>
                <a:gd name="connsiteX4" fmla="*/ 323850 w 1181100"/>
                <a:gd name="connsiteY4" fmla="*/ 40216 h 402166"/>
                <a:gd name="connsiteX5" fmla="*/ 390525 w 1181100"/>
                <a:gd name="connsiteY5" fmla="*/ 21166 h 402166"/>
                <a:gd name="connsiteX6" fmla="*/ 476250 w 1181100"/>
                <a:gd name="connsiteY6" fmla="*/ 2116 h 402166"/>
                <a:gd name="connsiteX7" fmla="*/ 600075 w 1181100"/>
                <a:gd name="connsiteY7" fmla="*/ 2116 h 402166"/>
                <a:gd name="connsiteX8" fmla="*/ 704850 w 1181100"/>
                <a:gd name="connsiteY8" fmla="*/ 2116 h 402166"/>
                <a:gd name="connsiteX9" fmla="*/ 847725 w 1181100"/>
                <a:gd name="connsiteY9" fmla="*/ 30691 h 402166"/>
                <a:gd name="connsiteX10" fmla="*/ 933450 w 1181100"/>
                <a:gd name="connsiteY10" fmla="*/ 68791 h 402166"/>
                <a:gd name="connsiteX11" fmla="*/ 1028700 w 1181100"/>
                <a:gd name="connsiteY11" fmla="*/ 154516 h 402166"/>
                <a:gd name="connsiteX12" fmla="*/ 1095375 w 1181100"/>
                <a:gd name="connsiteY12" fmla="*/ 230716 h 402166"/>
                <a:gd name="connsiteX13" fmla="*/ 1143000 w 1181100"/>
                <a:gd name="connsiteY13" fmla="*/ 297391 h 402166"/>
                <a:gd name="connsiteX14" fmla="*/ 1181100 w 1181100"/>
                <a:gd name="connsiteY14" fmla="*/ 402166 h 402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81100" h="402166">
                  <a:moveTo>
                    <a:pt x="0" y="192616"/>
                  </a:moveTo>
                  <a:cubicBezTo>
                    <a:pt x="25400" y="175947"/>
                    <a:pt x="50800" y="159278"/>
                    <a:pt x="76200" y="144991"/>
                  </a:cubicBezTo>
                  <a:cubicBezTo>
                    <a:pt x="101600" y="130704"/>
                    <a:pt x="125413" y="119591"/>
                    <a:pt x="152400" y="106891"/>
                  </a:cubicBezTo>
                  <a:cubicBezTo>
                    <a:pt x="179387" y="94191"/>
                    <a:pt x="209550" y="79903"/>
                    <a:pt x="238125" y="68791"/>
                  </a:cubicBezTo>
                  <a:cubicBezTo>
                    <a:pt x="266700" y="57679"/>
                    <a:pt x="298450" y="48153"/>
                    <a:pt x="323850" y="40216"/>
                  </a:cubicBezTo>
                  <a:cubicBezTo>
                    <a:pt x="349250" y="32279"/>
                    <a:pt x="365125" y="27516"/>
                    <a:pt x="390525" y="21166"/>
                  </a:cubicBezTo>
                  <a:cubicBezTo>
                    <a:pt x="415925" y="14816"/>
                    <a:pt x="441325" y="5291"/>
                    <a:pt x="476250" y="2116"/>
                  </a:cubicBezTo>
                  <a:cubicBezTo>
                    <a:pt x="511175" y="-1059"/>
                    <a:pt x="600075" y="2116"/>
                    <a:pt x="600075" y="2116"/>
                  </a:cubicBezTo>
                  <a:cubicBezTo>
                    <a:pt x="638175" y="2116"/>
                    <a:pt x="663575" y="-2646"/>
                    <a:pt x="704850" y="2116"/>
                  </a:cubicBezTo>
                  <a:cubicBezTo>
                    <a:pt x="746125" y="6878"/>
                    <a:pt x="809625" y="19579"/>
                    <a:pt x="847725" y="30691"/>
                  </a:cubicBezTo>
                  <a:cubicBezTo>
                    <a:pt x="885825" y="41803"/>
                    <a:pt x="903288" y="48154"/>
                    <a:pt x="933450" y="68791"/>
                  </a:cubicBezTo>
                  <a:cubicBezTo>
                    <a:pt x="963612" y="89428"/>
                    <a:pt x="1001713" y="127529"/>
                    <a:pt x="1028700" y="154516"/>
                  </a:cubicBezTo>
                  <a:cubicBezTo>
                    <a:pt x="1055687" y="181503"/>
                    <a:pt x="1076325" y="206904"/>
                    <a:pt x="1095375" y="230716"/>
                  </a:cubicBezTo>
                  <a:cubicBezTo>
                    <a:pt x="1114425" y="254528"/>
                    <a:pt x="1128713" y="268816"/>
                    <a:pt x="1143000" y="297391"/>
                  </a:cubicBezTo>
                  <a:cubicBezTo>
                    <a:pt x="1157287" y="325966"/>
                    <a:pt x="1181100" y="402166"/>
                    <a:pt x="1181100" y="402166"/>
                  </a:cubicBezTo>
                </a:path>
              </a:pathLst>
            </a:custGeom>
            <a:ln w="762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 name="Freeform 4"/>
            <p:cNvSpPr/>
            <p:nvPr/>
          </p:nvSpPr>
          <p:spPr>
            <a:xfrm>
              <a:off x="3335436" y="1857375"/>
              <a:ext cx="1884264" cy="448519"/>
            </a:xfrm>
            <a:custGeom>
              <a:avLst/>
              <a:gdLst>
                <a:gd name="connsiteX0" fmla="*/ 207864 w 1884264"/>
                <a:gd name="connsiteY0" fmla="*/ 0 h 448519"/>
                <a:gd name="connsiteX1" fmla="*/ 122139 w 1884264"/>
                <a:gd name="connsiteY1" fmla="*/ 47625 h 448519"/>
                <a:gd name="connsiteX2" fmla="*/ 74514 w 1884264"/>
                <a:gd name="connsiteY2" fmla="*/ 104775 h 448519"/>
                <a:gd name="connsiteX3" fmla="*/ 55464 w 1884264"/>
                <a:gd name="connsiteY3" fmla="*/ 133350 h 448519"/>
                <a:gd name="connsiteX4" fmla="*/ 7839 w 1884264"/>
                <a:gd name="connsiteY4" fmla="*/ 180975 h 448519"/>
                <a:gd name="connsiteX5" fmla="*/ 7839 w 1884264"/>
                <a:gd name="connsiteY5" fmla="*/ 200025 h 448519"/>
                <a:gd name="connsiteX6" fmla="*/ 84039 w 1884264"/>
                <a:gd name="connsiteY6" fmla="*/ 200025 h 448519"/>
                <a:gd name="connsiteX7" fmla="*/ 179289 w 1884264"/>
                <a:gd name="connsiteY7" fmla="*/ 200025 h 448519"/>
                <a:gd name="connsiteX8" fmla="*/ 255489 w 1884264"/>
                <a:gd name="connsiteY8" fmla="*/ 219075 h 448519"/>
                <a:gd name="connsiteX9" fmla="*/ 369789 w 1884264"/>
                <a:gd name="connsiteY9" fmla="*/ 247650 h 448519"/>
                <a:gd name="connsiteX10" fmla="*/ 512664 w 1884264"/>
                <a:gd name="connsiteY10" fmla="*/ 266700 h 448519"/>
                <a:gd name="connsiteX11" fmla="*/ 665064 w 1884264"/>
                <a:gd name="connsiteY11" fmla="*/ 304800 h 448519"/>
                <a:gd name="connsiteX12" fmla="*/ 836514 w 1884264"/>
                <a:gd name="connsiteY12" fmla="*/ 361950 h 448519"/>
                <a:gd name="connsiteX13" fmla="*/ 988914 w 1884264"/>
                <a:gd name="connsiteY13" fmla="*/ 400050 h 448519"/>
                <a:gd name="connsiteX14" fmla="*/ 1084164 w 1884264"/>
                <a:gd name="connsiteY14" fmla="*/ 419100 h 448519"/>
                <a:gd name="connsiteX15" fmla="*/ 1169889 w 1884264"/>
                <a:gd name="connsiteY15" fmla="*/ 447675 h 448519"/>
                <a:gd name="connsiteX16" fmla="*/ 1274664 w 1884264"/>
                <a:gd name="connsiteY16" fmla="*/ 438150 h 448519"/>
                <a:gd name="connsiteX17" fmla="*/ 1408014 w 1884264"/>
                <a:gd name="connsiteY17" fmla="*/ 409575 h 448519"/>
                <a:gd name="connsiteX18" fmla="*/ 1550889 w 1884264"/>
                <a:gd name="connsiteY18" fmla="*/ 419100 h 448519"/>
                <a:gd name="connsiteX19" fmla="*/ 1731864 w 1884264"/>
                <a:gd name="connsiteY19" fmla="*/ 409575 h 448519"/>
                <a:gd name="connsiteX20" fmla="*/ 1884264 w 1884264"/>
                <a:gd name="connsiteY20" fmla="*/ 419100 h 448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884264" h="448519">
                  <a:moveTo>
                    <a:pt x="207864" y="0"/>
                  </a:moveTo>
                  <a:cubicBezTo>
                    <a:pt x="176114" y="15081"/>
                    <a:pt x="144364" y="30163"/>
                    <a:pt x="122139" y="47625"/>
                  </a:cubicBezTo>
                  <a:cubicBezTo>
                    <a:pt x="99914" y="65087"/>
                    <a:pt x="85626" y="90488"/>
                    <a:pt x="74514" y="104775"/>
                  </a:cubicBezTo>
                  <a:cubicBezTo>
                    <a:pt x="63401" y="119063"/>
                    <a:pt x="66576" y="120650"/>
                    <a:pt x="55464" y="133350"/>
                  </a:cubicBezTo>
                  <a:cubicBezTo>
                    <a:pt x="44352" y="146050"/>
                    <a:pt x="15776" y="169863"/>
                    <a:pt x="7839" y="180975"/>
                  </a:cubicBezTo>
                  <a:cubicBezTo>
                    <a:pt x="-99" y="192088"/>
                    <a:pt x="-4861" y="196850"/>
                    <a:pt x="7839" y="200025"/>
                  </a:cubicBezTo>
                  <a:cubicBezTo>
                    <a:pt x="20539" y="203200"/>
                    <a:pt x="84039" y="200025"/>
                    <a:pt x="84039" y="200025"/>
                  </a:cubicBezTo>
                  <a:cubicBezTo>
                    <a:pt x="112614" y="200025"/>
                    <a:pt x="150714" y="196850"/>
                    <a:pt x="179289" y="200025"/>
                  </a:cubicBezTo>
                  <a:cubicBezTo>
                    <a:pt x="207864" y="203200"/>
                    <a:pt x="255489" y="219075"/>
                    <a:pt x="255489" y="219075"/>
                  </a:cubicBezTo>
                  <a:cubicBezTo>
                    <a:pt x="287239" y="227012"/>
                    <a:pt x="326927" y="239713"/>
                    <a:pt x="369789" y="247650"/>
                  </a:cubicBezTo>
                  <a:cubicBezTo>
                    <a:pt x="412651" y="255587"/>
                    <a:pt x="463451" y="257175"/>
                    <a:pt x="512664" y="266700"/>
                  </a:cubicBezTo>
                  <a:cubicBezTo>
                    <a:pt x="561877" y="276225"/>
                    <a:pt x="611089" y="288925"/>
                    <a:pt x="665064" y="304800"/>
                  </a:cubicBezTo>
                  <a:cubicBezTo>
                    <a:pt x="719039" y="320675"/>
                    <a:pt x="782539" y="346075"/>
                    <a:pt x="836514" y="361950"/>
                  </a:cubicBezTo>
                  <a:cubicBezTo>
                    <a:pt x="890489" y="377825"/>
                    <a:pt x="947639" y="390525"/>
                    <a:pt x="988914" y="400050"/>
                  </a:cubicBezTo>
                  <a:cubicBezTo>
                    <a:pt x="1030189" y="409575"/>
                    <a:pt x="1054001" y="411162"/>
                    <a:pt x="1084164" y="419100"/>
                  </a:cubicBezTo>
                  <a:cubicBezTo>
                    <a:pt x="1114327" y="427038"/>
                    <a:pt x="1138139" y="444500"/>
                    <a:pt x="1169889" y="447675"/>
                  </a:cubicBezTo>
                  <a:cubicBezTo>
                    <a:pt x="1201639" y="450850"/>
                    <a:pt x="1234977" y="444500"/>
                    <a:pt x="1274664" y="438150"/>
                  </a:cubicBezTo>
                  <a:cubicBezTo>
                    <a:pt x="1314351" y="431800"/>
                    <a:pt x="1361977" y="412750"/>
                    <a:pt x="1408014" y="409575"/>
                  </a:cubicBezTo>
                  <a:cubicBezTo>
                    <a:pt x="1454051" y="406400"/>
                    <a:pt x="1496914" y="419100"/>
                    <a:pt x="1550889" y="419100"/>
                  </a:cubicBezTo>
                  <a:cubicBezTo>
                    <a:pt x="1604864" y="419100"/>
                    <a:pt x="1676302" y="409575"/>
                    <a:pt x="1731864" y="409575"/>
                  </a:cubicBezTo>
                  <a:cubicBezTo>
                    <a:pt x="1787426" y="409575"/>
                    <a:pt x="1835845" y="414337"/>
                    <a:pt x="1884264" y="419100"/>
                  </a:cubicBezTo>
                </a:path>
              </a:pathLst>
            </a:custGeom>
            <a:ln w="762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6" name="Freeform 5"/>
            <p:cNvSpPr/>
            <p:nvPr/>
          </p:nvSpPr>
          <p:spPr>
            <a:xfrm>
              <a:off x="3343027" y="2303218"/>
              <a:ext cx="981323" cy="563807"/>
            </a:xfrm>
            <a:custGeom>
              <a:avLst/>
              <a:gdLst>
                <a:gd name="connsiteX0" fmla="*/ 209798 w 981323"/>
                <a:gd name="connsiteY0" fmla="*/ 487607 h 563807"/>
                <a:gd name="connsiteX1" fmla="*/ 171698 w 981323"/>
                <a:gd name="connsiteY1" fmla="*/ 401882 h 563807"/>
                <a:gd name="connsiteX2" fmla="*/ 152648 w 981323"/>
                <a:gd name="connsiteY2" fmla="*/ 325682 h 563807"/>
                <a:gd name="connsiteX3" fmla="*/ 95498 w 981323"/>
                <a:gd name="connsiteY3" fmla="*/ 239957 h 563807"/>
                <a:gd name="connsiteX4" fmla="*/ 57398 w 981323"/>
                <a:gd name="connsiteY4" fmla="*/ 201857 h 563807"/>
                <a:gd name="connsiteX5" fmla="*/ 28823 w 981323"/>
                <a:gd name="connsiteY5" fmla="*/ 144707 h 563807"/>
                <a:gd name="connsiteX6" fmla="*/ 9773 w 981323"/>
                <a:gd name="connsiteY6" fmla="*/ 106607 h 563807"/>
                <a:gd name="connsiteX7" fmla="*/ 248 w 981323"/>
                <a:gd name="connsiteY7" fmla="*/ 68507 h 563807"/>
                <a:gd name="connsiteX8" fmla="*/ 19298 w 981323"/>
                <a:gd name="connsiteY8" fmla="*/ 20882 h 563807"/>
                <a:gd name="connsiteX9" fmla="*/ 85973 w 981323"/>
                <a:gd name="connsiteY9" fmla="*/ 1832 h 563807"/>
                <a:gd name="connsiteX10" fmla="*/ 133598 w 981323"/>
                <a:gd name="connsiteY10" fmla="*/ 1832 h 563807"/>
                <a:gd name="connsiteX11" fmla="*/ 219323 w 981323"/>
                <a:gd name="connsiteY11" fmla="*/ 11357 h 563807"/>
                <a:gd name="connsiteX12" fmla="*/ 362198 w 981323"/>
                <a:gd name="connsiteY12" fmla="*/ 39932 h 563807"/>
                <a:gd name="connsiteX13" fmla="*/ 476498 w 981323"/>
                <a:gd name="connsiteY13" fmla="*/ 68507 h 563807"/>
                <a:gd name="connsiteX14" fmla="*/ 600323 w 981323"/>
                <a:gd name="connsiteY14" fmla="*/ 97082 h 563807"/>
                <a:gd name="connsiteX15" fmla="*/ 705098 w 981323"/>
                <a:gd name="connsiteY15" fmla="*/ 144707 h 563807"/>
                <a:gd name="connsiteX16" fmla="*/ 800348 w 981323"/>
                <a:gd name="connsiteY16" fmla="*/ 163757 h 563807"/>
                <a:gd name="connsiteX17" fmla="*/ 895598 w 981323"/>
                <a:gd name="connsiteY17" fmla="*/ 220907 h 563807"/>
                <a:gd name="connsiteX18" fmla="*/ 943223 w 981323"/>
                <a:gd name="connsiteY18" fmla="*/ 259007 h 563807"/>
                <a:gd name="connsiteX19" fmla="*/ 962273 w 981323"/>
                <a:gd name="connsiteY19" fmla="*/ 316157 h 563807"/>
                <a:gd name="connsiteX20" fmla="*/ 971798 w 981323"/>
                <a:gd name="connsiteY20" fmla="*/ 382832 h 563807"/>
                <a:gd name="connsiteX21" fmla="*/ 981323 w 981323"/>
                <a:gd name="connsiteY21" fmla="*/ 459032 h 563807"/>
                <a:gd name="connsiteX22" fmla="*/ 971798 w 981323"/>
                <a:gd name="connsiteY22" fmla="*/ 563807 h 563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81323" h="563807">
                  <a:moveTo>
                    <a:pt x="209798" y="487607"/>
                  </a:moveTo>
                  <a:cubicBezTo>
                    <a:pt x="195510" y="458238"/>
                    <a:pt x="181223" y="428869"/>
                    <a:pt x="171698" y="401882"/>
                  </a:cubicBezTo>
                  <a:cubicBezTo>
                    <a:pt x="162173" y="374895"/>
                    <a:pt x="165348" y="352669"/>
                    <a:pt x="152648" y="325682"/>
                  </a:cubicBezTo>
                  <a:cubicBezTo>
                    <a:pt x="139948" y="298695"/>
                    <a:pt x="111373" y="260594"/>
                    <a:pt x="95498" y="239957"/>
                  </a:cubicBezTo>
                  <a:cubicBezTo>
                    <a:pt x="79623" y="219319"/>
                    <a:pt x="68510" y="217732"/>
                    <a:pt x="57398" y="201857"/>
                  </a:cubicBezTo>
                  <a:cubicBezTo>
                    <a:pt x="46285" y="185982"/>
                    <a:pt x="28823" y="144707"/>
                    <a:pt x="28823" y="144707"/>
                  </a:cubicBezTo>
                  <a:cubicBezTo>
                    <a:pt x="20886" y="128832"/>
                    <a:pt x="14536" y="119307"/>
                    <a:pt x="9773" y="106607"/>
                  </a:cubicBezTo>
                  <a:cubicBezTo>
                    <a:pt x="5010" y="93907"/>
                    <a:pt x="-1339" y="82794"/>
                    <a:pt x="248" y="68507"/>
                  </a:cubicBezTo>
                  <a:cubicBezTo>
                    <a:pt x="1835" y="54220"/>
                    <a:pt x="5010" y="31994"/>
                    <a:pt x="19298" y="20882"/>
                  </a:cubicBezTo>
                  <a:cubicBezTo>
                    <a:pt x="33585" y="9769"/>
                    <a:pt x="66923" y="5007"/>
                    <a:pt x="85973" y="1832"/>
                  </a:cubicBezTo>
                  <a:cubicBezTo>
                    <a:pt x="105023" y="-1343"/>
                    <a:pt x="111373" y="245"/>
                    <a:pt x="133598" y="1832"/>
                  </a:cubicBezTo>
                  <a:cubicBezTo>
                    <a:pt x="155823" y="3419"/>
                    <a:pt x="181223" y="5007"/>
                    <a:pt x="219323" y="11357"/>
                  </a:cubicBezTo>
                  <a:cubicBezTo>
                    <a:pt x="257423" y="17707"/>
                    <a:pt x="319336" y="30407"/>
                    <a:pt x="362198" y="39932"/>
                  </a:cubicBezTo>
                  <a:cubicBezTo>
                    <a:pt x="405060" y="49457"/>
                    <a:pt x="476498" y="68507"/>
                    <a:pt x="476498" y="68507"/>
                  </a:cubicBezTo>
                  <a:cubicBezTo>
                    <a:pt x="516186" y="78032"/>
                    <a:pt x="562223" y="84382"/>
                    <a:pt x="600323" y="97082"/>
                  </a:cubicBezTo>
                  <a:cubicBezTo>
                    <a:pt x="638423" y="109782"/>
                    <a:pt x="671761" y="133595"/>
                    <a:pt x="705098" y="144707"/>
                  </a:cubicBezTo>
                  <a:cubicBezTo>
                    <a:pt x="738435" y="155819"/>
                    <a:pt x="768598" y="151057"/>
                    <a:pt x="800348" y="163757"/>
                  </a:cubicBezTo>
                  <a:cubicBezTo>
                    <a:pt x="832098" y="176457"/>
                    <a:pt x="871786" y="205032"/>
                    <a:pt x="895598" y="220907"/>
                  </a:cubicBezTo>
                  <a:cubicBezTo>
                    <a:pt x="919411" y="236782"/>
                    <a:pt x="932111" y="243132"/>
                    <a:pt x="943223" y="259007"/>
                  </a:cubicBezTo>
                  <a:cubicBezTo>
                    <a:pt x="954336" y="274882"/>
                    <a:pt x="957511" y="295520"/>
                    <a:pt x="962273" y="316157"/>
                  </a:cubicBezTo>
                  <a:cubicBezTo>
                    <a:pt x="967035" y="336794"/>
                    <a:pt x="968623" y="359019"/>
                    <a:pt x="971798" y="382832"/>
                  </a:cubicBezTo>
                  <a:cubicBezTo>
                    <a:pt x="974973" y="406644"/>
                    <a:pt x="981323" y="428870"/>
                    <a:pt x="981323" y="459032"/>
                  </a:cubicBezTo>
                  <a:cubicBezTo>
                    <a:pt x="981323" y="489194"/>
                    <a:pt x="976560" y="526500"/>
                    <a:pt x="971798" y="563807"/>
                  </a:cubicBezTo>
                </a:path>
              </a:pathLst>
            </a:custGeom>
            <a:ln w="762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7" name="Freeform 6"/>
            <p:cNvSpPr/>
            <p:nvPr/>
          </p:nvSpPr>
          <p:spPr>
            <a:xfrm>
              <a:off x="4399634" y="2645436"/>
              <a:ext cx="610516" cy="650214"/>
            </a:xfrm>
            <a:custGeom>
              <a:avLst/>
              <a:gdLst>
                <a:gd name="connsiteX0" fmla="*/ 916 w 610516"/>
                <a:gd name="connsiteY0" fmla="*/ 212064 h 650214"/>
                <a:gd name="connsiteX1" fmla="*/ 916 w 610516"/>
                <a:gd name="connsiteY1" fmla="*/ 116814 h 650214"/>
                <a:gd name="connsiteX2" fmla="*/ 10441 w 610516"/>
                <a:gd name="connsiteY2" fmla="*/ 69189 h 650214"/>
                <a:gd name="connsiteX3" fmla="*/ 48541 w 610516"/>
                <a:gd name="connsiteY3" fmla="*/ 31089 h 650214"/>
                <a:gd name="connsiteX4" fmla="*/ 77116 w 610516"/>
                <a:gd name="connsiteY4" fmla="*/ 2514 h 650214"/>
                <a:gd name="connsiteX5" fmla="*/ 115216 w 610516"/>
                <a:gd name="connsiteY5" fmla="*/ 2514 h 650214"/>
                <a:gd name="connsiteX6" fmla="*/ 162841 w 610516"/>
                <a:gd name="connsiteY6" fmla="*/ 12039 h 650214"/>
                <a:gd name="connsiteX7" fmla="*/ 248566 w 610516"/>
                <a:gd name="connsiteY7" fmla="*/ 40614 h 650214"/>
                <a:gd name="connsiteX8" fmla="*/ 334291 w 610516"/>
                <a:gd name="connsiteY8" fmla="*/ 78714 h 650214"/>
                <a:gd name="connsiteX9" fmla="*/ 391441 w 610516"/>
                <a:gd name="connsiteY9" fmla="*/ 116814 h 650214"/>
                <a:gd name="connsiteX10" fmla="*/ 458116 w 610516"/>
                <a:gd name="connsiteY10" fmla="*/ 154914 h 650214"/>
                <a:gd name="connsiteX11" fmla="*/ 534316 w 610516"/>
                <a:gd name="connsiteY11" fmla="*/ 212064 h 650214"/>
                <a:gd name="connsiteX12" fmla="*/ 581941 w 610516"/>
                <a:gd name="connsiteY12" fmla="*/ 269214 h 650214"/>
                <a:gd name="connsiteX13" fmla="*/ 591466 w 610516"/>
                <a:gd name="connsiteY13" fmla="*/ 345414 h 650214"/>
                <a:gd name="connsiteX14" fmla="*/ 591466 w 610516"/>
                <a:gd name="connsiteY14" fmla="*/ 421614 h 650214"/>
                <a:gd name="connsiteX15" fmla="*/ 572416 w 610516"/>
                <a:gd name="connsiteY15" fmla="*/ 507339 h 650214"/>
                <a:gd name="connsiteX16" fmla="*/ 610516 w 610516"/>
                <a:gd name="connsiteY16" fmla="*/ 650214 h 65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10516" h="650214">
                  <a:moveTo>
                    <a:pt x="916" y="212064"/>
                  </a:moveTo>
                  <a:cubicBezTo>
                    <a:pt x="122" y="176345"/>
                    <a:pt x="-672" y="140627"/>
                    <a:pt x="916" y="116814"/>
                  </a:cubicBezTo>
                  <a:cubicBezTo>
                    <a:pt x="2504" y="93001"/>
                    <a:pt x="2504" y="83476"/>
                    <a:pt x="10441" y="69189"/>
                  </a:cubicBezTo>
                  <a:cubicBezTo>
                    <a:pt x="18378" y="54902"/>
                    <a:pt x="48541" y="31089"/>
                    <a:pt x="48541" y="31089"/>
                  </a:cubicBezTo>
                  <a:cubicBezTo>
                    <a:pt x="59653" y="19977"/>
                    <a:pt x="66004" y="7276"/>
                    <a:pt x="77116" y="2514"/>
                  </a:cubicBezTo>
                  <a:cubicBezTo>
                    <a:pt x="88228" y="-2248"/>
                    <a:pt x="100929" y="927"/>
                    <a:pt x="115216" y="2514"/>
                  </a:cubicBezTo>
                  <a:cubicBezTo>
                    <a:pt x="129503" y="4101"/>
                    <a:pt x="140616" y="5689"/>
                    <a:pt x="162841" y="12039"/>
                  </a:cubicBezTo>
                  <a:cubicBezTo>
                    <a:pt x="185066" y="18389"/>
                    <a:pt x="219991" y="29502"/>
                    <a:pt x="248566" y="40614"/>
                  </a:cubicBezTo>
                  <a:cubicBezTo>
                    <a:pt x="277141" y="51726"/>
                    <a:pt x="310479" y="66014"/>
                    <a:pt x="334291" y="78714"/>
                  </a:cubicBezTo>
                  <a:cubicBezTo>
                    <a:pt x="358104" y="91414"/>
                    <a:pt x="370804" y="104114"/>
                    <a:pt x="391441" y="116814"/>
                  </a:cubicBezTo>
                  <a:cubicBezTo>
                    <a:pt x="412078" y="129514"/>
                    <a:pt x="434304" y="139039"/>
                    <a:pt x="458116" y="154914"/>
                  </a:cubicBezTo>
                  <a:cubicBezTo>
                    <a:pt x="481929" y="170789"/>
                    <a:pt x="513679" y="193014"/>
                    <a:pt x="534316" y="212064"/>
                  </a:cubicBezTo>
                  <a:cubicBezTo>
                    <a:pt x="554953" y="231114"/>
                    <a:pt x="572416" y="246989"/>
                    <a:pt x="581941" y="269214"/>
                  </a:cubicBezTo>
                  <a:cubicBezTo>
                    <a:pt x="591466" y="291439"/>
                    <a:pt x="589879" y="320014"/>
                    <a:pt x="591466" y="345414"/>
                  </a:cubicBezTo>
                  <a:cubicBezTo>
                    <a:pt x="593054" y="370814"/>
                    <a:pt x="594641" y="394626"/>
                    <a:pt x="591466" y="421614"/>
                  </a:cubicBezTo>
                  <a:cubicBezTo>
                    <a:pt x="588291" y="448602"/>
                    <a:pt x="569241" y="469239"/>
                    <a:pt x="572416" y="507339"/>
                  </a:cubicBezTo>
                  <a:cubicBezTo>
                    <a:pt x="575591" y="545439"/>
                    <a:pt x="593053" y="597826"/>
                    <a:pt x="610516" y="650214"/>
                  </a:cubicBezTo>
                </a:path>
              </a:pathLst>
            </a:custGeom>
            <a:ln w="762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8" name="Freeform 7"/>
            <p:cNvSpPr/>
            <p:nvPr/>
          </p:nvSpPr>
          <p:spPr>
            <a:xfrm>
              <a:off x="4714837" y="2398848"/>
              <a:ext cx="2400338" cy="1468302"/>
            </a:xfrm>
            <a:custGeom>
              <a:avLst/>
              <a:gdLst>
                <a:gd name="connsiteX0" fmla="*/ 485813 w 2400338"/>
                <a:gd name="connsiteY0" fmla="*/ 20502 h 1468302"/>
                <a:gd name="connsiteX1" fmla="*/ 323888 w 2400338"/>
                <a:gd name="connsiteY1" fmla="*/ 39552 h 1468302"/>
                <a:gd name="connsiteX2" fmla="*/ 323888 w 2400338"/>
                <a:gd name="connsiteY2" fmla="*/ 39552 h 1468302"/>
                <a:gd name="connsiteX3" fmla="*/ 209588 w 2400338"/>
                <a:gd name="connsiteY3" fmla="*/ 10977 h 1468302"/>
                <a:gd name="connsiteX4" fmla="*/ 123863 w 2400338"/>
                <a:gd name="connsiteY4" fmla="*/ 1452 h 1468302"/>
                <a:gd name="connsiteX5" fmla="*/ 66713 w 2400338"/>
                <a:gd name="connsiteY5" fmla="*/ 39552 h 1468302"/>
                <a:gd name="connsiteX6" fmla="*/ 38 w 2400338"/>
                <a:gd name="connsiteY6" fmla="*/ 39552 h 1468302"/>
                <a:gd name="connsiteX7" fmla="*/ 76238 w 2400338"/>
                <a:gd name="connsiteY7" fmla="*/ 77652 h 1468302"/>
                <a:gd name="connsiteX8" fmla="*/ 181013 w 2400338"/>
                <a:gd name="connsiteY8" fmla="*/ 125277 h 1468302"/>
                <a:gd name="connsiteX9" fmla="*/ 342938 w 2400338"/>
                <a:gd name="connsiteY9" fmla="*/ 201477 h 1468302"/>
                <a:gd name="connsiteX10" fmla="*/ 476288 w 2400338"/>
                <a:gd name="connsiteY10" fmla="*/ 277677 h 1468302"/>
                <a:gd name="connsiteX11" fmla="*/ 628688 w 2400338"/>
                <a:gd name="connsiteY11" fmla="*/ 382452 h 1468302"/>
                <a:gd name="connsiteX12" fmla="*/ 800138 w 2400338"/>
                <a:gd name="connsiteY12" fmla="*/ 487227 h 1468302"/>
                <a:gd name="connsiteX13" fmla="*/ 943013 w 2400338"/>
                <a:gd name="connsiteY13" fmla="*/ 582477 h 1468302"/>
                <a:gd name="connsiteX14" fmla="*/ 1123988 w 2400338"/>
                <a:gd name="connsiteY14" fmla="*/ 706302 h 1468302"/>
                <a:gd name="connsiteX15" fmla="*/ 1266863 w 2400338"/>
                <a:gd name="connsiteY15" fmla="*/ 811077 h 1468302"/>
                <a:gd name="connsiteX16" fmla="*/ 1390688 w 2400338"/>
                <a:gd name="connsiteY16" fmla="*/ 925377 h 1468302"/>
                <a:gd name="connsiteX17" fmla="*/ 1562138 w 2400338"/>
                <a:gd name="connsiteY17" fmla="*/ 1058727 h 1468302"/>
                <a:gd name="connsiteX18" fmla="*/ 1647863 w 2400338"/>
                <a:gd name="connsiteY18" fmla="*/ 1163502 h 1468302"/>
                <a:gd name="connsiteX19" fmla="*/ 1771688 w 2400338"/>
                <a:gd name="connsiteY19" fmla="*/ 1268277 h 1468302"/>
                <a:gd name="connsiteX20" fmla="*/ 1866938 w 2400338"/>
                <a:gd name="connsiteY20" fmla="*/ 1354002 h 1468302"/>
                <a:gd name="connsiteX21" fmla="*/ 1924088 w 2400338"/>
                <a:gd name="connsiteY21" fmla="*/ 1392102 h 1468302"/>
                <a:gd name="connsiteX22" fmla="*/ 1981238 w 2400338"/>
                <a:gd name="connsiteY22" fmla="*/ 1401627 h 1468302"/>
                <a:gd name="connsiteX23" fmla="*/ 2114588 w 2400338"/>
                <a:gd name="connsiteY23" fmla="*/ 1430202 h 1468302"/>
                <a:gd name="connsiteX24" fmla="*/ 2247938 w 2400338"/>
                <a:gd name="connsiteY24" fmla="*/ 1430202 h 1468302"/>
                <a:gd name="connsiteX25" fmla="*/ 2400338 w 2400338"/>
                <a:gd name="connsiteY25" fmla="*/ 1468302 h 1468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400338" h="1468302">
                  <a:moveTo>
                    <a:pt x="485813" y="20502"/>
                  </a:moveTo>
                  <a:lnTo>
                    <a:pt x="323888" y="39552"/>
                  </a:lnTo>
                  <a:lnTo>
                    <a:pt x="323888" y="39552"/>
                  </a:lnTo>
                  <a:cubicBezTo>
                    <a:pt x="304838" y="34790"/>
                    <a:pt x="242925" y="17327"/>
                    <a:pt x="209588" y="10977"/>
                  </a:cubicBezTo>
                  <a:cubicBezTo>
                    <a:pt x="176250" y="4627"/>
                    <a:pt x="147675" y="-3310"/>
                    <a:pt x="123863" y="1452"/>
                  </a:cubicBezTo>
                  <a:cubicBezTo>
                    <a:pt x="100051" y="6214"/>
                    <a:pt x="87350" y="33202"/>
                    <a:pt x="66713" y="39552"/>
                  </a:cubicBezTo>
                  <a:cubicBezTo>
                    <a:pt x="46076" y="45902"/>
                    <a:pt x="-1550" y="33202"/>
                    <a:pt x="38" y="39552"/>
                  </a:cubicBezTo>
                  <a:cubicBezTo>
                    <a:pt x="1625" y="45902"/>
                    <a:pt x="46076" y="63365"/>
                    <a:pt x="76238" y="77652"/>
                  </a:cubicBezTo>
                  <a:cubicBezTo>
                    <a:pt x="106400" y="91939"/>
                    <a:pt x="181013" y="125277"/>
                    <a:pt x="181013" y="125277"/>
                  </a:cubicBezTo>
                  <a:cubicBezTo>
                    <a:pt x="225463" y="145915"/>
                    <a:pt x="293726" y="176077"/>
                    <a:pt x="342938" y="201477"/>
                  </a:cubicBezTo>
                  <a:cubicBezTo>
                    <a:pt x="392150" y="226877"/>
                    <a:pt x="428663" y="247515"/>
                    <a:pt x="476288" y="277677"/>
                  </a:cubicBezTo>
                  <a:cubicBezTo>
                    <a:pt x="523913" y="307839"/>
                    <a:pt x="574713" y="347527"/>
                    <a:pt x="628688" y="382452"/>
                  </a:cubicBezTo>
                  <a:cubicBezTo>
                    <a:pt x="682663" y="417377"/>
                    <a:pt x="747750" y="453889"/>
                    <a:pt x="800138" y="487227"/>
                  </a:cubicBezTo>
                  <a:cubicBezTo>
                    <a:pt x="852526" y="520565"/>
                    <a:pt x="943013" y="582477"/>
                    <a:pt x="943013" y="582477"/>
                  </a:cubicBezTo>
                  <a:lnTo>
                    <a:pt x="1123988" y="706302"/>
                  </a:lnTo>
                  <a:cubicBezTo>
                    <a:pt x="1177963" y="744402"/>
                    <a:pt x="1222413" y="774565"/>
                    <a:pt x="1266863" y="811077"/>
                  </a:cubicBezTo>
                  <a:cubicBezTo>
                    <a:pt x="1311313" y="847589"/>
                    <a:pt x="1341476" y="884102"/>
                    <a:pt x="1390688" y="925377"/>
                  </a:cubicBezTo>
                  <a:cubicBezTo>
                    <a:pt x="1439900" y="966652"/>
                    <a:pt x="1519276" y="1019040"/>
                    <a:pt x="1562138" y="1058727"/>
                  </a:cubicBezTo>
                  <a:cubicBezTo>
                    <a:pt x="1605000" y="1098414"/>
                    <a:pt x="1612938" y="1128577"/>
                    <a:pt x="1647863" y="1163502"/>
                  </a:cubicBezTo>
                  <a:cubicBezTo>
                    <a:pt x="1682788" y="1198427"/>
                    <a:pt x="1735176" y="1236527"/>
                    <a:pt x="1771688" y="1268277"/>
                  </a:cubicBezTo>
                  <a:cubicBezTo>
                    <a:pt x="1808200" y="1300027"/>
                    <a:pt x="1841538" y="1333364"/>
                    <a:pt x="1866938" y="1354002"/>
                  </a:cubicBezTo>
                  <a:cubicBezTo>
                    <a:pt x="1892338" y="1374640"/>
                    <a:pt x="1905038" y="1384165"/>
                    <a:pt x="1924088" y="1392102"/>
                  </a:cubicBezTo>
                  <a:cubicBezTo>
                    <a:pt x="1943138" y="1400039"/>
                    <a:pt x="1949488" y="1395277"/>
                    <a:pt x="1981238" y="1401627"/>
                  </a:cubicBezTo>
                  <a:cubicBezTo>
                    <a:pt x="2012988" y="1407977"/>
                    <a:pt x="2070138" y="1425440"/>
                    <a:pt x="2114588" y="1430202"/>
                  </a:cubicBezTo>
                  <a:cubicBezTo>
                    <a:pt x="2159038" y="1434965"/>
                    <a:pt x="2200313" y="1423852"/>
                    <a:pt x="2247938" y="1430202"/>
                  </a:cubicBezTo>
                  <a:cubicBezTo>
                    <a:pt x="2295563" y="1436552"/>
                    <a:pt x="2347950" y="1452427"/>
                    <a:pt x="2400338" y="1468302"/>
                  </a:cubicBezTo>
                </a:path>
              </a:pathLst>
            </a:custGeom>
            <a:ln w="762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9" name="Freeform 8"/>
            <p:cNvSpPr/>
            <p:nvPr/>
          </p:nvSpPr>
          <p:spPr>
            <a:xfrm>
              <a:off x="5090231" y="2933650"/>
              <a:ext cx="1205794" cy="1209725"/>
            </a:xfrm>
            <a:custGeom>
              <a:avLst/>
              <a:gdLst>
                <a:gd name="connsiteX0" fmla="*/ 15169 w 1205794"/>
                <a:gd name="connsiteY0" fmla="*/ 352475 h 1209725"/>
                <a:gd name="connsiteX1" fmla="*/ 15169 w 1205794"/>
                <a:gd name="connsiteY1" fmla="*/ 285800 h 1209725"/>
                <a:gd name="connsiteX2" fmla="*/ 15169 w 1205794"/>
                <a:gd name="connsiteY2" fmla="*/ 219125 h 1209725"/>
                <a:gd name="connsiteX3" fmla="*/ 5644 w 1205794"/>
                <a:gd name="connsiteY3" fmla="*/ 142925 h 1209725"/>
                <a:gd name="connsiteX4" fmla="*/ 5644 w 1205794"/>
                <a:gd name="connsiteY4" fmla="*/ 66725 h 1209725"/>
                <a:gd name="connsiteX5" fmla="*/ 5644 w 1205794"/>
                <a:gd name="connsiteY5" fmla="*/ 50 h 1209725"/>
                <a:gd name="connsiteX6" fmla="*/ 81844 w 1205794"/>
                <a:gd name="connsiteY6" fmla="*/ 57200 h 1209725"/>
                <a:gd name="connsiteX7" fmla="*/ 196144 w 1205794"/>
                <a:gd name="connsiteY7" fmla="*/ 133400 h 1209725"/>
                <a:gd name="connsiteX8" fmla="*/ 329494 w 1205794"/>
                <a:gd name="connsiteY8" fmla="*/ 219125 h 1209725"/>
                <a:gd name="connsiteX9" fmla="*/ 453319 w 1205794"/>
                <a:gd name="connsiteY9" fmla="*/ 314375 h 1209725"/>
                <a:gd name="connsiteX10" fmla="*/ 567619 w 1205794"/>
                <a:gd name="connsiteY10" fmla="*/ 381050 h 1209725"/>
                <a:gd name="connsiteX11" fmla="*/ 720019 w 1205794"/>
                <a:gd name="connsiteY11" fmla="*/ 476300 h 1209725"/>
                <a:gd name="connsiteX12" fmla="*/ 853369 w 1205794"/>
                <a:gd name="connsiteY12" fmla="*/ 562025 h 1209725"/>
                <a:gd name="connsiteX13" fmla="*/ 967669 w 1205794"/>
                <a:gd name="connsiteY13" fmla="*/ 666800 h 1209725"/>
                <a:gd name="connsiteX14" fmla="*/ 1081969 w 1205794"/>
                <a:gd name="connsiteY14" fmla="*/ 723950 h 1209725"/>
                <a:gd name="connsiteX15" fmla="*/ 1158169 w 1205794"/>
                <a:gd name="connsiteY15" fmla="*/ 809675 h 1209725"/>
                <a:gd name="connsiteX16" fmla="*/ 1196269 w 1205794"/>
                <a:gd name="connsiteY16" fmla="*/ 847775 h 1209725"/>
                <a:gd name="connsiteX17" fmla="*/ 1196269 w 1205794"/>
                <a:gd name="connsiteY17" fmla="*/ 971600 h 1209725"/>
                <a:gd name="connsiteX18" fmla="*/ 1196269 w 1205794"/>
                <a:gd name="connsiteY18" fmla="*/ 1114475 h 1209725"/>
                <a:gd name="connsiteX19" fmla="*/ 1205794 w 1205794"/>
                <a:gd name="connsiteY19" fmla="*/ 1209725 h 1209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05794" h="1209725">
                  <a:moveTo>
                    <a:pt x="15169" y="352475"/>
                  </a:moveTo>
                  <a:lnTo>
                    <a:pt x="15169" y="285800"/>
                  </a:lnTo>
                  <a:cubicBezTo>
                    <a:pt x="15169" y="263575"/>
                    <a:pt x="16757" y="242938"/>
                    <a:pt x="15169" y="219125"/>
                  </a:cubicBezTo>
                  <a:cubicBezTo>
                    <a:pt x="13581" y="195312"/>
                    <a:pt x="7231" y="168325"/>
                    <a:pt x="5644" y="142925"/>
                  </a:cubicBezTo>
                  <a:cubicBezTo>
                    <a:pt x="4056" y="117525"/>
                    <a:pt x="5644" y="66725"/>
                    <a:pt x="5644" y="66725"/>
                  </a:cubicBezTo>
                  <a:cubicBezTo>
                    <a:pt x="5644" y="42913"/>
                    <a:pt x="-7056" y="1637"/>
                    <a:pt x="5644" y="50"/>
                  </a:cubicBezTo>
                  <a:cubicBezTo>
                    <a:pt x="18344" y="-1537"/>
                    <a:pt x="50094" y="34975"/>
                    <a:pt x="81844" y="57200"/>
                  </a:cubicBezTo>
                  <a:cubicBezTo>
                    <a:pt x="113594" y="79425"/>
                    <a:pt x="154869" y="106413"/>
                    <a:pt x="196144" y="133400"/>
                  </a:cubicBezTo>
                  <a:cubicBezTo>
                    <a:pt x="237419" y="160387"/>
                    <a:pt x="286632" y="188963"/>
                    <a:pt x="329494" y="219125"/>
                  </a:cubicBezTo>
                  <a:cubicBezTo>
                    <a:pt x="372356" y="249287"/>
                    <a:pt x="413632" y="287387"/>
                    <a:pt x="453319" y="314375"/>
                  </a:cubicBezTo>
                  <a:cubicBezTo>
                    <a:pt x="493007" y="341362"/>
                    <a:pt x="523169" y="354062"/>
                    <a:pt x="567619" y="381050"/>
                  </a:cubicBezTo>
                  <a:cubicBezTo>
                    <a:pt x="612069" y="408038"/>
                    <a:pt x="720019" y="476300"/>
                    <a:pt x="720019" y="476300"/>
                  </a:cubicBezTo>
                  <a:cubicBezTo>
                    <a:pt x="767644" y="506462"/>
                    <a:pt x="812094" y="530275"/>
                    <a:pt x="853369" y="562025"/>
                  </a:cubicBezTo>
                  <a:cubicBezTo>
                    <a:pt x="894644" y="593775"/>
                    <a:pt x="929569" y="639813"/>
                    <a:pt x="967669" y="666800"/>
                  </a:cubicBezTo>
                  <a:cubicBezTo>
                    <a:pt x="1005769" y="693787"/>
                    <a:pt x="1050219" y="700138"/>
                    <a:pt x="1081969" y="723950"/>
                  </a:cubicBezTo>
                  <a:cubicBezTo>
                    <a:pt x="1113719" y="747762"/>
                    <a:pt x="1139119" y="789038"/>
                    <a:pt x="1158169" y="809675"/>
                  </a:cubicBezTo>
                  <a:cubicBezTo>
                    <a:pt x="1177219" y="830312"/>
                    <a:pt x="1189919" y="820788"/>
                    <a:pt x="1196269" y="847775"/>
                  </a:cubicBezTo>
                  <a:cubicBezTo>
                    <a:pt x="1202619" y="874762"/>
                    <a:pt x="1196269" y="971600"/>
                    <a:pt x="1196269" y="971600"/>
                  </a:cubicBezTo>
                  <a:cubicBezTo>
                    <a:pt x="1196269" y="1016050"/>
                    <a:pt x="1194682" y="1074788"/>
                    <a:pt x="1196269" y="1114475"/>
                  </a:cubicBezTo>
                  <a:cubicBezTo>
                    <a:pt x="1197856" y="1154162"/>
                    <a:pt x="1201825" y="1181943"/>
                    <a:pt x="1205794" y="1209725"/>
                  </a:cubicBezTo>
                </a:path>
              </a:pathLst>
            </a:custGeom>
            <a:ln w="762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 name="Freeform 9"/>
            <p:cNvSpPr/>
            <p:nvPr/>
          </p:nvSpPr>
          <p:spPr>
            <a:xfrm>
              <a:off x="6357056" y="3838151"/>
              <a:ext cx="729544" cy="1124374"/>
            </a:xfrm>
            <a:custGeom>
              <a:avLst/>
              <a:gdLst>
                <a:gd name="connsiteX0" fmla="*/ 24694 w 729544"/>
                <a:gd name="connsiteY0" fmla="*/ 286174 h 1124374"/>
                <a:gd name="connsiteX1" fmla="*/ 15169 w 729544"/>
                <a:gd name="connsiteY1" fmla="*/ 219499 h 1124374"/>
                <a:gd name="connsiteX2" fmla="*/ 15169 w 729544"/>
                <a:gd name="connsiteY2" fmla="*/ 152824 h 1124374"/>
                <a:gd name="connsiteX3" fmla="*/ 5644 w 729544"/>
                <a:gd name="connsiteY3" fmla="*/ 95674 h 1124374"/>
                <a:gd name="connsiteX4" fmla="*/ 5644 w 729544"/>
                <a:gd name="connsiteY4" fmla="*/ 48049 h 1124374"/>
                <a:gd name="connsiteX5" fmla="*/ 5644 w 729544"/>
                <a:gd name="connsiteY5" fmla="*/ 424 h 1124374"/>
                <a:gd name="connsiteX6" fmla="*/ 81844 w 729544"/>
                <a:gd name="connsiteY6" fmla="*/ 76624 h 1124374"/>
                <a:gd name="connsiteX7" fmla="*/ 167569 w 729544"/>
                <a:gd name="connsiteY7" fmla="*/ 171874 h 1124374"/>
                <a:gd name="connsiteX8" fmla="*/ 291394 w 729544"/>
                <a:gd name="connsiteY8" fmla="*/ 295699 h 1124374"/>
                <a:gd name="connsiteX9" fmla="*/ 386644 w 729544"/>
                <a:gd name="connsiteY9" fmla="*/ 390949 h 1124374"/>
                <a:gd name="connsiteX10" fmla="*/ 491419 w 729544"/>
                <a:gd name="connsiteY10" fmla="*/ 495724 h 1124374"/>
                <a:gd name="connsiteX11" fmla="*/ 586669 w 729544"/>
                <a:gd name="connsiteY11" fmla="*/ 600499 h 1124374"/>
                <a:gd name="connsiteX12" fmla="*/ 672394 w 729544"/>
                <a:gd name="connsiteY12" fmla="*/ 714799 h 1124374"/>
                <a:gd name="connsiteX13" fmla="*/ 710494 w 729544"/>
                <a:gd name="connsiteY13" fmla="*/ 810049 h 1124374"/>
                <a:gd name="connsiteX14" fmla="*/ 729544 w 729544"/>
                <a:gd name="connsiteY14" fmla="*/ 933874 h 1124374"/>
                <a:gd name="connsiteX15" fmla="*/ 710494 w 729544"/>
                <a:gd name="connsiteY15" fmla="*/ 1067224 h 1124374"/>
                <a:gd name="connsiteX16" fmla="*/ 691444 w 729544"/>
                <a:gd name="connsiteY16" fmla="*/ 1124374 h 1124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29544" h="1124374">
                  <a:moveTo>
                    <a:pt x="24694" y="286174"/>
                  </a:moveTo>
                  <a:cubicBezTo>
                    <a:pt x="20725" y="263949"/>
                    <a:pt x="16756" y="241724"/>
                    <a:pt x="15169" y="219499"/>
                  </a:cubicBezTo>
                  <a:cubicBezTo>
                    <a:pt x="13582" y="197274"/>
                    <a:pt x="16756" y="173461"/>
                    <a:pt x="15169" y="152824"/>
                  </a:cubicBezTo>
                  <a:cubicBezTo>
                    <a:pt x="13582" y="132187"/>
                    <a:pt x="7231" y="113136"/>
                    <a:pt x="5644" y="95674"/>
                  </a:cubicBezTo>
                  <a:cubicBezTo>
                    <a:pt x="4057" y="78212"/>
                    <a:pt x="5644" y="48049"/>
                    <a:pt x="5644" y="48049"/>
                  </a:cubicBezTo>
                  <a:cubicBezTo>
                    <a:pt x="5644" y="32174"/>
                    <a:pt x="-7056" y="-4339"/>
                    <a:pt x="5644" y="424"/>
                  </a:cubicBezTo>
                  <a:cubicBezTo>
                    <a:pt x="18344" y="5187"/>
                    <a:pt x="54857" y="48049"/>
                    <a:pt x="81844" y="76624"/>
                  </a:cubicBezTo>
                  <a:cubicBezTo>
                    <a:pt x="108832" y="105199"/>
                    <a:pt x="132644" y="135362"/>
                    <a:pt x="167569" y="171874"/>
                  </a:cubicBezTo>
                  <a:cubicBezTo>
                    <a:pt x="202494" y="208386"/>
                    <a:pt x="291394" y="295699"/>
                    <a:pt x="291394" y="295699"/>
                  </a:cubicBezTo>
                  <a:lnTo>
                    <a:pt x="386644" y="390949"/>
                  </a:lnTo>
                  <a:cubicBezTo>
                    <a:pt x="419981" y="424286"/>
                    <a:pt x="458082" y="460799"/>
                    <a:pt x="491419" y="495724"/>
                  </a:cubicBezTo>
                  <a:cubicBezTo>
                    <a:pt x="524757" y="530649"/>
                    <a:pt x="556506" y="563986"/>
                    <a:pt x="586669" y="600499"/>
                  </a:cubicBezTo>
                  <a:cubicBezTo>
                    <a:pt x="616832" y="637012"/>
                    <a:pt x="651756" y="679874"/>
                    <a:pt x="672394" y="714799"/>
                  </a:cubicBezTo>
                  <a:cubicBezTo>
                    <a:pt x="693032" y="749724"/>
                    <a:pt x="700969" y="773537"/>
                    <a:pt x="710494" y="810049"/>
                  </a:cubicBezTo>
                  <a:cubicBezTo>
                    <a:pt x="720019" y="846561"/>
                    <a:pt x="729544" y="891012"/>
                    <a:pt x="729544" y="933874"/>
                  </a:cubicBezTo>
                  <a:cubicBezTo>
                    <a:pt x="729544" y="976736"/>
                    <a:pt x="716844" y="1035474"/>
                    <a:pt x="710494" y="1067224"/>
                  </a:cubicBezTo>
                  <a:cubicBezTo>
                    <a:pt x="704144" y="1098974"/>
                    <a:pt x="697794" y="1111674"/>
                    <a:pt x="691444" y="1124374"/>
                  </a:cubicBezTo>
                </a:path>
              </a:pathLst>
            </a:custGeom>
            <a:ln w="762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1" name="Freeform 10"/>
            <p:cNvSpPr/>
            <p:nvPr/>
          </p:nvSpPr>
          <p:spPr>
            <a:xfrm>
              <a:off x="1743075" y="1733550"/>
              <a:ext cx="352425" cy="600075"/>
            </a:xfrm>
            <a:custGeom>
              <a:avLst/>
              <a:gdLst>
                <a:gd name="connsiteX0" fmla="*/ 352425 w 352425"/>
                <a:gd name="connsiteY0" fmla="*/ 600075 h 600075"/>
                <a:gd name="connsiteX1" fmla="*/ 323850 w 352425"/>
                <a:gd name="connsiteY1" fmla="*/ 533400 h 600075"/>
                <a:gd name="connsiteX2" fmla="*/ 295275 w 352425"/>
                <a:gd name="connsiteY2" fmla="*/ 495300 h 600075"/>
                <a:gd name="connsiteX3" fmla="*/ 238125 w 352425"/>
                <a:gd name="connsiteY3" fmla="*/ 428625 h 600075"/>
                <a:gd name="connsiteX4" fmla="*/ 171450 w 352425"/>
                <a:gd name="connsiteY4" fmla="*/ 361950 h 600075"/>
                <a:gd name="connsiteX5" fmla="*/ 123825 w 352425"/>
                <a:gd name="connsiteY5" fmla="*/ 314325 h 600075"/>
                <a:gd name="connsiteX6" fmla="*/ 85725 w 352425"/>
                <a:gd name="connsiteY6" fmla="*/ 257175 h 600075"/>
                <a:gd name="connsiteX7" fmla="*/ 47625 w 352425"/>
                <a:gd name="connsiteY7" fmla="*/ 180975 h 600075"/>
                <a:gd name="connsiteX8" fmla="*/ 9525 w 352425"/>
                <a:gd name="connsiteY8" fmla="*/ 66675 h 600075"/>
                <a:gd name="connsiteX9" fmla="*/ 0 w 352425"/>
                <a:gd name="connsiteY9" fmla="*/ 0 h 600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2425" h="600075">
                  <a:moveTo>
                    <a:pt x="352425" y="600075"/>
                  </a:moveTo>
                  <a:cubicBezTo>
                    <a:pt x="342900" y="575468"/>
                    <a:pt x="333375" y="550862"/>
                    <a:pt x="323850" y="533400"/>
                  </a:cubicBezTo>
                  <a:cubicBezTo>
                    <a:pt x="314325" y="515937"/>
                    <a:pt x="309562" y="512762"/>
                    <a:pt x="295275" y="495300"/>
                  </a:cubicBezTo>
                  <a:cubicBezTo>
                    <a:pt x="280988" y="477838"/>
                    <a:pt x="258762" y="450850"/>
                    <a:pt x="238125" y="428625"/>
                  </a:cubicBezTo>
                  <a:cubicBezTo>
                    <a:pt x="217488" y="406400"/>
                    <a:pt x="171450" y="361950"/>
                    <a:pt x="171450" y="361950"/>
                  </a:cubicBezTo>
                  <a:cubicBezTo>
                    <a:pt x="152400" y="342900"/>
                    <a:pt x="138112" y="331787"/>
                    <a:pt x="123825" y="314325"/>
                  </a:cubicBezTo>
                  <a:cubicBezTo>
                    <a:pt x="109538" y="296863"/>
                    <a:pt x="98425" y="279400"/>
                    <a:pt x="85725" y="257175"/>
                  </a:cubicBezTo>
                  <a:cubicBezTo>
                    <a:pt x="73025" y="234950"/>
                    <a:pt x="60325" y="212725"/>
                    <a:pt x="47625" y="180975"/>
                  </a:cubicBezTo>
                  <a:cubicBezTo>
                    <a:pt x="34925" y="149225"/>
                    <a:pt x="17463" y="96838"/>
                    <a:pt x="9525" y="66675"/>
                  </a:cubicBezTo>
                  <a:cubicBezTo>
                    <a:pt x="1587" y="36512"/>
                    <a:pt x="793" y="18256"/>
                    <a:pt x="0" y="0"/>
                  </a:cubicBezTo>
                </a:path>
              </a:pathLst>
            </a:custGeom>
            <a:ln w="762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2" name="Freeform 11"/>
            <p:cNvSpPr/>
            <p:nvPr/>
          </p:nvSpPr>
          <p:spPr>
            <a:xfrm>
              <a:off x="1762125" y="2647950"/>
              <a:ext cx="458275" cy="342989"/>
            </a:xfrm>
            <a:custGeom>
              <a:avLst/>
              <a:gdLst>
                <a:gd name="connsiteX0" fmla="*/ 438150 w 458275"/>
                <a:gd name="connsiteY0" fmla="*/ 0 h 342989"/>
                <a:gd name="connsiteX1" fmla="*/ 457200 w 458275"/>
                <a:gd name="connsiteY1" fmla="*/ 76200 h 342989"/>
                <a:gd name="connsiteX2" fmla="*/ 409575 w 458275"/>
                <a:gd name="connsiteY2" fmla="*/ 161925 h 342989"/>
                <a:gd name="connsiteX3" fmla="*/ 323850 w 458275"/>
                <a:gd name="connsiteY3" fmla="*/ 238125 h 342989"/>
                <a:gd name="connsiteX4" fmla="*/ 238125 w 458275"/>
                <a:gd name="connsiteY4" fmla="*/ 295275 h 342989"/>
                <a:gd name="connsiteX5" fmla="*/ 123825 w 458275"/>
                <a:gd name="connsiteY5" fmla="*/ 342900 h 342989"/>
                <a:gd name="connsiteX6" fmla="*/ 0 w 458275"/>
                <a:gd name="connsiteY6" fmla="*/ 304800 h 342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8275" h="342989">
                  <a:moveTo>
                    <a:pt x="438150" y="0"/>
                  </a:moveTo>
                  <a:cubicBezTo>
                    <a:pt x="450056" y="24606"/>
                    <a:pt x="461962" y="49213"/>
                    <a:pt x="457200" y="76200"/>
                  </a:cubicBezTo>
                  <a:cubicBezTo>
                    <a:pt x="452438" y="103187"/>
                    <a:pt x="431800" y="134938"/>
                    <a:pt x="409575" y="161925"/>
                  </a:cubicBezTo>
                  <a:cubicBezTo>
                    <a:pt x="387350" y="188912"/>
                    <a:pt x="352425" y="215900"/>
                    <a:pt x="323850" y="238125"/>
                  </a:cubicBezTo>
                  <a:cubicBezTo>
                    <a:pt x="295275" y="260350"/>
                    <a:pt x="271462" y="277813"/>
                    <a:pt x="238125" y="295275"/>
                  </a:cubicBezTo>
                  <a:cubicBezTo>
                    <a:pt x="204788" y="312737"/>
                    <a:pt x="163512" y="341313"/>
                    <a:pt x="123825" y="342900"/>
                  </a:cubicBezTo>
                  <a:cubicBezTo>
                    <a:pt x="84138" y="344487"/>
                    <a:pt x="42069" y="324643"/>
                    <a:pt x="0" y="304800"/>
                  </a:cubicBezTo>
                </a:path>
              </a:pathLst>
            </a:custGeom>
            <a:ln w="762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3" name="Freeform 12"/>
            <p:cNvSpPr/>
            <p:nvPr/>
          </p:nvSpPr>
          <p:spPr>
            <a:xfrm>
              <a:off x="6696052" y="3917961"/>
              <a:ext cx="1261909" cy="2218731"/>
            </a:xfrm>
            <a:custGeom>
              <a:avLst/>
              <a:gdLst>
                <a:gd name="connsiteX0" fmla="*/ 371498 w 1261909"/>
                <a:gd name="connsiteY0" fmla="*/ 53964 h 2218731"/>
                <a:gd name="connsiteX1" fmla="*/ 295298 w 1261909"/>
                <a:gd name="connsiteY1" fmla="*/ 44439 h 2218731"/>
                <a:gd name="connsiteX2" fmla="*/ 171473 w 1261909"/>
                <a:gd name="connsiteY2" fmla="*/ 25389 h 2218731"/>
                <a:gd name="connsiteX3" fmla="*/ 104798 w 1261909"/>
                <a:gd name="connsiteY3" fmla="*/ 15864 h 2218731"/>
                <a:gd name="connsiteX4" fmla="*/ 23 w 1261909"/>
                <a:gd name="connsiteY4" fmla="*/ 6339 h 2218731"/>
                <a:gd name="connsiteX5" fmla="*/ 114323 w 1261909"/>
                <a:gd name="connsiteY5" fmla="*/ 120639 h 2218731"/>
                <a:gd name="connsiteX6" fmla="*/ 219098 w 1261909"/>
                <a:gd name="connsiteY6" fmla="*/ 244464 h 2218731"/>
                <a:gd name="connsiteX7" fmla="*/ 323873 w 1261909"/>
                <a:gd name="connsiteY7" fmla="*/ 339714 h 2218731"/>
                <a:gd name="connsiteX8" fmla="*/ 409598 w 1261909"/>
                <a:gd name="connsiteY8" fmla="*/ 463539 h 2218731"/>
                <a:gd name="connsiteX9" fmla="*/ 533423 w 1261909"/>
                <a:gd name="connsiteY9" fmla="*/ 587364 h 2218731"/>
                <a:gd name="connsiteX10" fmla="*/ 619148 w 1261909"/>
                <a:gd name="connsiteY10" fmla="*/ 711189 h 2218731"/>
                <a:gd name="connsiteX11" fmla="*/ 742973 w 1261909"/>
                <a:gd name="connsiteY11" fmla="*/ 844539 h 2218731"/>
                <a:gd name="connsiteX12" fmla="*/ 866798 w 1261909"/>
                <a:gd name="connsiteY12" fmla="*/ 1025514 h 2218731"/>
                <a:gd name="connsiteX13" fmla="*/ 971573 w 1261909"/>
                <a:gd name="connsiteY13" fmla="*/ 1158864 h 2218731"/>
                <a:gd name="connsiteX14" fmla="*/ 1066823 w 1261909"/>
                <a:gd name="connsiteY14" fmla="*/ 1301739 h 2218731"/>
                <a:gd name="connsiteX15" fmla="*/ 1123973 w 1261909"/>
                <a:gd name="connsiteY15" fmla="*/ 1444614 h 2218731"/>
                <a:gd name="connsiteX16" fmla="*/ 1190648 w 1261909"/>
                <a:gd name="connsiteY16" fmla="*/ 1577964 h 2218731"/>
                <a:gd name="connsiteX17" fmla="*/ 1257323 w 1261909"/>
                <a:gd name="connsiteY17" fmla="*/ 1777989 h 2218731"/>
                <a:gd name="connsiteX18" fmla="*/ 1247798 w 1261909"/>
                <a:gd name="connsiteY18" fmla="*/ 1968489 h 2218731"/>
                <a:gd name="connsiteX19" fmla="*/ 1181123 w 1261909"/>
                <a:gd name="connsiteY19" fmla="*/ 2120889 h 2218731"/>
                <a:gd name="connsiteX20" fmla="*/ 990623 w 1261909"/>
                <a:gd name="connsiteY20" fmla="*/ 2206614 h 2218731"/>
                <a:gd name="connsiteX21" fmla="*/ 781073 w 1261909"/>
                <a:gd name="connsiteY21" fmla="*/ 2216139 h 2218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61909" h="2218731">
                  <a:moveTo>
                    <a:pt x="371498" y="53964"/>
                  </a:moveTo>
                  <a:cubicBezTo>
                    <a:pt x="350066" y="51582"/>
                    <a:pt x="328635" y="49201"/>
                    <a:pt x="295298" y="44439"/>
                  </a:cubicBezTo>
                  <a:cubicBezTo>
                    <a:pt x="261961" y="39677"/>
                    <a:pt x="171473" y="25389"/>
                    <a:pt x="171473" y="25389"/>
                  </a:cubicBezTo>
                  <a:cubicBezTo>
                    <a:pt x="139723" y="20627"/>
                    <a:pt x="133373" y="19039"/>
                    <a:pt x="104798" y="15864"/>
                  </a:cubicBezTo>
                  <a:cubicBezTo>
                    <a:pt x="76223" y="12689"/>
                    <a:pt x="-1564" y="-11123"/>
                    <a:pt x="23" y="6339"/>
                  </a:cubicBezTo>
                  <a:cubicBezTo>
                    <a:pt x="1610" y="23801"/>
                    <a:pt x="77811" y="80952"/>
                    <a:pt x="114323" y="120639"/>
                  </a:cubicBezTo>
                  <a:cubicBezTo>
                    <a:pt x="150835" y="160326"/>
                    <a:pt x="184173" y="207952"/>
                    <a:pt x="219098" y="244464"/>
                  </a:cubicBezTo>
                  <a:cubicBezTo>
                    <a:pt x="254023" y="280976"/>
                    <a:pt x="292123" y="303202"/>
                    <a:pt x="323873" y="339714"/>
                  </a:cubicBezTo>
                  <a:cubicBezTo>
                    <a:pt x="355623" y="376226"/>
                    <a:pt x="374673" y="422264"/>
                    <a:pt x="409598" y="463539"/>
                  </a:cubicBezTo>
                  <a:cubicBezTo>
                    <a:pt x="444523" y="504814"/>
                    <a:pt x="498498" y="546089"/>
                    <a:pt x="533423" y="587364"/>
                  </a:cubicBezTo>
                  <a:cubicBezTo>
                    <a:pt x="568348" y="628639"/>
                    <a:pt x="584223" y="668327"/>
                    <a:pt x="619148" y="711189"/>
                  </a:cubicBezTo>
                  <a:cubicBezTo>
                    <a:pt x="654073" y="754051"/>
                    <a:pt x="701698" y="792152"/>
                    <a:pt x="742973" y="844539"/>
                  </a:cubicBezTo>
                  <a:cubicBezTo>
                    <a:pt x="784248" y="896926"/>
                    <a:pt x="828698" y="973127"/>
                    <a:pt x="866798" y="1025514"/>
                  </a:cubicBezTo>
                  <a:cubicBezTo>
                    <a:pt x="904898" y="1077901"/>
                    <a:pt x="938236" y="1112827"/>
                    <a:pt x="971573" y="1158864"/>
                  </a:cubicBezTo>
                  <a:cubicBezTo>
                    <a:pt x="1004911" y="1204902"/>
                    <a:pt x="1041423" y="1254114"/>
                    <a:pt x="1066823" y="1301739"/>
                  </a:cubicBezTo>
                  <a:cubicBezTo>
                    <a:pt x="1092223" y="1349364"/>
                    <a:pt x="1103336" y="1398577"/>
                    <a:pt x="1123973" y="1444614"/>
                  </a:cubicBezTo>
                  <a:cubicBezTo>
                    <a:pt x="1144611" y="1490652"/>
                    <a:pt x="1168423" y="1522402"/>
                    <a:pt x="1190648" y="1577964"/>
                  </a:cubicBezTo>
                  <a:cubicBezTo>
                    <a:pt x="1212873" y="1633526"/>
                    <a:pt x="1247798" y="1712902"/>
                    <a:pt x="1257323" y="1777989"/>
                  </a:cubicBezTo>
                  <a:cubicBezTo>
                    <a:pt x="1266848" y="1843076"/>
                    <a:pt x="1260498" y="1911339"/>
                    <a:pt x="1247798" y="1968489"/>
                  </a:cubicBezTo>
                  <a:cubicBezTo>
                    <a:pt x="1235098" y="2025639"/>
                    <a:pt x="1223985" y="2081202"/>
                    <a:pt x="1181123" y="2120889"/>
                  </a:cubicBezTo>
                  <a:cubicBezTo>
                    <a:pt x="1138261" y="2160576"/>
                    <a:pt x="1057298" y="2190739"/>
                    <a:pt x="990623" y="2206614"/>
                  </a:cubicBezTo>
                  <a:cubicBezTo>
                    <a:pt x="923948" y="2222489"/>
                    <a:pt x="852510" y="2219314"/>
                    <a:pt x="781073" y="2216139"/>
                  </a:cubicBezTo>
                </a:path>
              </a:pathLst>
            </a:custGeom>
            <a:ln w="762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4" name="Freeform 13"/>
            <p:cNvSpPr/>
            <p:nvPr/>
          </p:nvSpPr>
          <p:spPr>
            <a:xfrm>
              <a:off x="7181145" y="4752975"/>
              <a:ext cx="629355" cy="1175763"/>
            </a:xfrm>
            <a:custGeom>
              <a:avLst/>
              <a:gdLst>
                <a:gd name="connsiteX0" fmla="*/ 705 w 629355"/>
                <a:gd name="connsiteY0" fmla="*/ 171450 h 1175763"/>
                <a:gd name="connsiteX1" fmla="*/ 705 w 629355"/>
                <a:gd name="connsiteY1" fmla="*/ 95250 h 1175763"/>
                <a:gd name="connsiteX2" fmla="*/ 705 w 629355"/>
                <a:gd name="connsiteY2" fmla="*/ 57150 h 1175763"/>
                <a:gd name="connsiteX3" fmla="*/ 10230 w 629355"/>
                <a:gd name="connsiteY3" fmla="*/ 0 h 1175763"/>
                <a:gd name="connsiteX4" fmla="*/ 67380 w 629355"/>
                <a:gd name="connsiteY4" fmla="*/ 57150 h 1175763"/>
                <a:gd name="connsiteX5" fmla="*/ 105480 w 629355"/>
                <a:gd name="connsiteY5" fmla="*/ 104775 h 1175763"/>
                <a:gd name="connsiteX6" fmla="*/ 172155 w 629355"/>
                <a:gd name="connsiteY6" fmla="*/ 171450 h 1175763"/>
                <a:gd name="connsiteX7" fmla="*/ 219780 w 629355"/>
                <a:gd name="connsiteY7" fmla="*/ 238125 h 1175763"/>
                <a:gd name="connsiteX8" fmla="*/ 267405 w 629355"/>
                <a:gd name="connsiteY8" fmla="*/ 295275 h 1175763"/>
                <a:gd name="connsiteX9" fmla="*/ 324555 w 629355"/>
                <a:gd name="connsiteY9" fmla="*/ 390525 h 1175763"/>
                <a:gd name="connsiteX10" fmla="*/ 372180 w 629355"/>
                <a:gd name="connsiteY10" fmla="*/ 466725 h 1175763"/>
                <a:gd name="connsiteX11" fmla="*/ 410280 w 629355"/>
                <a:gd name="connsiteY11" fmla="*/ 552450 h 1175763"/>
                <a:gd name="connsiteX12" fmla="*/ 467430 w 629355"/>
                <a:gd name="connsiteY12" fmla="*/ 619125 h 1175763"/>
                <a:gd name="connsiteX13" fmla="*/ 534105 w 629355"/>
                <a:gd name="connsiteY13" fmla="*/ 704850 h 1175763"/>
                <a:gd name="connsiteX14" fmla="*/ 581730 w 629355"/>
                <a:gd name="connsiteY14" fmla="*/ 819150 h 1175763"/>
                <a:gd name="connsiteX15" fmla="*/ 610305 w 629355"/>
                <a:gd name="connsiteY15" fmla="*/ 895350 h 1175763"/>
                <a:gd name="connsiteX16" fmla="*/ 629355 w 629355"/>
                <a:gd name="connsiteY16" fmla="*/ 1000125 h 1175763"/>
                <a:gd name="connsiteX17" fmla="*/ 629355 w 629355"/>
                <a:gd name="connsiteY17" fmla="*/ 1066800 h 1175763"/>
                <a:gd name="connsiteX18" fmla="*/ 610305 w 629355"/>
                <a:gd name="connsiteY18" fmla="*/ 1114425 h 1175763"/>
                <a:gd name="connsiteX19" fmla="*/ 562680 w 629355"/>
                <a:gd name="connsiteY19" fmla="*/ 1143000 h 1175763"/>
                <a:gd name="connsiteX20" fmla="*/ 486480 w 629355"/>
                <a:gd name="connsiteY20" fmla="*/ 1171575 h 1175763"/>
                <a:gd name="connsiteX21" fmla="*/ 391230 w 629355"/>
                <a:gd name="connsiteY21" fmla="*/ 1171575 h 1175763"/>
                <a:gd name="connsiteX22" fmla="*/ 276930 w 629355"/>
                <a:gd name="connsiteY22" fmla="*/ 1133475 h 1175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29355" h="1175763">
                  <a:moveTo>
                    <a:pt x="705" y="171450"/>
                  </a:moveTo>
                  <a:lnTo>
                    <a:pt x="705" y="95250"/>
                  </a:lnTo>
                  <a:cubicBezTo>
                    <a:pt x="705" y="76200"/>
                    <a:pt x="-883" y="73025"/>
                    <a:pt x="705" y="57150"/>
                  </a:cubicBezTo>
                  <a:cubicBezTo>
                    <a:pt x="2293" y="41275"/>
                    <a:pt x="-882" y="0"/>
                    <a:pt x="10230" y="0"/>
                  </a:cubicBezTo>
                  <a:cubicBezTo>
                    <a:pt x="21342" y="0"/>
                    <a:pt x="51505" y="39688"/>
                    <a:pt x="67380" y="57150"/>
                  </a:cubicBezTo>
                  <a:cubicBezTo>
                    <a:pt x="83255" y="74612"/>
                    <a:pt x="88018" y="85725"/>
                    <a:pt x="105480" y="104775"/>
                  </a:cubicBezTo>
                  <a:cubicBezTo>
                    <a:pt x="122942" y="123825"/>
                    <a:pt x="153105" y="149225"/>
                    <a:pt x="172155" y="171450"/>
                  </a:cubicBezTo>
                  <a:cubicBezTo>
                    <a:pt x="191205" y="193675"/>
                    <a:pt x="203905" y="217488"/>
                    <a:pt x="219780" y="238125"/>
                  </a:cubicBezTo>
                  <a:cubicBezTo>
                    <a:pt x="235655" y="258763"/>
                    <a:pt x="249942" y="269875"/>
                    <a:pt x="267405" y="295275"/>
                  </a:cubicBezTo>
                  <a:cubicBezTo>
                    <a:pt x="284868" y="320675"/>
                    <a:pt x="307093" y="361950"/>
                    <a:pt x="324555" y="390525"/>
                  </a:cubicBezTo>
                  <a:cubicBezTo>
                    <a:pt x="342017" y="419100"/>
                    <a:pt x="357893" y="439738"/>
                    <a:pt x="372180" y="466725"/>
                  </a:cubicBezTo>
                  <a:cubicBezTo>
                    <a:pt x="386468" y="493713"/>
                    <a:pt x="394405" y="527050"/>
                    <a:pt x="410280" y="552450"/>
                  </a:cubicBezTo>
                  <a:cubicBezTo>
                    <a:pt x="426155" y="577850"/>
                    <a:pt x="446792" y="593725"/>
                    <a:pt x="467430" y="619125"/>
                  </a:cubicBezTo>
                  <a:cubicBezTo>
                    <a:pt x="488068" y="644525"/>
                    <a:pt x="515055" y="671513"/>
                    <a:pt x="534105" y="704850"/>
                  </a:cubicBezTo>
                  <a:cubicBezTo>
                    <a:pt x="553155" y="738188"/>
                    <a:pt x="569030" y="787400"/>
                    <a:pt x="581730" y="819150"/>
                  </a:cubicBezTo>
                  <a:cubicBezTo>
                    <a:pt x="594430" y="850900"/>
                    <a:pt x="602367" y="865187"/>
                    <a:pt x="610305" y="895350"/>
                  </a:cubicBezTo>
                  <a:cubicBezTo>
                    <a:pt x="618243" y="925513"/>
                    <a:pt x="626180" y="971550"/>
                    <a:pt x="629355" y="1000125"/>
                  </a:cubicBezTo>
                  <a:cubicBezTo>
                    <a:pt x="632530" y="1028700"/>
                    <a:pt x="632530" y="1047750"/>
                    <a:pt x="629355" y="1066800"/>
                  </a:cubicBezTo>
                  <a:cubicBezTo>
                    <a:pt x="626180" y="1085850"/>
                    <a:pt x="621417" y="1101725"/>
                    <a:pt x="610305" y="1114425"/>
                  </a:cubicBezTo>
                  <a:cubicBezTo>
                    <a:pt x="599193" y="1127125"/>
                    <a:pt x="583317" y="1133475"/>
                    <a:pt x="562680" y="1143000"/>
                  </a:cubicBezTo>
                  <a:cubicBezTo>
                    <a:pt x="542043" y="1152525"/>
                    <a:pt x="515055" y="1166813"/>
                    <a:pt x="486480" y="1171575"/>
                  </a:cubicBezTo>
                  <a:cubicBezTo>
                    <a:pt x="457905" y="1176337"/>
                    <a:pt x="426155" y="1177925"/>
                    <a:pt x="391230" y="1171575"/>
                  </a:cubicBezTo>
                  <a:cubicBezTo>
                    <a:pt x="356305" y="1165225"/>
                    <a:pt x="316617" y="1149350"/>
                    <a:pt x="276930" y="1133475"/>
                  </a:cubicBezTo>
                </a:path>
              </a:pathLst>
            </a:custGeom>
            <a:ln w="762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5" name="Freeform 14"/>
            <p:cNvSpPr/>
            <p:nvPr/>
          </p:nvSpPr>
          <p:spPr>
            <a:xfrm>
              <a:off x="990600" y="2789663"/>
              <a:ext cx="742950" cy="469259"/>
            </a:xfrm>
            <a:custGeom>
              <a:avLst/>
              <a:gdLst>
                <a:gd name="connsiteX0" fmla="*/ 742950 w 742950"/>
                <a:gd name="connsiteY0" fmla="*/ 163087 h 469259"/>
                <a:gd name="connsiteX1" fmla="*/ 666750 w 742950"/>
                <a:gd name="connsiteY1" fmla="*/ 124987 h 469259"/>
                <a:gd name="connsiteX2" fmla="*/ 638175 w 742950"/>
                <a:gd name="connsiteY2" fmla="*/ 67837 h 469259"/>
                <a:gd name="connsiteX3" fmla="*/ 590550 w 742950"/>
                <a:gd name="connsiteY3" fmla="*/ 39262 h 469259"/>
                <a:gd name="connsiteX4" fmla="*/ 552450 w 742950"/>
                <a:gd name="connsiteY4" fmla="*/ 1162 h 469259"/>
                <a:gd name="connsiteX5" fmla="*/ 609600 w 742950"/>
                <a:gd name="connsiteY5" fmla="*/ 86887 h 469259"/>
                <a:gd name="connsiteX6" fmla="*/ 619125 w 742950"/>
                <a:gd name="connsiteY6" fmla="*/ 210712 h 469259"/>
                <a:gd name="connsiteX7" fmla="*/ 590550 w 742950"/>
                <a:gd name="connsiteY7" fmla="*/ 267862 h 469259"/>
                <a:gd name="connsiteX8" fmla="*/ 542925 w 742950"/>
                <a:gd name="connsiteY8" fmla="*/ 334537 h 469259"/>
                <a:gd name="connsiteX9" fmla="*/ 466725 w 742950"/>
                <a:gd name="connsiteY9" fmla="*/ 391687 h 469259"/>
                <a:gd name="connsiteX10" fmla="*/ 390525 w 742950"/>
                <a:gd name="connsiteY10" fmla="*/ 420262 h 469259"/>
                <a:gd name="connsiteX11" fmla="*/ 247650 w 742950"/>
                <a:gd name="connsiteY11" fmla="*/ 467887 h 469259"/>
                <a:gd name="connsiteX12" fmla="*/ 142875 w 742950"/>
                <a:gd name="connsiteY12" fmla="*/ 448837 h 469259"/>
                <a:gd name="connsiteX13" fmla="*/ 0 w 742950"/>
                <a:gd name="connsiteY13" fmla="*/ 372637 h 469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42950" h="469259">
                  <a:moveTo>
                    <a:pt x="742950" y="163087"/>
                  </a:moveTo>
                  <a:cubicBezTo>
                    <a:pt x="713581" y="151974"/>
                    <a:pt x="684212" y="140862"/>
                    <a:pt x="666750" y="124987"/>
                  </a:cubicBezTo>
                  <a:cubicBezTo>
                    <a:pt x="649288" y="109112"/>
                    <a:pt x="650875" y="82124"/>
                    <a:pt x="638175" y="67837"/>
                  </a:cubicBezTo>
                  <a:cubicBezTo>
                    <a:pt x="625475" y="53549"/>
                    <a:pt x="604837" y="50374"/>
                    <a:pt x="590550" y="39262"/>
                  </a:cubicBezTo>
                  <a:cubicBezTo>
                    <a:pt x="576262" y="28149"/>
                    <a:pt x="549275" y="-6776"/>
                    <a:pt x="552450" y="1162"/>
                  </a:cubicBezTo>
                  <a:cubicBezTo>
                    <a:pt x="555625" y="9100"/>
                    <a:pt x="598487" y="51962"/>
                    <a:pt x="609600" y="86887"/>
                  </a:cubicBezTo>
                  <a:cubicBezTo>
                    <a:pt x="620712" y="121812"/>
                    <a:pt x="622300" y="180549"/>
                    <a:pt x="619125" y="210712"/>
                  </a:cubicBezTo>
                  <a:cubicBezTo>
                    <a:pt x="615950" y="240875"/>
                    <a:pt x="603250" y="247225"/>
                    <a:pt x="590550" y="267862"/>
                  </a:cubicBezTo>
                  <a:cubicBezTo>
                    <a:pt x="577850" y="288499"/>
                    <a:pt x="563562" y="313900"/>
                    <a:pt x="542925" y="334537"/>
                  </a:cubicBezTo>
                  <a:cubicBezTo>
                    <a:pt x="522288" y="355174"/>
                    <a:pt x="492125" y="377400"/>
                    <a:pt x="466725" y="391687"/>
                  </a:cubicBezTo>
                  <a:cubicBezTo>
                    <a:pt x="441325" y="405974"/>
                    <a:pt x="427037" y="407562"/>
                    <a:pt x="390525" y="420262"/>
                  </a:cubicBezTo>
                  <a:cubicBezTo>
                    <a:pt x="354012" y="432962"/>
                    <a:pt x="288925" y="463125"/>
                    <a:pt x="247650" y="467887"/>
                  </a:cubicBezTo>
                  <a:cubicBezTo>
                    <a:pt x="206375" y="472649"/>
                    <a:pt x="184150" y="464712"/>
                    <a:pt x="142875" y="448837"/>
                  </a:cubicBezTo>
                  <a:cubicBezTo>
                    <a:pt x="101600" y="432962"/>
                    <a:pt x="50800" y="402799"/>
                    <a:pt x="0" y="372637"/>
                  </a:cubicBezTo>
                </a:path>
              </a:pathLst>
            </a:custGeom>
            <a:ln w="762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6" name="Freeform 15"/>
            <p:cNvSpPr/>
            <p:nvPr/>
          </p:nvSpPr>
          <p:spPr>
            <a:xfrm>
              <a:off x="1447800" y="3038475"/>
              <a:ext cx="466725" cy="209550"/>
            </a:xfrm>
            <a:custGeom>
              <a:avLst/>
              <a:gdLst>
                <a:gd name="connsiteX0" fmla="*/ 466725 w 466725"/>
                <a:gd name="connsiteY0" fmla="*/ 0 h 209550"/>
                <a:gd name="connsiteX1" fmla="*/ 419100 w 466725"/>
                <a:gd name="connsiteY1" fmla="*/ 66675 h 209550"/>
                <a:gd name="connsiteX2" fmla="*/ 371475 w 466725"/>
                <a:gd name="connsiteY2" fmla="*/ 114300 h 209550"/>
                <a:gd name="connsiteX3" fmla="*/ 314325 w 466725"/>
                <a:gd name="connsiteY3" fmla="*/ 152400 h 209550"/>
                <a:gd name="connsiteX4" fmla="*/ 257175 w 466725"/>
                <a:gd name="connsiteY4" fmla="*/ 171450 h 209550"/>
                <a:gd name="connsiteX5" fmla="*/ 200025 w 466725"/>
                <a:gd name="connsiteY5" fmla="*/ 190500 h 209550"/>
                <a:gd name="connsiteX6" fmla="*/ 152400 w 466725"/>
                <a:gd name="connsiteY6" fmla="*/ 190500 h 209550"/>
                <a:gd name="connsiteX7" fmla="*/ 95250 w 466725"/>
                <a:gd name="connsiteY7" fmla="*/ 209550 h 209550"/>
                <a:gd name="connsiteX8" fmla="*/ 0 w 466725"/>
                <a:gd name="connsiteY8" fmla="*/ 190500 h 209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6725" h="209550">
                  <a:moveTo>
                    <a:pt x="466725" y="0"/>
                  </a:moveTo>
                  <a:cubicBezTo>
                    <a:pt x="450850" y="23812"/>
                    <a:pt x="434975" y="47625"/>
                    <a:pt x="419100" y="66675"/>
                  </a:cubicBezTo>
                  <a:cubicBezTo>
                    <a:pt x="403225" y="85725"/>
                    <a:pt x="388937" y="100013"/>
                    <a:pt x="371475" y="114300"/>
                  </a:cubicBezTo>
                  <a:cubicBezTo>
                    <a:pt x="354013" y="128587"/>
                    <a:pt x="333375" y="142875"/>
                    <a:pt x="314325" y="152400"/>
                  </a:cubicBezTo>
                  <a:cubicBezTo>
                    <a:pt x="295275" y="161925"/>
                    <a:pt x="257175" y="171450"/>
                    <a:pt x="257175" y="171450"/>
                  </a:cubicBezTo>
                  <a:cubicBezTo>
                    <a:pt x="238125" y="177800"/>
                    <a:pt x="217487" y="187325"/>
                    <a:pt x="200025" y="190500"/>
                  </a:cubicBezTo>
                  <a:cubicBezTo>
                    <a:pt x="182562" y="193675"/>
                    <a:pt x="169862" y="187325"/>
                    <a:pt x="152400" y="190500"/>
                  </a:cubicBezTo>
                  <a:cubicBezTo>
                    <a:pt x="134937" y="193675"/>
                    <a:pt x="120650" y="209550"/>
                    <a:pt x="95250" y="209550"/>
                  </a:cubicBezTo>
                  <a:cubicBezTo>
                    <a:pt x="69850" y="209550"/>
                    <a:pt x="34925" y="200025"/>
                    <a:pt x="0" y="190500"/>
                  </a:cubicBezTo>
                </a:path>
              </a:pathLst>
            </a:custGeom>
            <a:ln w="762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7" name="Freeform 16"/>
            <p:cNvSpPr/>
            <p:nvPr/>
          </p:nvSpPr>
          <p:spPr>
            <a:xfrm>
              <a:off x="571500" y="2047875"/>
              <a:ext cx="304800" cy="885825"/>
            </a:xfrm>
            <a:custGeom>
              <a:avLst/>
              <a:gdLst>
                <a:gd name="connsiteX0" fmla="*/ 304800 w 304800"/>
                <a:gd name="connsiteY0" fmla="*/ 885825 h 885825"/>
                <a:gd name="connsiteX1" fmla="*/ 285750 w 304800"/>
                <a:gd name="connsiteY1" fmla="*/ 819150 h 885825"/>
                <a:gd name="connsiteX2" fmla="*/ 266700 w 304800"/>
                <a:gd name="connsiteY2" fmla="*/ 704850 h 885825"/>
                <a:gd name="connsiteX3" fmla="*/ 247650 w 304800"/>
                <a:gd name="connsiteY3" fmla="*/ 647700 h 885825"/>
                <a:gd name="connsiteX4" fmla="*/ 219075 w 304800"/>
                <a:gd name="connsiteY4" fmla="*/ 552450 h 885825"/>
                <a:gd name="connsiteX5" fmla="*/ 180975 w 304800"/>
                <a:gd name="connsiteY5" fmla="*/ 476250 h 885825"/>
                <a:gd name="connsiteX6" fmla="*/ 171450 w 304800"/>
                <a:gd name="connsiteY6" fmla="*/ 371475 h 885825"/>
                <a:gd name="connsiteX7" fmla="*/ 142875 w 304800"/>
                <a:gd name="connsiteY7" fmla="*/ 304800 h 885825"/>
                <a:gd name="connsiteX8" fmla="*/ 85725 w 304800"/>
                <a:gd name="connsiteY8" fmla="*/ 200025 h 885825"/>
                <a:gd name="connsiteX9" fmla="*/ 38100 w 304800"/>
                <a:gd name="connsiteY9" fmla="*/ 123825 h 885825"/>
                <a:gd name="connsiteX10" fmla="*/ 0 w 304800"/>
                <a:gd name="connsiteY10" fmla="*/ 0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4800" h="885825">
                  <a:moveTo>
                    <a:pt x="304800" y="885825"/>
                  </a:moveTo>
                  <a:cubicBezTo>
                    <a:pt x="298450" y="867568"/>
                    <a:pt x="292100" y="849312"/>
                    <a:pt x="285750" y="819150"/>
                  </a:cubicBezTo>
                  <a:cubicBezTo>
                    <a:pt x="279400" y="788988"/>
                    <a:pt x="273050" y="733425"/>
                    <a:pt x="266700" y="704850"/>
                  </a:cubicBezTo>
                  <a:cubicBezTo>
                    <a:pt x="260350" y="676275"/>
                    <a:pt x="255587" y="673100"/>
                    <a:pt x="247650" y="647700"/>
                  </a:cubicBezTo>
                  <a:cubicBezTo>
                    <a:pt x="239713" y="622300"/>
                    <a:pt x="230187" y="581025"/>
                    <a:pt x="219075" y="552450"/>
                  </a:cubicBezTo>
                  <a:cubicBezTo>
                    <a:pt x="207963" y="523875"/>
                    <a:pt x="188913" y="506413"/>
                    <a:pt x="180975" y="476250"/>
                  </a:cubicBezTo>
                  <a:cubicBezTo>
                    <a:pt x="173037" y="446087"/>
                    <a:pt x="177800" y="400050"/>
                    <a:pt x="171450" y="371475"/>
                  </a:cubicBezTo>
                  <a:cubicBezTo>
                    <a:pt x="165100" y="342900"/>
                    <a:pt x="157162" y="333375"/>
                    <a:pt x="142875" y="304800"/>
                  </a:cubicBezTo>
                  <a:cubicBezTo>
                    <a:pt x="128588" y="276225"/>
                    <a:pt x="103187" y="230187"/>
                    <a:pt x="85725" y="200025"/>
                  </a:cubicBezTo>
                  <a:cubicBezTo>
                    <a:pt x="68263" y="169863"/>
                    <a:pt x="52387" y="157162"/>
                    <a:pt x="38100" y="123825"/>
                  </a:cubicBezTo>
                  <a:cubicBezTo>
                    <a:pt x="23813" y="90488"/>
                    <a:pt x="11906" y="45244"/>
                    <a:pt x="0" y="0"/>
                  </a:cubicBezTo>
                </a:path>
              </a:pathLst>
            </a:custGeom>
            <a:ln w="762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8" name="Freeform 17"/>
            <p:cNvSpPr/>
            <p:nvPr/>
          </p:nvSpPr>
          <p:spPr>
            <a:xfrm>
              <a:off x="742950" y="3067050"/>
              <a:ext cx="409575" cy="200025"/>
            </a:xfrm>
            <a:custGeom>
              <a:avLst/>
              <a:gdLst>
                <a:gd name="connsiteX0" fmla="*/ 409575 w 409575"/>
                <a:gd name="connsiteY0" fmla="*/ 0 h 200025"/>
                <a:gd name="connsiteX1" fmla="*/ 342900 w 409575"/>
                <a:gd name="connsiteY1" fmla="*/ 38100 h 200025"/>
                <a:gd name="connsiteX2" fmla="*/ 257175 w 409575"/>
                <a:gd name="connsiteY2" fmla="*/ 57150 h 200025"/>
                <a:gd name="connsiteX3" fmla="*/ 209550 w 409575"/>
                <a:gd name="connsiteY3" fmla="*/ 85725 h 200025"/>
                <a:gd name="connsiteX4" fmla="*/ 152400 w 409575"/>
                <a:gd name="connsiteY4" fmla="*/ 114300 h 200025"/>
                <a:gd name="connsiteX5" fmla="*/ 47625 w 409575"/>
                <a:gd name="connsiteY5" fmla="*/ 161925 h 200025"/>
                <a:gd name="connsiteX6" fmla="*/ 0 w 409575"/>
                <a:gd name="connsiteY6" fmla="*/ 200025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9575" h="200025">
                  <a:moveTo>
                    <a:pt x="409575" y="0"/>
                  </a:moveTo>
                  <a:cubicBezTo>
                    <a:pt x="388937" y="14287"/>
                    <a:pt x="368300" y="28575"/>
                    <a:pt x="342900" y="38100"/>
                  </a:cubicBezTo>
                  <a:cubicBezTo>
                    <a:pt x="317500" y="47625"/>
                    <a:pt x="279400" y="49213"/>
                    <a:pt x="257175" y="57150"/>
                  </a:cubicBezTo>
                  <a:cubicBezTo>
                    <a:pt x="234950" y="65088"/>
                    <a:pt x="227012" y="76200"/>
                    <a:pt x="209550" y="85725"/>
                  </a:cubicBezTo>
                  <a:cubicBezTo>
                    <a:pt x="192087" y="95250"/>
                    <a:pt x="179387" y="101600"/>
                    <a:pt x="152400" y="114300"/>
                  </a:cubicBezTo>
                  <a:cubicBezTo>
                    <a:pt x="125413" y="127000"/>
                    <a:pt x="73025" y="147638"/>
                    <a:pt x="47625" y="161925"/>
                  </a:cubicBezTo>
                  <a:cubicBezTo>
                    <a:pt x="22225" y="176212"/>
                    <a:pt x="11112" y="188118"/>
                    <a:pt x="0" y="200025"/>
                  </a:cubicBezTo>
                </a:path>
              </a:pathLst>
            </a:custGeom>
            <a:ln w="762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9" name="Freeform 18"/>
            <p:cNvSpPr/>
            <p:nvPr/>
          </p:nvSpPr>
          <p:spPr>
            <a:xfrm>
              <a:off x="657225" y="2762250"/>
              <a:ext cx="376057" cy="352425"/>
            </a:xfrm>
            <a:custGeom>
              <a:avLst/>
              <a:gdLst>
                <a:gd name="connsiteX0" fmla="*/ 371475 w 376057"/>
                <a:gd name="connsiteY0" fmla="*/ 0 h 352425"/>
                <a:gd name="connsiteX1" fmla="*/ 371475 w 376057"/>
                <a:gd name="connsiteY1" fmla="*/ 76200 h 352425"/>
                <a:gd name="connsiteX2" fmla="*/ 323850 w 376057"/>
                <a:gd name="connsiteY2" fmla="*/ 114300 h 352425"/>
                <a:gd name="connsiteX3" fmla="*/ 285750 w 376057"/>
                <a:gd name="connsiteY3" fmla="*/ 152400 h 352425"/>
                <a:gd name="connsiteX4" fmla="*/ 209550 w 376057"/>
                <a:gd name="connsiteY4" fmla="*/ 200025 h 352425"/>
                <a:gd name="connsiteX5" fmla="*/ 152400 w 376057"/>
                <a:gd name="connsiteY5" fmla="*/ 247650 h 352425"/>
                <a:gd name="connsiteX6" fmla="*/ 57150 w 376057"/>
                <a:gd name="connsiteY6" fmla="*/ 285750 h 352425"/>
                <a:gd name="connsiteX7" fmla="*/ 0 w 376057"/>
                <a:gd name="connsiteY7" fmla="*/ 352425 h 352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6057" h="352425">
                  <a:moveTo>
                    <a:pt x="371475" y="0"/>
                  </a:moveTo>
                  <a:cubicBezTo>
                    <a:pt x="375443" y="28575"/>
                    <a:pt x="379412" y="57150"/>
                    <a:pt x="371475" y="76200"/>
                  </a:cubicBezTo>
                  <a:cubicBezTo>
                    <a:pt x="363538" y="95250"/>
                    <a:pt x="338137" y="101600"/>
                    <a:pt x="323850" y="114300"/>
                  </a:cubicBezTo>
                  <a:cubicBezTo>
                    <a:pt x="309562" y="127000"/>
                    <a:pt x="304800" y="138113"/>
                    <a:pt x="285750" y="152400"/>
                  </a:cubicBezTo>
                  <a:cubicBezTo>
                    <a:pt x="266700" y="166688"/>
                    <a:pt x="231775" y="184150"/>
                    <a:pt x="209550" y="200025"/>
                  </a:cubicBezTo>
                  <a:cubicBezTo>
                    <a:pt x="187325" y="215900"/>
                    <a:pt x="177800" y="233363"/>
                    <a:pt x="152400" y="247650"/>
                  </a:cubicBezTo>
                  <a:cubicBezTo>
                    <a:pt x="127000" y="261937"/>
                    <a:pt x="82550" y="268287"/>
                    <a:pt x="57150" y="285750"/>
                  </a:cubicBezTo>
                  <a:cubicBezTo>
                    <a:pt x="31750" y="303213"/>
                    <a:pt x="15875" y="327819"/>
                    <a:pt x="0" y="352425"/>
                  </a:cubicBezTo>
                </a:path>
              </a:pathLst>
            </a:custGeom>
            <a:ln w="762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grpSp>
      <p:sp>
        <p:nvSpPr>
          <p:cNvPr id="20" name="Freeform 19"/>
          <p:cNvSpPr/>
          <p:nvPr/>
        </p:nvSpPr>
        <p:spPr>
          <a:xfrm rot="152753">
            <a:off x="3453789" y="1264516"/>
            <a:ext cx="673316" cy="380918"/>
          </a:xfrm>
          <a:custGeom>
            <a:avLst/>
            <a:gdLst>
              <a:gd name="connsiteX0" fmla="*/ 1817 w 675425"/>
              <a:gd name="connsiteY0" fmla="*/ 287283 h 403699"/>
              <a:gd name="connsiteX1" fmla="*/ 39917 w 675425"/>
              <a:gd name="connsiteY1" fmla="*/ 353958 h 403699"/>
              <a:gd name="connsiteX2" fmla="*/ 106592 w 675425"/>
              <a:gd name="connsiteY2" fmla="*/ 373008 h 403699"/>
              <a:gd name="connsiteX3" fmla="*/ 173267 w 675425"/>
              <a:gd name="connsiteY3" fmla="*/ 401583 h 403699"/>
              <a:gd name="connsiteX4" fmla="*/ 268517 w 675425"/>
              <a:gd name="connsiteY4" fmla="*/ 401583 h 403699"/>
              <a:gd name="connsiteX5" fmla="*/ 373292 w 675425"/>
              <a:gd name="connsiteY5" fmla="*/ 401583 h 403699"/>
              <a:gd name="connsiteX6" fmla="*/ 478067 w 675425"/>
              <a:gd name="connsiteY6" fmla="*/ 392058 h 403699"/>
              <a:gd name="connsiteX7" fmla="*/ 573317 w 675425"/>
              <a:gd name="connsiteY7" fmla="*/ 363483 h 403699"/>
              <a:gd name="connsiteX8" fmla="*/ 639992 w 675425"/>
              <a:gd name="connsiteY8" fmla="*/ 268233 h 403699"/>
              <a:gd name="connsiteX9" fmla="*/ 668567 w 675425"/>
              <a:gd name="connsiteY9" fmla="*/ 125358 h 403699"/>
              <a:gd name="connsiteX10" fmla="*/ 668567 w 675425"/>
              <a:gd name="connsiteY10" fmla="*/ 1533 h 403699"/>
              <a:gd name="connsiteX11" fmla="*/ 592367 w 675425"/>
              <a:gd name="connsiteY11" fmla="*/ 58683 h 403699"/>
              <a:gd name="connsiteX12" fmla="*/ 487592 w 675425"/>
              <a:gd name="connsiteY12" fmla="*/ 96783 h 403699"/>
              <a:gd name="connsiteX13" fmla="*/ 411392 w 675425"/>
              <a:gd name="connsiteY13" fmla="*/ 134883 h 403699"/>
              <a:gd name="connsiteX14" fmla="*/ 287567 w 675425"/>
              <a:gd name="connsiteY14" fmla="*/ 182508 h 403699"/>
              <a:gd name="connsiteX15" fmla="*/ 182792 w 675425"/>
              <a:gd name="connsiteY15" fmla="*/ 201558 h 403699"/>
              <a:gd name="connsiteX16" fmla="*/ 97067 w 675425"/>
              <a:gd name="connsiteY16" fmla="*/ 249183 h 403699"/>
              <a:gd name="connsiteX17" fmla="*/ 1817 w 675425"/>
              <a:gd name="connsiteY17" fmla="*/ 287283 h 403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75425" h="403699">
                <a:moveTo>
                  <a:pt x="1817" y="287283"/>
                </a:moveTo>
                <a:cubicBezTo>
                  <a:pt x="-7708" y="304746"/>
                  <a:pt x="22455" y="339671"/>
                  <a:pt x="39917" y="353958"/>
                </a:cubicBezTo>
                <a:cubicBezTo>
                  <a:pt x="57379" y="368245"/>
                  <a:pt x="84367" y="365071"/>
                  <a:pt x="106592" y="373008"/>
                </a:cubicBezTo>
                <a:cubicBezTo>
                  <a:pt x="128817" y="380946"/>
                  <a:pt x="146280" y="396821"/>
                  <a:pt x="173267" y="401583"/>
                </a:cubicBezTo>
                <a:cubicBezTo>
                  <a:pt x="200254" y="406345"/>
                  <a:pt x="268517" y="401583"/>
                  <a:pt x="268517" y="401583"/>
                </a:cubicBezTo>
                <a:cubicBezTo>
                  <a:pt x="301854" y="401583"/>
                  <a:pt x="338367" y="403171"/>
                  <a:pt x="373292" y="401583"/>
                </a:cubicBezTo>
                <a:cubicBezTo>
                  <a:pt x="408217" y="399995"/>
                  <a:pt x="444730" y="398408"/>
                  <a:pt x="478067" y="392058"/>
                </a:cubicBezTo>
                <a:cubicBezTo>
                  <a:pt x="511405" y="385708"/>
                  <a:pt x="546329" y="384121"/>
                  <a:pt x="573317" y="363483"/>
                </a:cubicBezTo>
                <a:cubicBezTo>
                  <a:pt x="600305" y="342845"/>
                  <a:pt x="624117" y="307920"/>
                  <a:pt x="639992" y="268233"/>
                </a:cubicBezTo>
                <a:cubicBezTo>
                  <a:pt x="655867" y="228546"/>
                  <a:pt x="663805" y="169808"/>
                  <a:pt x="668567" y="125358"/>
                </a:cubicBezTo>
                <a:cubicBezTo>
                  <a:pt x="673330" y="80908"/>
                  <a:pt x="681267" y="12645"/>
                  <a:pt x="668567" y="1533"/>
                </a:cubicBezTo>
                <a:cubicBezTo>
                  <a:pt x="655867" y="-9579"/>
                  <a:pt x="622529" y="42808"/>
                  <a:pt x="592367" y="58683"/>
                </a:cubicBezTo>
                <a:cubicBezTo>
                  <a:pt x="562205" y="74558"/>
                  <a:pt x="517755" y="84083"/>
                  <a:pt x="487592" y="96783"/>
                </a:cubicBezTo>
                <a:cubicBezTo>
                  <a:pt x="457430" y="109483"/>
                  <a:pt x="444729" y="120596"/>
                  <a:pt x="411392" y="134883"/>
                </a:cubicBezTo>
                <a:cubicBezTo>
                  <a:pt x="378055" y="149170"/>
                  <a:pt x="325667" y="171396"/>
                  <a:pt x="287567" y="182508"/>
                </a:cubicBezTo>
                <a:cubicBezTo>
                  <a:pt x="249467" y="193620"/>
                  <a:pt x="214542" y="190446"/>
                  <a:pt x="182792" y="201558"/>
                </a:cubicBezTo>
                <a:cubicBezTo>
                  <a:pt x="151042" y="212670"/>
                  <a:pt x="127229" y="234896"/>
                  <a:pt x="97067" y="249183"/>
                </a:cubicBezTo>
                <a:cubicBezTo>
                  <a:pt x="66905" y="263470"/>
                  <a:pt x="11342" y="269820"/>
                  <a:pt x="1817" y="287283"/>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1" name="Slide Number Placeholder 20"/>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6A7297-0C43-4EC3-AD14-A717F60E3805}" type="slidenum">
              <a:rPr kumimoji="0" lang="en-US" sz="14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34" name="Freeform 62">
            <a:extLst>
              <a:ext uri="{FF2B5EF4-FFF2-40B4-BE49-F238E27FC236}">
                <a16:creationId xmlns:a16="http://schemas.microsoft.com/office/drawing/2014/main" id="{096EBD86-4118-4C11-9613-94D36C0B420F}"/>
              </a:ext>
            </a:extLst>
          </p:cNvPr>
          <p:cNvSpPr/>
          <p:nvPr/>
        </p:nvSpPr>
        <p:spPr>
          <a:xfrm rot="20209412">
            <a:off x="3898468" y="2147877"/>
            <a:ext cx="314887" cy="295464"/>
          </a:xfrm>
          <a:custGeom>
            <a:avLst/>
            <a:gdLst>
              <a:gd name="connsiteX0" fmla="*/ 562 w 314887"/>
              <a:gd name="connsiteY0" fmla="*/ 10977 h 268604"/>
              <a:gd name="connsiteX1" fmla="*/ 95812 w 314887"/>
              <a:gd name="connsiteY1" fmla="*/ 1452 h 268604"/>
              <a:gd name="connsiteX2" fmla="*/ 152962 w 314887"/>
              <a:gd name="connsiteY2" fmla="*/ 20502 h 268604"/>
              <a:gd name="connsiteX3" fmla="*/ 219637 w 314887"/>
              <a:gd name="connsiteY3" fmla="*/ 68127 h 268604"/>
              <a:gd name="connsiteX4" fmla="*/ 267262 w 314887"/>
              <a:gd name="connsiteY4" fmla="*/ 115752 h 268604"/>
              <a:gd name="connsiteX5" fmla="*/ 295837 w 314887"/>
              <a:gd name="connsiteY5" fmla="*/ 153852 h 268604"/>
              <a:gd name="connsiteX6" fmla="*/ 314887 w 314887"/>
              <a:gd name="connsiteY6" fmla="*/ 230052 h 268604"/>
              <a:gd name="connsiteX7" fmla="*/ 295837 w 314887"/>
              <a:gd name="connsiteY7" fmla="*/ 268152 h 268604"/>
              <a:gd name="connsiteX8" fmla="*/ 229162 w 314887"/>
              <a:gd name="connsiteY8" fmla="*/ 249102 h 268604"/>
              <a:gd name="connsiteX9" fmla="*/ 181537 w 314887"/>
              <a:gd name="connsiteY9" fmla="*/ 220527 h 268604"/>
              <a:gd name="connsiteX10" fmla="*/ 124387 w 314887"/>
              <a:gd name="connsiteY10" fmla="*/ 163377 h 268604"/>
              <a:gd name="connsiteX11" fmla="*/ 95812 w 314887"/>
              <a:gd name="connsiteY11" fmla="*/ 134802 h 268604"/>
              <a:gd name="connsiteX12" fmla="*/ 57712 w 314887"/>
              <a:gd name="connsiteY12" fmla="*/ 87177 h 268604"/>
              <a:gd name="connsiteX13" fmla="*/ 562 w 314887"/>
              <a:gd name="connsiteY13" fmla="*/ 10977 h 268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4887" h="268604">
                <a:moveTo>
                  <a:pt x="562" y="10977"/>
                </a:moveTo>
                <a:cubicBezTo>
                  <a:pt x="6912" y="-3311"/>
                  <a:pt x="70412" y="-136"/>
                  <a:pt x="95812" y="1452"/>
                </a:cubicBezTo>
                <a:cubicBezTo>
                  <a:pt x="121212" y="3039"/>
                  <a:pt x="132325" y="9390"/>
                  <a:pt x="152962" y="20502"/>
                </a:cubicBezTo>
                <a:cubicBezTo>
                  <a:pt x="173599" y="31614"/>
                  <a:pt x="200587" y="52252"/>
                  <a:pt x="219637" y="68127"/>
                </a:cubicBezTo>
                <a:cubicBezTo>
                  <a:pt x="238687" y="84002"/>
                  <a:pt x="254562" y="101465"/>
                  <a:pt x="267262" y="115752"/>
                </a:cubicBezTo>
                <a:cubicBezTo>
                  <a:pt x="279962" y="130040"/>
                  <a:pt x="287900" y="134802"/>
                  <a:pt x="295837" y="153852"/>
                </a:cubicBezTo>
                <a:cubicBezTo>
                  <a:pt x="303774" y="172902"/>
                  <a:pt x="314887" y="211002"/>
                  <a:pt x="314887" y="230052"/>
                </a:cubicBezTo>
                <a:cubicBezTo>
                  <a:pt x="314887" y="249102"/>
                  <a:pt x="310124" y="264977"/>
                  <a:pt x="295837" y="268152"/>
                </a:cubicBezTo>
                <a:cubicBezTo>
                  <a:pt x="281550" y="271327"/>
                  <a:pt x="248212" y="257039"/>
                  <a:pt x="229162" y="249102"/>
                </a:cubicBezTo>
                <a:cubicBezTo>
                  <a:pt x="210112" y="241165"/>
                  <a:pt x="198999" y="234814"/>
                  <a:pt x="181537" y="220527"/>
                </a:cubicBezTo>
                <a:cubicBezTo>
                  <a:pt x="164075" y="206240"/>
                  <a:pt x="124387" y="163377"/>
                  <a:pt x="124387" y="163377"/>
                </a:cubicBezTo>
                <a:cubicBezTo>
                  <a:pt x="110100" y="149090"/>
                  <a:pt x="106924" y="147502"/>
                  <a:pt x="95812" y="134802"/>
                </a:cubicBezTo>
                <a:cubicBezTo>
                  <a:pt x="84700" y="122102"/>
                  <a:pt x="71999" y="101464"/>
                  <a:pt x="57712" y="87177"/>
                </a:cubicBezTo>
                <a:cubicBezTo>
                  <a:pt x="43425" y="72890"/>
                  <a:pt x="-5788" y="25265"/>
                  <a:pt x="562" y="10977"/>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2" name="Freeform 64">
            <a:extLst>
              <a:ext uri="{FF2B5EF4-FFF2-40B4-BE49-F238E27FC236}">
                <a16:creationId xmlns:a16="http://schemas.microsoft.com/office/drawing/2014/main" id="{675BD725-8658-43E5-828F-3071B9F2141D}"/>
              </a:ext>
            </a:extLst>
          </p:cNvPr>
          <p:cNvSpPr/>
          <p:nvPr/>
        </p:nvSpPr>
        <p:spPr>
          <a:xfrm rot="20340000">
            <a:off x="4733854" y="1289536"/>
            <a:ext cx="234180" cy="221392"/>
          </a:xfrm>
          <a:custGeom>
            <a:avLst/>
            <a:gdLst>
              <a:gd name="connsiteX0" fmla="*/ 38193 w 212891"/>
              <a:gd name="connsiteY0" fmla="*/ 161 h 182968"/>
              <a:gd name="connsiteX1" fmla="*/ 93 w 212891"/>
              <a:gd name="connsiteY1" fmla="*/ 76361 h 182968"/>
              <a:gd name="connsiteX2" fmla="*/ 28668 w 212891"/>
              <a:gd name="connsiteY2" fmla="*/ 123986 h 182968"/>
              <a:gd name="connsiteX3" fmla="*/ 66768 w 212891"/>
              <a:gd name="connsiteY3" fmla="*/ 162086 h 182968"/>
              <a:gd name="connsiteX4" fmla="*/ 104868 w 212891"/>
              <a:gd name="connsiteY4" fmla="*/ 181136 h 182968"/>
              <a:gd name="connsiteX5" fmla="*/ 152493 w 212891"/>
              <a:gd name="connsiteY5" fmla="*/ 181136 h 182968"/>
              <a:gd name="connsiteX6" fmla="*/ 209643 w 212891"/>
              <a:gd name="connsiteY6" fmla="*/ 171611 h 182968"/>
              <a:gd name="connsiteX7" fmla="*/ 200118 w 212891"/>
              <a:gd name="connsiteY7" fmla="*/ 123986 h 182968"/>
              <a:gd name="connsiteX8" fmla="*/ 152493 w 212891"/>
              <a:gd name="connsiteY8" fmla="*/ 85886 h 182968"/>
              <a:gd name="connsiteX9" fmla="*/ 114393 w 212891"/>
              <a:gd name="connsiteY9" fmla="*/ 57311 h 182968"/>
              <a:gd name="connsiteX10" fmla="*/ 38193 w 212891"/>
              <a:gd name="connsiteY10" fmla="*/ 161 h 1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2891" h="182968">
                <a:moveTo>
                  <a:pt x="38193" y="161"/>
                </a:moveTo>
                <a:cubicBezTo>
                  <a:pt x="19143" y="3336"/>
                  <a:pt x="1680" y="55724"/>
                  <a:pt x="93" y="76361"/>
                </a:cubicBezTo>
                <a:cubicBezTo>
                  <a:pt x="-1494" y="96998"/>
                  <a:pt x="17555" y="109699"/>
                  <a:pt x="28668" y="123986"/>
                </a:cubicBezTo>
                <a:cubicBezTo>
                  <a:pt x="39781" y="138274"/>
                  <a:pt x="54068" y="152561"/>
                  <a:pt x="66768" y="162086"/>
                </a:cubicBezTo>
                <a:cubicBezTo>
                  <a:pt x="79468" y="171611"/>
                  <a:pt x="90581" y="177961"/>
                  <a:pt x="104868" y="181136"/>
                </a:cubicBezTo>
                <a:cubicBezTo>
                  <a:pt x="119155" y="184311"/>
                  <a:pt x="135031" y="182723"/>
                  <a:pt x="152493" y="181136"/>
                </a:cubicBezTo>
                <a:cubicBezTo>
                  <a:pt x="169955" y="179549"/>
                  <a:pt x="201706" y="181136"/>
                  <a:pt x="209643" y="171611"/>
                </a:cubicBezTo>
                <a:cubicBezTo>
                  <a:pt x="217580" y="162086"/>
                  <a:pt x="209643" y="138273"/>
                  <a:pt x="200118" y="123986"/>
                </a:cubicBezTo>
                <a:cubicBezTo>
                  <a:pt x="190593" y="109699"/>
                  <a:pt x="166781" y="96999"/>
                  <a:pt x="152493" y="85886"/>
                </a:cubicBezTo>
                <a:cubicBezTo>
                  <a:pt x="138206" y="74774"/>
                  <a:pt x="131855" y="73186"/>
                  <a:pt x="114393" y="57311"/>
                </a:cubicBezTo>
                <a:cubicBezTo>
                  <a:pt x="96931" y="41436"/>
                  <a:pt x="57243" y="-3014"/>
                  <a:pt x="38193" y="161"/>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41" name="Freeform 40"/>
          <p:cNvSpPr/>
          <p:nvPr/>
        </p:nvSpPr>
        <p:spPr>
          <a:xfrm rot="21360000">
            <a:off x="5635660" y="1586091"/>
            <a:ext cx="280975" cy="145800"/>
          </a:xfrm>
          <a:custGeom>
            <a:avLst/>
            <a:gdLst>
              <a:gd name="connsiteX0" fmla="*/ 0 w 552951"/>
              <a:gd name="connsiteY0" fmla="*/ 12040 h 167262"/>
              <a:gd name="connsiteX1" fmla="*/ 57150 w 552951"/>
              <a:gd name="connsiteY1" fmla="*/ 69190 h 167262"/>
              <a:gd name="connsiteX2" fmla="*/ 104775 w 552951"/>
              <a:gd name="connsiteY2" fmla="*/ 97765 h 167262"/>
              <a:gd name="connsiteX3" fmla="*/ 161925 w 552951"/>
              <a:gd name="connsiteY3" fmla="*/ 116815 h 167262"/>
              <a:gd name="connsiteX4" fmla="*/ 219075 w 552951"/>
              <a:gd name="connsiteY4" fmla="*/ 145390 h 167262"/>
              <a:gd name="connsiteX5" fmla="*/ 266700 w 552951"/>
              <a:gd name="connsiteY5" fmla="*/ 145390 h 167262"/>
              <a:gd name="connsiteX6" fmla="*/ 361950 w 552951"/>
              <a:gd name="connsiteY6" fmla="*/ 164440 h 167262"/>
              <a:gd name="connsiteX7" fmla="*/ 419100 w 552951"/>
              <a:gd name="connsiteY7" fmla="*/ 164440 h 167262"/>
              <a:gd name="connsiteX8" fmla="*/ 504825 w 552951"/>
              <a:gd name="connsiteY8" fmla="*/ 164440 h 167262"/>
              <a:gd name="connsiteX9" fmla="*/ 552450 w 552951"/>
              <a:gd name="connsiteY9" fmla="*/ 126340 h 167262"/>
              <a:gd name="connsiteX10" fmla="*/ 476250 w 552951"/>
              <a:gd name="connsiteY10" fmla="*/ 88240 h 167262"/>
              <a:gd name="connsiteX11" fmla="*/ 381000 w 552951"/>
              <a:gd name="connsiteY11" fmla="*/ 69190 h 167262"/>
              <a:gd name="connsiteX12" fmla="*/ 295275 w 552951"/>
              <a:gd name="connsiteY12" fmla="*/ 40615 h 167262"/>
              <a:gd name="connsiteX13" fmla="*/ 228600 w 552951"/>
              <a:gd name="connsiteY13" fmla="*/ 31090 h 167262"/>
              <a:gd name="connsiteX14" fmla="*/ 142875 w 552951"/>
              <a:gd name="connsiteY14" fmla="*/ 2515 h 167262"/>
              <a:gd name="connsiteX15" fmla="*/ 57150 w 552951"/>
              <a:gd name="connsiteY15" fmla="*/ 2515 h 167262"/>
              <a:gd name="connsiteX16" fmla="*/ 0 w 552951"/>
              <a:gd name="connsiteY16" fmla="*/ 12040 h 167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52951" h="167262">
                <a:moveTo>
                  <a:pt x="0" y="12040"/>
                </a:moveTo>
                <a:cubicBezTo>
                  <a:pt x="0" y="23152"/>
                  <a:pt x="39688" y="54903"/>
                  <a:pt x="57150" y="69190"/>
                </a:cubicBezTo>
                <a:cubicBezTo>
                  <a:pt x="74612" y="83477"/>
                  <a:pt x="87313" y="89828"/>
                  <a:pt x="104775" y="97765"/>
                </a:cubicBezTo>
                <a:cubicBezTo>
                  <a:pt x="122237" y="105702"/>
                  <a:pt x="142875" y="108878"/>
                  <a:pt x="161925" y="116815"/>
                </a:cubicBezTo>
                <a:cubicBezTo>
                  <a:pt x="180975" y="124752"/>
                  <a:pt x="201612" y="140627"/>
                  <a:pt x="219075" y="145390"/>
                </a:cubicBezTo>
                <a:cubicBezTo>
                  <a:pt x="236538" y="150153"/>
                  <a:pt x="242888" y="142215"/>
                  <a:pt x="266700" y="145390"/>
                </a:cubicBezTo>
                <a:cubicBezTo>
                  <a:pt x="290513" y="148565"/>
                  <a:pt x="336550" y="161265"/>
                  <a:pt x="361950" y="164440"/>
                </a:cubicBezTo>
                <a:cubicBezTo>
                  <a:pt x="387350" y="167615"/>
                  <a:pt x="419100" y="164440"/>
                  <a:pt x="419100" y="164440"/>
                </a:cubicBezTo>
                <a:cubicBezTo>
                  <a:pt x="442912" y="164440"/>
                  <a:pt x="482600" y="170790"/>
                  <a:pt x="504825" y="164440"/>
                </a:cubicBezTo>
                <a:cubicBezTo>
                  <a:pt x="527050" y="158090"/>
                  <a:pt x="557213" y="139040"/>
                  <a:pt x="552450" y="126340"/>
                </a:cubicBezTo>
                <a:cubicBezTo>
                  <a:pt x="547687" y="113640"/>
                  <a:pt x="504825" y="97765"/>
                  <a:pt x="476250" y="88240"/>
                </a:cubicBezTo>
                <a:cubicBezTo>
                  <a:pt x="447675" y="78715"/>
                  <a:pt x="411163" y="77128"/>
                  <a:pt x="381000" y="69190"/>
                </a:cubicBezTo>
                <a:cubicBezTo>
                  <a:pt x="350837" y="61252"/>
                  <a:pt x="320675" y="46965"/>
                  <a:pt x="295275" y="40615"/>
                </a:cubicBezTo>
                <a:cubicBezTo>
                  <a:pt x="269875" y="34265"/>
                  <a:pt x="254000" y="37440"/>
                  <a:pt x="228600" y="31090"/>
                </a:cubicBezTo>
                <a:cubicBezTo>
                  <a:pt x="203200" y="24740"/>
                  <a:pt x="171450" y="7277"/>
                  <a:pt x="142875" y="2515"/>
                </a:cubicBezTo>
                <a:cubicBezTo>
                  <a:pt x="114300" y="-2247"/>
                  <a:pt x="80963" y="927"/>
                  <a:pt x="57150" y="2515"/>
                </a:cubicBezTo>
                <a:cubicBezTo>
                  <a:pt x="33337" y="4103"/>
                  <a:pt x="0" y="928"/>
                  <a:pt x="0" y="12040"/>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72" name="Freeform 62">
            <a:extLst>
              <a:ext uri="{FF2B5EF4-FFF2-40B4-BE49-F238E27FC236}">
                <a16:creationId xmlns:a16="http://schemas.microsoft.com/office/drawing/2014/main" id="{D07AE7F3-D6E5-4A99-A689-3F38910720CE}"/>
              </a:ext>
            </a:extLst>
          </p:cNvPr>
          <p:cNvSpPr/>
          <p:nvPr/>
        </p:nvSpPr>
        <p:spPr>
          <a:xfrm rot="19800000">
            <a:off x="4760568" y="1788597"/>
            <a:ext cx="247413" cy="174419"/>
          </a:xfrm>
          <a:custGeom>
            <a:avLst/>
            <a:gdLst>
              <a:gd name="connsiteX0" fmla="*/ 562 w 314887"/>
              <a:gd name="connsiteY0" fmla="*/ 10977 h 268604"/>
              <a:gd name="connsiteX1" fmla="*/ 95812 w 314887"/>
              <a:gd name="connsiteY1" fmla="*/ 1452 h 268604"/>
              <a:gd name="connsiteX2" fmla="*/ 152962 w 314887"/>
              <a:gd name="connsiteY2" fmla="*/ 20502 h 268604"/>
              <a:gd name="connsiteX3" fmla="*/ 219637 w 314887"/>
              <a:gd name="connsiteY3" fmla="*/ 68127 h 268604"/>
              <a:gd name="connsiteX4" fmla="*/ 267262 w 314887"/>
              <a:gd name="connsiteY4" fmla="*/ 115752 h 268604"/>
              <a:gd name="connsiteX5" fmla="*/ 295837 w 314887"/>
              <a:gd name="connsiteY5" fmla="*/ 153852 h 268604"/>
              <a:gd name="connsiteX6" fmla="*/ 314887 w 314887"/>
              <a:gd name="connsiteY6" fmla="*/ 230052 h 268604"/>
              <a:gd name="connsiteX7" fmla="*/ 295837 w 314887"/>
              <a:gd name="connsiteY7" fmla="*/ 268152 h 268604"/>
              <a:gd name="connsiteX8" fmla="*/ 229162 w 314887"/>
              <a:gd name="connsiteY8" fmla="*/ 249102 h 268604"/>
              <a:gd name="connsiteX9" fmla="*/ 181537 w 314887"/>
              <a:gd name="connsiteY9" fmla="*/ 220527 h 268604"/>
              <a:gd name="connsiteX10" fmla="*/ 124387 w 314887"/>
              <a:gd name="connsiteY10" fmla="*/ 163377 h 268604"/>
              <a:gd name="connsiteX11" fmla="*/ 95812 w 314887"/>
              <a:gd name="connsiteY11" fmla="*/ 134802 h 268604"/>
              <a:gd name="connsiteX12" fmla="*/ 57712 w 314887"/>
              <a:gd name="connsiteY12" fmla="*/ 87177 h 268604"/>
              <a:gd name="connsiteX13" fmla="*/ 562 w 314887"/>
              <a:gd name="connsiteY13" fmla="*/ 10977 h 268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4887" h="268604">
                <a:moveTo>
                  <a:pt x="562" y="10977"/>
                </a:moveTo>
                <a:cubicBezTo>
                  <a:pt x="6912" y="-3311"/>
                  <a:pt x="70412" y="-136"/>
                  <a:pt x="95812" y="1452"/>
                </a:cubicBezTo>
                <a:cubicBezTo>
                  <a:pt x="121212" y="3039"/>
                  <a:pt x="132325" y="9390"/>
                  <a:pt x="152962" y="20502"/>
                </a:cubicBezTo>
                <a:cubicBezTo>
                  <a:pt x="173599" y="31614"/>
                  <a:pt x="200587" y="52252"/>
                  <a:pt x="219637" y="68127"/>
                </a:cubicBezTo>
                <a:cubicBezTo>
                  <a:pt x="238687" y="84002"/>
                  <a:pt x="254562" y="101465"/>
                  <a:pt x="267262" y="115752"/>
                </a:cubicBezTo>
                <a:cubicBezTo>
                  <a:pt x="279962" y="130040"/>
                  <a:pt x="287900" y="134802"/>
                  <a:pt x="295837" y="153852"/>
                </a:cubicBezTo>
                <a:cubicBezTo>
                  <a:pt x="303774" y="172902"/>
                  <a:pt x="314887" y="211002"/>
                  <a:pt x="314887" y="230052"/>
                </a:cubicBezTo>
                <a:cubicBezTo>
                  <a:pt x="314887" y="249102"/>
                  <a:pt x="310124" y="264977"/>
                  <a:pt x="295837" y="268152"/>
                </a:cubicBezTo>
                <a:cubicBezTo>
                  <a:pt x="281550" y="271327"/>
                  <a:pt x="248212" y="257039"/>
                  <a:pt x="229162" y="249102"/>
                </a:cubicBezTo>
                <a:cubicBezTo>
                  <a:pt x="210112" y="241165"/>
                  <a:pt x="198999" y="234814"/>
                  <a:pt x="181537" y="220527"/>
                </a:cubicBezTo>
                <a:cubicBezTo>
                  <a:pt x="164075" y="206240"/>
                  <a:pt x="124387" y="163377"/>
                  <a:pt x="124387" y="163377"/>
                </a:cubicBezTo>
                <a:cubicBezTo>
                  <a:pt x="110100" y="149090"/>
                  <a:pt x="106924" y="147502"/>
                  <a:pt x="95812" y="134802"/>
                </a:cubicBezTo>
                <a:cubicBezTo>
                  <a:pt x="84700" y="122102"/>
                  <a:pt x="71999" y="101464"/>
                  <a:pt x="57712" y="87177"/>
                </a:cubicBezTo>
                <a:cubicBezTo>
                  <a:pt x="43425" y="72890"/>
                  <a:pt x="-5788" y="25265"/>
                  <a:pt x="562" y="10977"/>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8" name="Freeform 62">
            <a:extLst>
              <a:ext uri="{FF2B5EF4-FFF2-40B4-BE49-F238E27FC236}">
                <a16:creationId xmlns:a16="http://schemas.microsoft.com/office/drawing/2014/main" id="{970A8659-755C-44ED-B00D-B3256E4B748F}"/>
              </a:ext>
            </a:extLst>
          </p:cNvPr>
          <p:cNvSpPr/>
          <p:nvPr/>
        </p:nvSpPr>
        <p:spPr>
          <a:xfrm>
            <a:off x="6026103" y="2288985"/>
            <a:ext cx="174038" cy="148457"/>
          </a:xfrm>
          <a:custGeom>
            <a:avLst/>
            <a:gdLst>
              <a:gd name="connsiteX0" fmla="*/ 562 w 314887"/>
              <a:gd name="connsiteY0" fmla="*/ 10977 h 268604"/>
              <a:gd name="connsiteX1" fmla="*/ 95812 w 314887"/>
              <a:gd name="connsiteY1" fmla="*/ 1452 h 268604"/>
              <a:gd name="connsiteX2" fmla="*/ 152962 w 314887"/>
              <a:gd name="connsiteY2" fmla="*/ 20502 h 268604"/>
              <a:gd name="connsiteX3" fmla="*/ 219637 w 314887"/>
              <a:gd name="connsiteY3" fmla="*/ 68127 h 268604"/>
              <a:gd name="connsiteX4" fmla="*/ 267262 w 314887"/>
              <a:gd name="connsiteY4" fmla="*/ 115752 h 268604"/>
              <a:gd name="connsiteX5" fmla="*/ 295837 w 314887"/>
              <a:gd name="connsiteY5" fmla="*/ 153852 h 268604"/>
              <a:gd name="connsiteX6" fmla="*/ 314887 w 314887"/>
              <a:gd name="connsiteY6" fmla="*/ 230052 h 268604"/>
              <a:gd name="connsiteX7" fmla="*/ 295837 w 314887"/>
              <a:gd name="connsiteY7" fmla="*/ 268152 h 268604"/>
              <a:gd name="connsiteX8" fmla="*/ 229162 w 314887"/>
              <a:gd name="connsiteY8" fmla="*/ 249102 h 268604"/>
              <a:gd name="connsiteX9" fmla="*/ 181537 w 314887"/>
              <a:gd name="connsiteY9" fmla="*/ 220527 h 268604"/>
              <a:gd name="connsiteX10" fmla="*/ 124387 w 314887"/>
              <a:gd name="connsiteY10" fmla="*/ 163377 h 268604"/>
              <a:gd name="connsiteX11" fmla="*/ 95812 w 314887"/>
              <a:gd name="connsiteY11" fmla="*/ 134802 h 268604"/>
              <a:gd name="connsiteX12" fmla="*/ 57712 w 314887"/>
              <a:gd name="connsiteY12" fmla="*/ 87177 h 268604"/>
              <a:gd name="connsiteX13" fmla="*/ 562 w 314887"/>
              <a:gd name="connsiteY13" fmla="*/ 10977 h 268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4887" h="268604">
                <a:moveTo>
                  <a:pt x="562" y="10977"/>
                </a:moveTo>
                <a:cubicBezTo>
                  <a:pt x="6912" y="-3311"/>
                  <a:pt x="70412" y="-136"/>
                  <a:pt x="95812" y="1452"/>
                </a:cubicBezTo>
                <a:cubicBezTo>
                  <a:pt x="121212" y="3039"/>
                  <a:pt x="132325" y="9390"/>
                  <a:pt x="152962" y="20502"/>
                </a:cubicBezTo>
                <a:cubicBezTo>
                  <a:pt x="173599" y="31614"/>
                  <a:pt x="200587" y="52252"/>
                  <a:pt x="219637" y="68127"/>
                </a:cubicBezTo>
                <a:cubicBezTo>
                  <a:pt x="238687" y="84002"/>
                  <a:pt x="254562" y="101465"/>
                  <a:pt x="267262" y="115752"/>
                </a:cubicBezTo>
                <a:cubicBezTo>
                  <a:pt x="279962" y="130040"/>
                  <a:pt x="287900" y="134802"/>
                  <a:pt x="295837" y="153852"/>
                </a:cubicBezTo>
                <a:cubicBezTo>
                  <a:pt x="303774" y="172902"/>
                  <a:pt x="314887" y="211002"/>
                  <a:pt x="314887" y="230052"/>
                </a:cubicBezTo>
                <a:cubicBezTo>
                  <a:pt x="314887" y="249102"/>
                  <a:pt x="310124" y="264977"/>
                  <a:pt x="295837" y="268152"/>
                </a:cubicBezTo>
                <a:cubicBezTo>
                  <a:pt x="281550" y="271327"/>
                  <a:pt x="248212" y="257039"/>
                  <a:pt x="229162" y="249102"/>
                </a:cubicBezTo>
                <a:cubicBezTo>
                  <a:pt x="210112" y="241165"/>
                  <a:pt x="198999" y="234814"/>
                  <a:pt x="181537" y="220527"/>
                </a:cubicBezTo>
                <a:cubicBezTo>
                  <a:pt x="164075" y="206240"/>
                  <a:pt x="124387" y="163377"/>
                  <a:pt x="124387" y="163377"/>
                </a:cubicBezTo>
                <a:cubicBezTo>
                  <a:pt x="110100" y="149090"/>
                  <a:pt x="106924" y="147502"/>
                  <a:pt x="95812" y="134802"/>
                </a:cubicBezTo>
                <a:cubicBezTo>
                  <a:pt x="84700" y="122102"/>
                  <a:pt x="71999" y="101464"/>
                  <a:pt x="57712" y="87177"/>
                </a:cubicBezTo>
                <a:cubicBezTo>
                  <a:pt x="43425" y="72890"/>
                  <a:pt x="-5788" y="25265"/>
                  <a:pt x="562" y="10977"/>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cxnSp>
        <p:nvCxnSpPr>
          <p:cNvPr id="33" name="Straight Arrow Connector 32">
            <a:extLst>
              <a:ext uri="{FF2B5EF4-FFF2-40B4-BE49-F238E27FC236}">
                <a16:creationId xmlns:a16="http://schemas.microsoft.com/office/drawing/2014/main" id="{5E4A67A3-9683-42F4-B06E-65F546AD21B2}"/>
              </a:ext>
            </a:extLst>
          </p:cNvPr>
          <p:cNvCxnSpPr>
            <a:cxnSpLocks/>
          </p:cNvCxnSpPr>
          <p:nvPr/>
        </p:nvCxnSpPr>
        <p:spPr>
          <a:xfrm flipH="1" flipV="1">
            <a:off x="5181601" y="2051471"/>
            <a:ext cx="68061" cy="822912"/>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30" name="Freeform 22">
            <a:extLst>
              <a:ext uri="{FF2B5EF4-FFF2-40B4-BE49-F238E27FC236}">
                <a16:creationId xmlns:a16="http://schemas.microsoft.com/office/drawing/2014/main" id="{47A58C76-881A-4A4A-B671-501F41D703BF}"/>
              </a:ext>
            </a:extLst>
          </p:cNvPr>
          <p:cNvSpPr/>
          <p:nvPr/>
        </p:nvSpPr>
        <p:spPr>
          <a:xfrm rot="200573">
            <a:off x="5074941" y="1916699"/>
            <a:ext cx="220435" cy="99619"/>
          </a:xfrm>
          <a:custGeom>
            <a:avLst/>
            <a:gdLst>
              <a:gd name="connsiteX0" fmla="*/ 0 w 562634"/>
              <a:gd name="connsiteY0" fmla="*/ 85725 h 200298"/>
              <a:gd name="connsiteX1" fmla="*/ 76200 w 562634"/>
              <a:gd name="connsiteY1" fmla="*/ 47625 h 200298"/>
              <a:gd name="connsiteX2" fmla="*/ 142875 w 562634"/>
              <a:gd name="connsiteY2" fmla="*/ 38100 h 200298"/>
              <a:gd name="connsiteX3" fmla="*/ 219075 w 562634"/>
              <a:gd name="connsiteY3" fmla="*/ 28575 h 200298"/>
              <a:gd name="connsiteX4" fmla="*/ 285750 w 562634"/>
              <a:gd name="connsiteY4" fmla="*/ 19050 h 200298"/>
              <a:gd name="connsiteX5" fmla="*/ 323850 w 562634"/>
              <a:gd name="connsiteY5" fmla="*/ 0 h 200298"/>
              <a:gd name="connsiteX6" fmla="*/ 361950 w 562634"/>
              <a:gd name="connsiteY6" fmla="*/ 0 h 200298"/>
              <a:gd name="connsiteX7" fmla="*/ 409575 w 562634"/>
              <a:gd name="connsiteY7" fmla="*/ 19050 h 200298"/>
              <a:gd name="connsiteX8" fmla="*/ 438150 w 562634"/>
              <a:gd name="connsiteY8" fmla="*/ 47625 h 200298"/>
              <a:gd name="connsiteX9" fmla="*/ 495300 w 562634"/>
              <a:gd name="connsiteY9" fmla="*/ 104775 h 200298"/>
              <a:gd name="connsiteX10" fmla="*/ 533400 w 562634"/>
              <a:gd name="connsiteY10" fmla="*/ 152400 h 200298"/>
              <a:gd name="connsiteX11" fmla="*/ 561975 w 562634"/>
              <a:gd name="connsiteY11" fmla="*/ 200025 h 200298"/>
              <a:gd name="connsiteX12" fmla="*/ 504825 w 562634"/>
              <a:gd name="connsiteY12" fmla="*/ 171450 h 200298"/>
              <a:gd name="connsiteX13" fmla="*/ 400050 w 562634"/>
              <a:gd name="connsiteY13" fmla="*/ 161925 h 200298"/>
              <a:gd name="connsiteX14" fmla="*/ 285750 w 562634"/>
              <a:gd name="connsiteY14" fmla="*/ 133350 h 200298"/>
              <a:gd name="connsiteX15" fmla="*/ 152400 w 562634"/>
              <a:gd name="connsiteY15" fmla="*/ 133350 h 200298"/>
              <a:gd name="connsiteX16" fmla="*/ 76200 w 562634"/>
              <a:gd name="connsiteY16" fmla="*/ 123825 h 200298"/>
              <a:gd name="connsiteX17" fmla="*/ 0 w 562634"/>
              <a:gd name="connsiteY17" fmla="*/ 85725 h 200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62634" h="200298">
                <a:moveTo>
                  <a:pt x="0" y="85725"/>
                </a:moveTo>
                <a:cubicBezTo>
                  <a:pt x="0" y="73025"/>
                  <a:pt x="52388" y="55562"/>
                  <a:pt x="76200" y="47625"/>
                </a:cubicBezTo>
                <a:cubicBezTo>
                  <a:pt x="100013" y="39687"/>
                  <a:pt x="142875" y="38100"/>
                  <a:pt x="142875" y="38100"/>
                </a:cubicBezTo>
                <a:lnTo>
                  <a:pt x="219075" y="28575"/>
                </a:lnTo>
                <a:cubicBezTo>
                  <a:pt x="242888" y="25400"/>
                  <a:pt x="268287" y="23813"/>
                  <a:pt x="285750" y="19050"/>
                </a:cubicBezTo>
                <a:cubicBezTo>
                  <a:pt x="303213" y="14287"/>
                  <a:pt x="311150" y="3175"/>
                  <a:pt x="323850" y="0"/>
                </a:cubicBezTo>
                <a:cubicBezTo>
                  <a:pt x="336550" y="-3175"/>
                  <a:pt x="347663" y="-3175"/>
                  <a:pt x="361950" y="0"/>
                </a:cubicBezTo>
                <a:cubicBezTo>
                  <a:pt x="376237" y="3175"/>
                  <a:pt x="396875" y="11113"/>
                  <a:pt x="409575" y="19050"/>
                </a:cubicBezTo>
                <a:cubicBezTo>
                  <a:pt x="422275" y="26987"/>
                  <a:pt x="438150" y="47625"/>
                  <a:pt x="438150" y="47625"/>
                </a:cubicBezTo>
                <a:cubicBezTo>
                  <a:pt x="452437" y="61912"/>
                  <a:pt x="479425" y="87313"/>
                  <a:pt x="495300" y="104775"/>
                </a:cubicBezTo>
                <a:cubicBezTo>
                  <a:pt x="511175" y="122237"/>
                  <a:pt x="522288" y="136525"/>
                  <a:pt x="533400" y="152400"/>
                </a:cubicBezTo>
                <a:cubicBezTo>
                  <a:pt x="544513" y="168275"/>
                  <a:pt x="566737" y="196850"/>
                  <a:pt x="561975" y="200025"/>
                </a:cubicBezTo>
                <a:cubicBezTo>
                  <a:pt x="557213" y="203200"/>
                  <a:pt x="531812" y="177800"/>
                  <a:pt x="504825" y="171450"/>
                </a:cubicBezTo>
                <a:cubicBezTo>
                  <a:pt x="477838" y="165100"/>
                  <a:pt x="436562" y="168275"/>
                  <a:pt x="400050" y="161925"/>
                </a:cubicBezTo>
                <a:cubicBezTo>
                  <a:pt x="363538" y="155575"/>
                  <a:pt x="327025" y="138112"/>
                  <a:pt x="285750" y="133350"/>
                </a:cubicBezTo>
                <a:cubicBezTo>
                  <a:pt x="244475" y="128588"/>
                  <a:pt x="187325" y="134938"/>
                  <a:pt x="152400" y="133350"/>
                </a:cubicBezTo>
                <a:cubicBezTo>
                  <a:pt x="117475" y="131762"/>
                  <a:pt x="100012" y="130175"/>
                  <a:pt x="76200" y="123825"/>
                </a:cubicBezTo>
                <a:cubicBezTo>
                  <a:pt x="52388" y="117475"/>
                  <a:pt x="0" y="98425"/>
                  <a:pt x="0" y="85725"/>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cxnSp>
        <p:nvCxnSpPr>
          <p:cNvPr id="31" name="Straight Arrow Connector 30">
            <a:extLst>
              <a:ext uri="{FF2B5EF4-FFF2-40B4-BE49-F238E27FC236}">
                <a16:creationId xmlns:a16="http://schemas.microsoft.com/office/drawing/2014/main" id="{4AEDDC02-5E5C-4E77-8683-3A00D449B510}"/>
              </a:ext>
            </a:extLst>
          </p:cNvPr>
          <p:cNvCxnSpPr>
            <a:cxnSpLocks/>
          </p:cNvCxnSpPr>
          <p:nvPr/>
        </p:nvCxnSpPr>
        <p:spPr>
          <a:xfrm flipV="1">
            <a:off x="5561108" y="2417184"/>
            <a:ext cx="458693" cy="554617"/>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nvGrpSpPr>
          <p:cNvPr id="35" name="Group 34">
            <a:extLst>
              <a:ext uri="{FF2B5EF4-FFF2-40B4-BE49-F238E27FC236}">
                <a16:creationId xmlns:a16="http://schemas.microsoft.com/office/drawing/2014/main" id="{69B5B300-9F71-4D12-A688-5224F482D61B}"/>
              </a:ext>
            </a:extLst>
          </p:cNvPr>
          <p:cNvGrpSpPr/>
          <p:nvPr/>
        </p:nvGrpSpPr>
        <p:grpSpPr>
          <a:xfrm rot="1704868">
            <a:off x="5792981" y="1964259"/>
            <a:ext cx="630054" cy="635780"/>
            <a:chOff x="6840468" y="2190955"/>
            <a:chExt cx="418595" cy="602942"/>
          </a:xfrm>
        </p:grpSpPr>
        <p:sp>
          <p:nvSpPr>
            <p:cNvPr id="36" name="Freeform: Shape 35">
              <a:extLst>
                <a:ext uri="{FF2B5EF4-FFF2-40B4-BE49-F238E27FC236}">
                  <a16:creationId xmlns:a16="http://schemas.microsoft.com/office/drawing/2014/main" id="{CB7C50BD-0A45-4FDC-A23B-7A7F4C77AD4E}"/>
                </a:ext>
              </a:extLst>
            </p:cNvPr>
            <p:cNvSpPr/>
            <p:nvPr/>
          </p:nvSpPr>
          <p:spPr>
            <a:xfrm rot="14067258" flipH="1">
              <a:off x="6798255" y="2376316"/>
              <a:ext cx="442323" cy="357898"/>
            </a:xfrm>
            <a:custGeom>
              <a:avLst/>
              <a:gdLst>
                <a:gd name="connsiteX0" fmla="*/ 0 w 442323"/>
                <a:gd name="connsiteY0" fmla="*/ 0 h 357898"/>
                <a:gd name="connsiteX1" fmla="*/ 42455 w 442323"/>
                <a:gd name="connsiteY1" fmla="*/ 39189 h 357898"/>
                <a:gd name="connsiteX2" fmla="*/ 71846 w 442323"/>
                <a:gd name="connsiteY2" fmla="*/ 58783 h 357898"/>
                <a:gd name="connsiteX3" fmla="*/ 107769 w 442323"/>
                <a:gd name="connsiteY3" fmla="*/ 84909 h 357898"/>
                <a:gd name="connsiteX4" fmla="*/ 120832 w 442323"/>
                <a:gd name="connsiteY4" fmla="*/ 101237 h 357898"/>
                <a:gd name="connsiteX5" fmla="*/ 117566 w 442323"/>
                <a:gd name="connsiteY5" fmla="*/ 130629 h 357898"/>
                <a:gd name="connsiteX6" fmla="*/ 117566 w 442323"/>
                <a:gd name="connsiteY6" fmla="*/ 186146 h 357898"/>
                <a:gd name="connsiteX7" fmla="*/ 120832 w 442323"/>
                <a:gd name="connsiteY7" fmla="*/ 222069 h 357898"/>
                <a:gd name="connsiteX8" fmla="*/ 146958 w 442323"/>
                <a:gd name="connsiteY8" fmla="*/ 264523 h 357898"/>
                <a:gd name="connsiteX9" fmla="*/ 166552 w 442323"/>
                <a:gd name="connsiteY9" fmla="*/ 287383 h 357898"/>
                <a:gd name="connsiteX10" fmla="*/ 192678 w 442323"/>
                <a:gd name="connsiteY10" fmla="*/ 300446 h 357898"/>
                <a:gd name="connsiteX11" fmla="*/ 225335 w 442323"/>
                <a:gd name="connsiteY11" fmla="*/ 329837 h 357898"/>
                <a:gd name="connsiteX12" fmla="*/ 274320 w 442323"/>
                <a:gd name="connsiteY12" fmla="*/ 355963 h 357898"/>
                <a:gd name="connsiteX13" fmla="*/ 346166 w 442323"/>
                <a:gd name="connsiteY13" fmla="*/ 355963 h 357898"/>
                <a:gd name="connsiteX14" fmla="*/ 385355 w 442323"/>
                <a:gd name="connsiteY14" fmla="*/ 355963 h 357898"/>
                <a:gd name="connsiteX15" fmla="*/ 421278 w 442323"/>
                <a:gd name="connsiteY15" fmla="*/ 352697 h 357898"/>
                <a:gd name="connsiteX16" fmla="*/ 440872 w 442323"/>
                <a:gd name="connsiteY16" fmla="*/ 326572 h 357898"/>
                <a:gd name="connsiteX17" fmla="*/ 440872 w 442323"/>
                <a:gd name="connsiteY17" fmla="*/ 310243 h 357898"/>
                <a:gd name="connsiteX18" fmla="*/ 434340 w 442323"/>
                <a:gd name="connsiteY18" fmla="*/ 303712 h 357898"/>
                <a:gd name="connsiteX19" fmla="*/ 404949 w 442323"/>
                <a:gd name="connsiteY19" fmla="*/ 297180 h 357898"/>
                <a:gd name="connsiteX20" fmla="*/ 388620 w 442323"/>
                <a:gd name="connsiteY20" fmla="*/ 313509 h 357898"/>
                <a:gd name="connsiteX0" fmla="*/ 0 w 442323"/>
                <a:gd name="connsiteY0" fmla="*/ 0 h 357898"/>
                <a:gd name="connsiteX1" fmla="*/ 42455 w 442323"/>
                <a:gd name="connsiteY1" fmla="*/ 39189 h 357898"/>
                <a:gd name="connsiteX2" fmla="*/ 71846 w 442323"/>
                <a:gd name="connsiteY2" fmla="*/ 58783 h 357898"/>
                <a:gd name="connsiteX3" fmla="*/ 107769 w 442323"/>
                <a:gd name="connsiteY3" fmla="*/ 84909 h 357898"/>
                <a:gd name="connsiteX4" fmla="*/ 120832 w 442323"/>
                <a:gd name="connsiteY4" fmla="*/ 101237 h 357898"/>
                <a:gd name="connsiteX5" fmla="*/ 117566 w 442323"/>
                <a:gd name="connsiteY5" fmla="*/ 130629 h 357898"/>
                <a:gd name="connsiteX6" fmla="*/ 117566 w 442323"/>
                <a:gd name="connsiteY6" fmla="*/ 186146 h 357898"/>
                <a:gd name="connsiteX7" fmla="*/ 120832 w 442323"/>
                <a:gd name="connsiteY7" fmla="*/ 222069 h 357898"/>
                <a:gd name="connsiteX8" fmla="*/ 146958 w 442323"/>
                <a:gd name="connsiteY8" fmla="*/ 264523 h 357898"/>
                <a:gd name="connsiteX9" fmla="*/ 166552 w 442323"/>
                <a:gd name="connsiteY9" fmla="*/ 287383 h 357898"/>
                <a:gd name="connsiteX10" fmla="*/ 192678 w 442323"/>
                <a:gd name="connsiteY10" fmla="*/ 310244 h 357898"/>
                <a:gd name="connsiteX11" fmla="*/ 225335 w 442323"/>
                <a:gd name="connsiteY11" fmla="*/ 329837 h 357898"/>
                <a:gd name="connsiteX12" fmla="*/ 274320 w 442323"/>
                <a:gd name="connsiteY12" fmla="*/ 355963 h 357898"/>
                <a:gd name="connsiteX13" fmla="*/ 346166 w 442323"/>
                <a:gd name="connsiteY13" fmla="*/ 355963 h 357898"/>
                <a:gd name="connsiteX14" fmla="*/ 385355 w 442323"/>
                <a:gd name="connsiteY14" fmla="*/ 355963 h 357898"/>
                <a:gd name="connsiteX15" fmla="*/ 421278 w 442323"/>
                <a:gd name="connsiteY15" fmla="*/ 352697 h 357898"/>
                <a:gd name="connsiteX16" fmla="*/ 440872 w 442323"/>
                <a:gd name="connsiteY16" fmla="*/ 326572 h 357898"/>
                <a:gd name="connsiteX17" fmla="*/ 440872 w 442323"/>
                <a:gd name="connsiteY17" fmla="*/ 310243 h 357898"/>
                <a:gd name="connsiteX18" fmla="*/ 434340 w 442323"/>
                <a:gd name="connsiteY18" fmla="*/ 303712 h 357898"/>
                <a:gd name="connsiteX19" fmla="*/ 404949 w 442323"/>
                <a:gd name="connsiteY19" fmla="*/ 297180 h 357898"/>
                <a:gd name="connsiteX20" fmla="*/ 388620 w 442323"/>
                <a:gd name="connsiteY20" fmla="*/ 313509 h 357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42323" h="357898">
                  <a:moveTo>
                    <a:pt x="0" y="0"/>
                  </a:moveTo>
                  <a:cubicBezTo>
                    <a:pt x="15240" y="14696"/>
                    <a:pt x="30481" y="29392"/>
                    <a:pt x="42455" y="39189"/>
                  </a:cubicBezTo>
                  <a:cubicBezTo>
                    <a:pt x="54429" y="48986"/>
                    <a:pt x="60960" y="51163"/>
                    <a:pt x="71846" y="58783"/>
                  </a:cubicBezTo>
                  <a:cubicBezTo>
                    <a:pt x="82732" y="66403"/>
                    <a:pt x="99605" y="77833"/>
                    <a:pt x="107769" y="84909"/>
                  </a:cubicBezTo>
                  <a:cubicBezTo>
                    <a:pt x="115933" y="91985"/>
                    <a:pt x="119199" y="93617"/>
                    <a:pt x="120832" y="101237"/>
                  </a:cubicBezTo>
                  <a:cubicBezTo>
                    <a:pt x="122465" y="108857"/>
                    <a:pt x="118110" y="116478"/>
                    <a:pt x="117566" y="130629"/>
                  </a:cubicBezTo>
                  <a:cubicBezTo>
                    <a:pt x="117022" y="144781"/>
                    <a:pt x="117022" y="170906"/>
                    <a:pt x="117566" y="186146"/>
                  </a:cubicBezTo>
                  <a:cubicBezTo>
                    <a:pt x="118110" y="201386"/>
                    <a:pt x="115933" y="209006"/>
                    <a:pt x="120832" y="222069"/>
                  </a:cubicBezTo>
                  <a:cubicBezTo>
                    <a:pt x="125731" y="235132"/>
                    <a:pt x="139338" y="253637"/>
                    <a:pt x="146958" y="264523"/>
                  </a:cubicBezTo>
                  <a:cubicBezTo>
                    <a:pt x="154578" y="275409"/>
                    <a:pt x="158932" y="279763"/>
                    <a:pt x="166552" y="287383"/>
                  </a:cubicBezTo>
                  <a:cubicBezTo>
                    <a:pt x="174172" y="295003"/>
                    <a:pt x="182881" y="303168"/>
                    <a:pt x="192678" y="310244"/>
                  </a:cubicBezTo>
                  <a:cubicBezTo>
                    <a:pt x="202475" y="317320"/>
                    <a:pt x="211728" y="322217"/>
                    <a:pt x="225335" y="329837"/>
                  </a:cubicBezTo>
                  <a:cubicBezTo>
                    <a:pt x="238942" y="337457"/>
                    <a:pt x="254182" y="351609"/>
                    <a:pt x="274320" y="355963"/>
                  </a:cubicBezTo>
                  <a:cubicBezTo>
                    <a:pt x="294459" y="360317"/>
                    <a:pt x="346166" y="355963"/>
                    <a:pt x="346166" y="355963"/>
                  </a:cubicBezTo>
                  <a:cubicBezTo>
                    <a:pt x="364672" y="355963"/>
                    <a:pt x="372836" y="356507"/>
                    <a:pt x="385355" y="355963"/>
                  </a:cubicBezTo>
                  <a:cubicBezTo>
                    <a:pt x="397874" y="355419"/>
                    <a:pt x="412025" y="357595"/>
                    <a:pt x="421278" y="352697"/>
                  </a:cubicBezTo>
                  <a:cubicBezTo>
                    <a:pt x="430531" y="347799"/>
                    <a:pt x="437606" y="333648"/>
                    <a:pt x="440872" y="326572"/>
                  </a:cubicBezTo>
                  <a:cubicBezTo>
                    <a:pt x="444138" y="319496"/>
                    <a:pt x="440872" y="310243"/>
                    <a:pt x="440872" y="310243"/>
                  </a:cubicBezTo>
                  <a:cubicBezTo>
                    <a:pt x="439783" y="306433"/>
                    <a:pt x="440327" y="305889"/>
                    <a:pt x="434340" y="303712"/>
                  </a:cubicBezTo>
                  <a:cubicBezTo>
                    <a:pt x="428353" y="301535"/>
                    <a:pt x="412569" y="295547"/>
                    <a:pt x="404949" y="297180"/>
                  </a:cubicBezTo>
                  <a:cubicBezTo>
                    <a:pt x="397329" y="298813"/>
                    <a:pt x="392974" y="306161"/>
                    <a:pt x="388620" y="313509"/>
                  </a:cubicBezTo>
                </a:path>
              </a:pathLst>
            </a:custGeom>
            <a:noFill/>
            <a:ln>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7" name="Freeform: Shape 36">
              <a:extLst>
                <a:ext uri="{FF2B5EF4-FFF2-40B4-BE49-F238E27FC236}">
                  <a16:creationId xmlns:a16="http://schemas.microsoft.com/office/drawing/2014/main" id="{EB30EC33-F674-49AD-9ADE-FF4CFDDF5824}"/>
                </a:ext>
              </a:extLst>
            </p:cNvPr>
            <p:cNvSpPr/>
            <p:nvPr/>
          </p:nvSpPr>
          <p:spPr>
            <a:xfrm rot="14067258" flipH="1">
              <a:off x="6762301" y="2297135"/>
              <a:ext cx="602942" cy="390582"/>
            </a:xfrm>
            <a:custGeom>
              <a:avLst/>
              <a:gdLst>
                <a:gd name="connsiteX0" fmla="*/ 0 w 442323"/>
                <a:gd name="connsiteY0" fmla="*/ 0 h 357898"/>
                <a:gd name="connsiteX1" fmla="*/ 42455 w 442323"/>
                <a:gd name="connsiteY1" fmla="*/ 39189 h 357898"/>
                <a:gd name="connsiteX2" fmla="*/ 71846 w 442323"/>
                <a:gd name="connsiteY2" fmla="*/ 58783 h 357898"/>
                <a:gd name="connsiteX3" fmla="*/ 107769 w 442323"/>
                <a:gd name="connsiteY3" fmla="*/ 84909 h 357898"/>
                <a:gd name="connsiteX4" fmla="*/ 120832 w 442323"/>
                <a:gd name="connsiteY4" fmla="*/ 101237 h 357898"/>
                <a:gd name="connsiteX5" fmla="*/ 117566 w 442323"/>
                <a:gd name="connsiteY5" fmla="*/ 130629 h 357898"/>
                <a:gd name="connsiteX6" fmla="*/ 117566 w 442323"/>
                <a:gd name="connsiteY6" fmla="*/ 186146 h 357898"/>
                <a:gd name="connsiteX7" fmla="*/ 120832 w 442323"/>
                <a:gd name="connsiteY7" fmla="*/ 222069 h 357898"/>
                <a:gd name="connsiteX8" fmla="*/ 146958 w 442323"/>
                <a:gd name="connsiteY8" fmla="*/ 264523 h 357898"/>
                <a:gd name="connsiteX9" fmla="*/ 166552 w 442323"/>
                <a:gd name="connsiteY9" fmla="*/ 287383 h 357898"/>
                <a:gd name="connsiteX10" fmla="*/ 192678 w 442323"/>
                <a:gd name="connsiteY10" fmla="*/ 300446 h 357898"/>
                <a:gd name="connsiteX11" fmla="*/ 225335 w 442323"/>
                <a:gd name="connsiteY11" fmla="*/ 329837 h 357898"/>
                <a:gd name="connsiteX12" fmla="*/ 274320 w 442323"/>
                <a:gd name="connsiteY12" fmla="*/ 355963 h 357898"/>
                <a:gd name="connsiteX13" fmla="*/ 346166 w 442323"/>
                <a:gd name="connsiteY13" fmla="*/ 355963 h 357898"/>
                <a:gd name="connsiteX14" fmla="*/ 385355 w 442323"/>
                <a:gd name="connsiteY14" fmla="*/ 355963 h 357898"/>
                <a:gd name="connsiteX15" fmla="*/ 421278 w 442323"/>
                <a:gd name="connsiteY15" fmla="*/ 352697 h 357898"/>
                <a:gd name="connsiteX16" fmla="*/ 440872 w 442323"/>
                <a:gd name="connsiteY16" fmla="*/ 326572 h 357898"/>
                <a:gd name="connsiteX17" fmla="*/ 440872 w 442323"/>
                <a:gd name="connsiteY17" fmla="*/ 310243 h 357898"/>
                <a:gd name="connsiteX18" fmla="*/ 434340 w 442323"/>
                <a:gd name="connsiteY18" fmla="*/ 303712 h 357898"/>
                <a:gd name="connsiteX19" fmla="*/ 404949 w 442323"/>
                <a:gd name="connsiteY19" fmla="*/ 297180 h 357898"/>
                <a:gd name="connsiteX20" fmla="*/ 388620 w 442323"/>
                <a:gd name="connsiteY20" fmla="*/ 313509 h 357898"/>
                <a:gd name="connsiteX0" fmla="*/ 0 w 442323"/>
                <a:gd name="connsiteY0" fmla="*/ 0 h 357898"/>
                <a:gd name="connsiteX1" fmla="*/ 42455 w 442323"/>
                <a:gd name="connsiteY1" fmla="*/ 39189 h 357898"/>
                <a:gd name="connsiteX2" fmla="*/ 71846 w 442323"/>
                <a:gd name="connsiteY2" fmla="*/ 58783 h 357898"/>
                <a:gd name="connsiteX3" fmla="*/ 107769 w 442323"/>
                <a:gd name="connsiteY3" fmla="*/ 84909 h 357898"/>
                <a:gd name="connsiteX4" fmla="*/ 120832 w 442323"/>
                <a:gd name="connsiteY4" fmla="*/ 101237 h 357898"/>
                <a:gd name="connsiteX5" fmla="*/ 117566 w 442323"/>
                <a:gd name="connsiteY5" fmla="*/ 130629 h 357898"/>
                <a:gd name="connsiteX6" fmla="*/ 117566 w 442323"/>
                <a:gd name="connsiteY6" fmla="*/ 186146 h 357898"/>
                <a:gd name="connsiteX7" fmla="*/ 120832 w 442323"/>
                <a:gd name="connsiteY7" fmla="*/ 222069 h 357898"/>
                <a:gd name="connsiteX8" fmla="*/ 146958 w 442323"/>
                <a:gd name="connsiteY8" fmla="*/ 264523 h 357898"/>
                <a:gd name="connsiteX9" fmla="*/ 166552 w 442323"/>
                <a:gd name="connsiteY9" fmla="*/ 287383 h 357898"/>
                <a:gd name="connsiteX10" fmla="*/ 192678 w 442323"/>
                <a:gd name="connsiteY10" fmla="*/ 310244 h 357898"/>
                <a:gd name="connsiteX11" fmla="*/ 225335 w 442323"/>
                <a:gd name="connsiteY11" fmla="*/ 329837 h 357898"/>
                <a:gd name="connsiteX12" fmla="*/ 274320 w 442323"/>
                <a:gd name="connsiteY12" fmla="*/ 355963 h 357898"/>
                <a:gd name="connsiteX13" fmla="*/ 346166 w 442323"/>
                <a:gd name="connsiteY13" fmla="*/ 355963 h 357898"/>
                <a:gd name="connsiteX14" fmla="*/ 385355 w 442323"/>
                <a:gd name="connsiteY14" fmla="*/ 355963 h 357898"/>
                <a:gd name="connsiteX15" fmla="*/ 421278 w 442323"/>
                <a:gd name="connsiteY15" fmla="*/ 352697 h 357898"/>
                <a:gd name="connsiteX16" fmla="*/ 440872 w 442323"/>
                <a:gd name="connsiteY16" fmla="*/ 326572 h 357898"/>
                <a:gd name="connsiteX17" fmla="*/ 440872 w 442323"/>
                <a:gd name="connsiteY17" fmla="*/ 310243 h 357898"/>
                <a:gd name="connsiteX18" fmla="*/ 434340 w 442323"/>
                <a:gd name="connsiteY18" fmla="*/ 303712 h 357898"/>
                <a:gd name="connsiteX19" fmla="*/ 404949 w 442323"/>
                <a:gd name="connsiteY19" fmla="*/ 297180 h 357898"/>
                <a:gd name="connsiteX20" fmla="*/ 388620 w 442323"/>
                <a:gd name="connsiteY20" fmla="*/ 313509 h 357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42323" h="357898">
                  <a:moveTo>
                    <a:pt x="0" y="0"/>
                  </a:moveTo>
                  <a:cubicBezTo>
                    <a:pt x="15240" y="14696"/>
                    <a:pt x="30481" y="29392"/>
                    <a:pt x="42455" y="39189"/>
                  </a:cubicBezTo>
                  <a:cubicBezTo>
                    <a:pt x="54429" y="48986"/>
                    <a:pt x="60960" y="51163"/>
                    <a:pt x="71846" y="58783"/>
                  </a:cubicBezTo>
                  <a:cubicBezTo>
                    <a:pt x="82732" y="66403"/>
                    <a:pt x="99605" y="77833"/>
                    <a:pt x="107769" y="84909"/>
                  </a:cubicBezTo>
                  <a:cubicBezTo>
                    <a:pt x="115933" y="91985"/>
                    <a:pt x="119199" y="93617"/>
                    <a:pt x="120832" y="101237"/>
                  </a:cubicBezTo>
                  <a:cubicBezTo>
                    <a:pt x="122465" y="108857"/>
                    <a:pt x="118110" y="116478"/>
                    <a:pt x="117566" y="130629"/>
                  </a:cubicBezTo>
                  <a:cubicBezTo>
                    <a:pt x="117022" y="144781"/>
                    <a:pt x="117022" y="170906"/>
                    <a:pt x="117566" y="186146"/>
                  </a:cubicBezTo>
                  <a:cubicBezTo>
                    <a:pt x="118110" y="201386"/>
                    <a:pt x="115933" y="209006"/>
                    <a:pt x="120832" y="222069"/>
                  </a:cubicBezTo>
                  <a:cubicBezTo>
                    <a:pt x="125731" y="235132"/>
                    <a:pt x="139338" y="253637"/>
                    <a:pt x="146958" y="264523"/>
                  </a:cubicBezTo>
                  <a:cubicBezTo>
                    <a:pt x="154578" y="275409"/>
                    <a:pt x="158932" y="279763"/>
                    <a:pt x="166552" y="287383"/>
                  </a:cubicBezTo>
                  <a:cubicBezTo>
                    <a:pt x="174172" y="295003"/>
                    <a:pt x="182881" y="303168"/>
                    <a:pt x="192678" y="310244"/>
                  </a:cubicBezTo>
                  <a:cubicBezTo>
                    <a:pt x="202475" y="317320"/>
                    <a:pt x="211728" y="322217"/>
                    <a:pt x="225335" y="329837"/>
                  </a:cubicBezTo>
                  <a:cubicBezTo>
                    <a:pt x="238942" y="337457"/>
                    <a:pt x="254182" y="351609"/>
                    <a:pt x="274320" y="355963"/>
                  </a:cubicBezTo>
                  <a:cubicBezTo>
                    <a:pt x="294459" y="360317"/>
                    <a:pt x="346166" y="355963"/>
                    <a:pt x="346166" y="355963"/>
                  </a:cubicBezTo>
                  <a:cubicBezTo>
                    <a:pt x="364672" y="355963"/>
                    <a:pt x="372836" y="356507"/>
                    <a:pt x="385355" y="355963"/>
                  </a:cubicBezTo>
                  <a:cubicBezTo>
                    <a:pt x="397874" y="355419"/>
                    <a:pt x="412025" y="357595"/>
                    <a:pt x="421278" y="352697"/>
                  </a:cubicBezTo>
                  <a:cubicBezTo>
                    <a:pt x="430531" y="347799"/>
                    <a:pt x="437606" y="333648"/>
                    <a:pt x="440872" y="326572"/>
                  </a:cubicBezTo>
                  <a:cubicBezTo>
                    <a:pt x="444138" y="319496"/>
                    <a:pt x="440872" y="310243"/>
                    <a:pt x="440872" y="310243"/>
                  </a:cubicBezTo>
                  <a:cubicBezTo>
                    <a:pt x="439783" y="306433"/>
                    <a:pt x="440327" y="305889"/>
                    <a:pt x="434340" y="303712"/>
                  </a:cubicBezTo>
                  <a:cubicBezTo>
                    <a:pt x="428353" y="301535"/>
                    <a:pt x="412569" y="295547"/>
                    <a:pt x="404949" y="297180"/>
                  </a:cubicBezTo>
                  <a:cubicBezTo>
                    <a:pt x="397329" y="298813"/>
                    <a:pt x="392974" y="306161"/>
                    <a:pt x="388620" y="313509"/>
                  </a:cubicBezTo>
                </a:path>
              </a:pathLst>
            </a:custGeom>
            <a:noFill/>
            <a:ln>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grpSp>
        <p:nvGrpSpPr>
          <p:cNvPr id="26" name="Group 25">
            <a:extLst>
              <a:ext uri="{FF2B5EF4-FFF2-40B4-BE49-F238E27FC236}">
                <a16:creationId xmlns:a16="http://schemas.microsoft.com/office/drawing/2014/main" id="{FBA2C97C-C6B7-4690-B293-2D9980549E33}"/>
              </a:ext>
            </a:extLst>
          </p:cNvPr>
          <p:cNvGrpSpPr/>
          <p:nvPr/>
        </p:nvGrpSpPr>
        <p:grpSpPr>
          <a:xfrm rot="960000">
            <a:off x="4470597" y="1561922"/>
            <a:ext cx="1235510" cy="499388"/>
            <a:chOff x="2851401" y="3702476"/>
            <a:chExt cx="1123191" cy="664686"/>
          </a:xfrm>
        </p:grpSpPr>
        <p:sp>
          <p:nvSpPr>
            <p:cNvPr id="39" name="Freeform: Shape 38">
              <a:extLst>
                <a:ext uri="{FF2B5EF4-FFF2-40B4-BE49-F238E27FC236}">
                  <a16:creationId xmlns:a16="http://schemas.microsoft.com/office/drawing/2014/main" id="{ED268C9F-218E-4874-A92D-14CECDE37FB9}"/>
                </a:ext>
              </a:extLst>
            </p:cNvPr>
            <p:cNvSpPr/>
            <p:nvPr/>
          </p:nvSpPr>
          <p:spPr>
            <a:xfrm rot="15030918" flipH="1">
              <a:off x="3101000" y="3651150"/>
              <a:ext cx="466413" cy="965612"/>
            </a:xfrm>
            <a:custGeom>
              <a:avLst/>
              <a:gdLst>
                <a:gd name="connsiteX0" fmla="*/ 0 w 442323"/>
                <a:gd name="connsiteY0" fmla="*/ 0 h 357898"/>
                <a:gd name="connsiteX1" fmla="*/ 42455 w 442323"/>
                <a:gd name="connsiteY1" fmla="*/ 39189 h 357898"/>
                <a:gd name="connsiteX2" fmla="*/ 71846 w 442323"/>
                <a:gd name="connsiteY2" fmla="*/ 58783 h 357898"/>
                <a:gd name="connsiteX3" fmla="*/ 107769 w 442323"/>
                <a:gd name="connsiteY3" fmla="*/ 84909 h 357898"/>
                <a:gd name="connsiteX4" fmla="*/ 120832 w 442323"/>
                <a:gd name="connsiteY4" fmla="*/ 101237 h 357898"/>
                <a:gd name="connsiteX5" fmla="*/ 117566 w 442323"/>
                <a:gd name="connsiteY5" fmla="*/ 130629 h 357898"/>
                <a:gd name="connsiteX6" fmla="*/ 117566 w 442323"/>
                <a:gd name="connsiteY6" fmla="*/ 186146 h 357898"/>
                <a:gd name="connsiteX7" fmla="*/ 120832 w 442323"/>
                <a:gd name="connsiteY7" fmla="*/ 222069 h 357898"/>
                <a:gd name="connsiteX8" fmla="*/ 146958 w 442323"/>
                <a:gd name="connsiteY8" fmla="*/ 264523 h 357898"/>
                <a:gd name="connsiteX9" fmla="*/ 166552 w 442323"/>
                <a:gd name="connsiteY9" fmla="*/ 287383 h 357898"/>
                <a:gd name="connsiteX10" fmla="*/ 192678 w 442323"/>
                <a:gd name="connsiteY10" fmla="*/ 300446 h 357898"/>
                <a:gd name="connsiteX11" fmla="*/ 225335 w 442323"/>
                <a:gd name="connsiteY11" fmla="*/ 329837 h 357898"/>
                <a:gd name="connsiteX12" fmla="*/ 274320 w 442323"/>
                <a:gd name="connsiteY12" fmla="*/ 355963 h 357898"/>
                <a:gd name="connsiteX13" fmla="*/ 346166 w 442323"/>
                <a:gd name="connsiteY13" fmla="*/ 355963 h 357898"/>
                <a:gd name="connsiteX14" fmla="*/ 385355 w 442323"/>
                <a:gd name="connsiteY14" fmla="*/ 355963 h 357898"/>
                <a:gd name="connsiteX15" fmla="*/ 421278 w 442323"/>
                <a:gd name="connsiteY15" fmla="*/ 352697 h 357898"/>
                <a:gd name="connsiteX16" fmla="*/ 440872 w 442323"/>
                <a:gd name="connsiteY16" fmla="*/ 326572 h 357898"/>
                <a:gd name="connsiteX17" fmla="*/ 440872 w 442323"/>
                <a:gd name="connsiteY17" fmla="*/ 310243 h 357898"/>
                <a:gd name="connsiteX18" fmla="*/ 434340 w 442323"/>
                <a:gd name="connsiteY18" fmla="*/ 303712 h 357898"/>
                <a:gd name="connsiteX19" fmla="*/ 404949 w 442323"/>
                <a:gd name="connsiteY19" fmla="*/ 297180 h 357898"/>
                <a:gd name="connsiteX20" fmla="*/ 388620 w 442323"/>
                <a:gd name="connsiteY20" fmla="*/ 313509 h 357898"/>
                <a:gd name="connsiteX0" fmla="*/ 0 w 442323"/>
                <a:gd name="connsiteY0" fmla="*/ 0 h 357898"/>
                <a:gd name="connsiteX1" fmla="*/ 42455 w 442323"/>
                <a:gd name="connsiteY1" fmla="*/ 39189 h 357898"/>
                <a:gd name="connsiteX2" fmla="*/ 71846 w 442323"/>
                <a:gd name="connsiteY2" fmla="*/ 58783 h 357898"/>
                <a:gd name="connsiteX3" fmla="*/ 107769 w 442323"/>
                <a:gd name="connsiteY3" fmla="*/ 84909 h 357898"/>
                <a:gd name="connsiteX4" fmla="*/ 120832 w 442323"/>
                <a:gd name="connsiteY4" fmla="*/ 101237 h 357898"/>
                <a:gd name="connsiteX5" fmla="*/ 117566 w 442323"/>
                <a:gd name="connsiteY5" fmla="*/ 130629 h 357898"/>
                <a:gd name="connsiteX6" fmla="*/ 117566 w 442323"/>
                <a:gd name="connsiteY6" fmla="*/ 186146 h 357898"/>
                <a:gd name="connsiteX7" fmla="*/ 120832 w 442323"/>
                <a:gd name="connsiteY7" fmla="*/ 222069 h 357898"/>
                <a:gd name="connsiteX8" fmla="*/ 146958 w 442323"/>
                <a:gd name="connsiteY8" fmla="*/ 264523 h 357898"/>
                <a:gd name="connsiteX9" fmla="*/ 166552 w 442323"/>
                <a:gd name="connsiteY9" fmla="*/ 287383 h 357898"/>
                <a:gd name="connsiteX10" fmla="*/ 192678 w 442323"/>
                <a:gd name="connsiteY10" fmla="*/ 310244 h 357898"/>
                <a:gd name="connsiteX11" fmla="*/ 225335 w 442323"/>
                <a:gd name="connsiteY11" fmla="*/ 329837 h 357898"/>
                <a:gd name="connsiteX12" fmla="*/ 274320 w 442323"/>
                <a:gd name="connsiteY12" fmla="*/ 355963 h 357898"/>
                <a:gd name="connsiteX13" fmla="*/ 346166 w 442323"/>
                <a:gd name="connsiteY13" fmla="*/ 355963 h 357898"/>
                <a:gd name="connsiteX14" fmla="*/ 385355 w 442323"/>
                <a:gd name="connsiteY14" fmla="*/ 355963 h 357898"/>
                <a:gd name="connsiteX15" fmla="*/ 421278 w 442323"/>
                <a:gd name="connsiteY15" fmla="*/ 352697 h 357898"/>
                <a:gd name="connsiteX16" fmla="*/ 440872 w 442323"/>
                <a:gd name="connsiteY16" fmla="*/ 326572 h 357898"/>
                <a:gd name="connsiteX17" fmla="*/ 440872 w 442323"/>
                <a:gd name="connsiteY17" fmla="*/ 310243 h 357898"/>
                <a:gd name="connsiteX18" fmla="*/ 434340 w 442323"/>
                <a:gd name="connsiteY18" fmla="*/ 303712 h 357898"/>
                <a:gd name="connsiteX19" fmla="*/ 404949 w 442323"/>
                <a:gd name="connsiteY19" fmla="*/ 297180 h 357898"/>
                <a:gd name="connsiteX20" fmla="*/ 388620 w 442323"/>
                <a:gd name="connsiteY20" fmla="*/ 313509 h 357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42323" h="357898">
                  <a:moveTo>
                    <a:pt x="0" y="0"/>
                  </a:moveTo>
                  <a:cubicBezTo>
                    <a:pt x="15240" y="14696"/>
                    <a:pt x="30481" y="29392"/>
                    <a:pt x="42455" y="39189"/>
                  </a:cubicBezTo>
                  <a:cubicBezTo>
                    <a:pt x="54429" y="48986"/>
                    <a:pt x="60960" y="51163"/>
                    <a:pt x="71846" y="58783"/>
                  </a:cubicBezTo>
                  <a:cubicBezTo>
                    <a:pt x="82732" y="66403"/>
                    <a:pt x="99605" y="77833"/>
                    <a:pt x="107769" y="84909"/>
                  </a:cubicBezTo>
                  <a:cubicBezTo>
                    <a:pt x="115933" y="91985"/>
                    <a:pt x="119199" y="93617"/>
                    <a:pt x="120832" y="101237"/>
                  </a:cubicBezTo>
                  <a:cubicBezTo>
                    <a:pt x="122465" y="108857"/>
                    <a:pt x="118110" y="116478"/>
                    <a:pt x="117566" y="130629"/>
                  </a:cubicBezTo>
                  <a:cubicBezTo>
                    <a:pt x="117022" y="144781"/>
                    <a:pt x="117022" y="170906"/>
                    <a:pt x="117566" y="186146"/>
                  </a:cubicBezTo>
                  <a:cubicBezTo>
                    <a:pt x="118110" y="201386"/>
                    <a:pt x="115933" y="209006"/>
                    <a:pt x="120832" y="222069"/>
                  </a:cubicBezTo>
                  <a:cubicBezTo>
                    <a:pt x="125731" y="235132"/>
                    <a:pt x="139338" y="253637"/>
                    <a:pt x="146958" y="264523"/>
                  </a:cubicBezTo>
                  <a:cubicBezTo>
                    <a:pt x="154578" y="275409"/>
                    <a:pt x="158932" y="279763"/>
                    <a:pt x="166552" y="287383"/>
                  </a:cubicBezTo>
                  <a:cubicBezTo>
                    <a:pt x="174172" y="295003"/>
                    <a:pt x="182881" y="303168"/>
                    <a:pt x="192678" y="310244"/>
                  </a:cubicBezTo>
                  <a:cubicBezTo>
                    <a:pt x="202475" y="317320"/>
                    <a:pt x="211728" y="322217"/>
                    <a:pt x="225335" y="329837"/>
                  </a:cubicBezTo>
                  <a:cubicBezTo>
                    <a:pt x="238942" y="337457"/>
                    <a:pt x="254182" y="351609"/>
                    <a:pt x="274320" y="355963"/>
                  </a:cubicBezTo>
                  <a:cubicBezTo>
                    <a:pt x="294459" y="360317"/>
                    <a:pt x="346166" y="355963"/>
                    <a:pt x="346166" y="355963"/>
                  </a:cubicBezTo>
                  <a:cubicBezTo>
                    <a:pt x="364672" y="355963"/>
                    <a:pt x="372836" y="356507"/>
                    <a:pt x="385355" y="355963"/>
                  </a:cubicBezTo>
                  <a:cubicBezTo>
                    <a:pt x="397874" y="355419"/>
                    <a:pt x="412025" y="357595"/>
                    <a:pt x="421278" y="352697"/>
                  </a:cubicBezTo>
                  <a:cubicBezTo>
                    <a:pt x="430531" y="347799"/>
                    <a:pt x="437606" y="333648"/>
                    <a:pt x="440872" y="326572"/>
                  </a:cubicBezTo>
                  <a:cubicBezTo>
                    <a:pt x="444138" y="319496"/>
                    <a:pt x="440872" y="310243"/>
                    <a:pt x="440872" y="310243"/>
                  </a:cubicBezTo>
                  <a:cubicBezTo>
                    <a:pt x="439783" y="306433"/>
                    <a:pt x="440327" y="305889"/>
                    <a:pt x="434340" y="303712"/>
                  </a:cubicBezTo>
                  <a:cubicBezTo>
                    <a:pt x="428353" y="301535"/>
                    <a:pt x="412569" y="295547"/>
                    <a:pt x="404949" y="297180"/>
                  </a:cubicBezTo>
                  <a:cubicBezTo>
                    <a:pt x="397329" y="298813"/>
                    <a:pt x="392974" y="306161"/>
                    <a:pt x="388620" y="313509"/>
                  </a:cubicBezTo>
                </a:path>
              </a:pathLst>
            </a:custGeom>
            <a:noFill/>
            <a:ln>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40" name="Freeform: Shape 39">
              <a:extLst>
                <a:ext uri="{FF2B5EF4-FFF2-40B4-BE49-F238E27FC236}">
                  <a16:creationId xmlns:a16="http://schemas.microsoft.com/office/drawing/2014/main" id="{98BE57BB-9792-4659-9E42-832131E2CB41}"/>
                </a:ext>
              </a:extLst>
            </p:cNvPr>
            <p:cNvSpPr/>
            <p:nvPr/>
          </p:nvSpPr>
          <p:spPr>
            <a:xfrm rot="15030918" flipH="1">
              <a:off x="3129805" y="3493469"/>
              <a:ext cx="635780" cy="1053794"/>
            </a:xfrm>
            <a:custGeom>
              <a:avLst/>
              <a:gdLst>
                <a:gd name="connsiteX0" fmla="*/ 0 w 442323"/>
                <a:gd name="connsiteY0" fmla="*/ 0 h 357898"/>
                <a:gd name="connsiteX1" fmla="*/ 42455 w 442323"/>
                <a:gd name="connsiteY1" fmla="*/ 39189 h 357898"/>
                <a:gd name="connsiteX2" fmla="*/ 71846 w 442323"/>
                <a:gd name="connsiteY2" fmla="*/ 58783 h 357898"/>
                <a:gd name="connsiteX3" fmla="*/ 107769 w 442323"/>
                <a:gd name="connsiteY3" fmla="*/ 84909 h 357898"/>
                <a:gd name="connsiteX4" fmla="*/ 120832 w 442323"/>
                <a:gd name="connsiteY4" fmla="*/ 101237 h 357898"/>
                <a:gd name="connsiteX5" fmla="*/ 117566 w 442323"/>
                <a:gd name="connsiteY5" fmla="*/ 130629 h 357898"/>
                <a:gd name="connsiteX6" fmla="*/ 117566 w 442323"/>
                <a:gd name="connsiteY6" fmla="*/ 186146 h 357898"/>
                <a:gd name="connsiteX7" fmla="*/ 120832 w 442323"/>
                <a:gd name="connsiteY7" fmla="*/ 222069 h 357898"/>
                <a:gd name="connsiteX8" fmla="*/ 146958 w 442323"/>
                <a:gd name="connsiteY8" fmla="*/ 264523 h 357898"/>
                <a:gd name="connsiteX9" fmla="*/ 166552 w 442323"/>
                <a:gd name="connsiteY9" fmla="*/ 287383 h 357898"/>
                <a:gd name="connsiteX10" fmla="*/ 192678 w 442323"/>
                <a:gd name="connsiteY10" fmla="*/ 300446 h 357898"/>
                <a:gd name="connsiteX11" fmla="*/ 225335 w 442323"/>
                <a:gd name="connsiteY11" fmla="*/ 329837 h 357898"/>
                <a:gd name="connsiteX12" fmla="*/ 274320 w 442323"/>
                <a:gd name="connsiteY12" fmla="*/ 355963 h 357898"/>
                <a:gd name="connsiteX13" fmla="*/ 346166 w 442323"/>
                <a:gd name="connsiteY13" fmla="*/ 355963 h 357898"/>
                <a:gd name="connsiteX14" fmla="*/ 385355 w 442323"/>
                <a:gd name="connsiteY14" fmla="*/ 355963 h 357898"/>
                <a:gd name="connsiteX15" fmla="*/ 421278 w 442323"/>
                <a:gd name="connsiteY15" fmla="*/ 352697 h 357898"/>
                <a:gd name="connsiteX16" fmla="*/ 440872 w 442323"/>
                <a:gd name="connsiteY16" fmla="*/ 326572 h 357898"/>
                <a:gd name="connsiteX17" fmla="*/ 440872 w 442323"/>
                <a:gd name="connsiteY17" fmla="*/ 310243 h 357898"/>
                <a:gd name="connsiteX18" fmla="*/ 434340 w 442323"/>
                <a:gd name="connsiteY18" fmla="*/ 303712 h 357898"/>
                <a:gd name="connsiteX19" fmla="*/ 404949 w 442323"/>
                <a:gd name="connsiteY19" fmla="*/ 297180 h 357898"/>
                <a:gd name="connsiteX20" fmla="*/ 388620 w 442323"/>
                <a:gd name="connsiteY20" fmla="*/ 313509 h 357898"/>
                <a:gd name="connsiteX0" fmla="*/ 0 w 442323"/>
                <a:gd name="connsiteY0" fmla="*/ 0 h 357898"/>
                <a:gd name="connsiteX1" fmla="*/ 42455 w 442323"/>
                <a:gd name="connsiteY1" fmla="*/ 39189 h 357898"/>
                <a:gd name="connsiteX2" fmla="*/ 71846 w 442323"/>
                <a:gd name="connsiteY2" fmla="*/ 58783 h 357898"/>
                <a:gd name="connsiteX3" fmla="*/ 107769 w 442323"/>
                <a:gd name="connsiteY3" fmla="*/ 84909 h 357898"/>
                <a:gd name="connsiteX4" fmla="*/ 120832 w 442323"/>
                <a:gd name="connsiteY4" fmla="*/ 101237 h 357898"/>
                <a:gd name="connsiteX5" fmla="*/ 117566 w 442323"/>
                <a:gd name="connsiteY5" fmla="*/ 130629 h 357898"/>
                <a:gd name="connsiteX6" fmla="*/ 117566 w 442323"/>
                <a:gd name="connsiteY6" fmla="*/ 186146 h 357898"/>
                <a:gd name="connsiteX7" fmla="*/ 120832 w 442323"/>
                <a:gd name="connsiteY7" fmla="*/ 222069 h 357898"/>
                <a:gd name="connsiteX8" fmla="*/ 146958 w 442323"/>
                <a:gd name="connsiteY8" fmla="*/ 264523 h 357898"/>
                <a:gd name="connsiteX9" fmla="*/ 166552 w 442323"/>
                <a:gd name="connsiteY9" fmla="*/ 287383 h 357898"/>
                <a:gd name="connsiteX10" fmla="*/ 192678 w 442323"/>
                <a:gd name="connsiteY10" fmla="*/ 310244 h 357898"/>
                <a:gd name="connsiteX11" fmla="*/ 225335 w 442323"/>
                <a:gd name="connsiteY11" fmla="*/ 329837 h 357898"/>
                <a:gd name="connsiteX12" fmla="*/ 274320 w 442323"/>
                <a:gd name="connsiteY12" fmla="*/ 355963 h 357898"/>
                <a:gd name="connsiteX13" fmla="*/ 346166 w 442323"/>
                <a:gd name="connsiteY13" fmla="*/ 355963 h 357898"/>
                <a:gd name="connsiteX14" fmla="*/ 385355 w 442323"/>
                <a:gd name="connsiteY14" fmla="*/ 355963 h 357898"/>
                <a:gd name="connsiteX15" fmla="*/ 421278 w 442323"/>
                <a:gd name="connsiteY15" fmla="*/ 352697 h 357898"/>
                <a:gd name="connsiteX16" fmla="*/ 440872 w 442323"/>
                <a:gd name="connsiteY16" fmla="*/ 326572 h 357898"/>
                <a:gd name="connsiteX17" fmla="*/ 440872 w 442323"/>
                <a:gd name="connsiteY17" fmla="*/ 310243 h 357898"/>
                <a:gd name="connsiteX18" fmla="*/ 434340 w 442323"/>
                <a:gd name="connsiteY18" fmla="*/ 303712 h 357898"/>
                <a:gd name="connsiteX19" fmla="*/ 404949 w 442323"/>
                <a:gd name="connsiteY19" fmla="*/ 297180 h 357898"/>
                <a:gd name="connsiteX20" fmla="*/ 388620 w 442323"/>
                <a:gd name="connsiteY20" fmla="*/ 313509 h 357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42323" h="357898">
                  <a:moveTo>
                    <a:pt x="0" y="0"/>
                  </a:moveTo>
                  <a:cubicBezTo>
                    <a:pt x="15240" y="14696"/>
                    <a:pt x="30481" y="29392"/>
                    <a:pt x="42455" y="39189"/>
                  </a:cubicBezTo>
                  <a:cubicBezTo>
                    <a:pt x="54429" y="48986"/>
                    <a:pt x="60960" y="51163"/>
                    <a:pt x="71846" y="58783"/>
                  </a:cubicBezTo>
                  <a:cubicBezTo>
                    <a:pt x="82732" y="66403"/>
                    <a:pt x="99605" y="77833"/>
                    <a:pt x="107769" y="84909"/>
                  </a:cubicBezTo>
                  <a:cubicBezTo>
                    <a:pt x="115933" y="91985"/>
                    <a:pt x="119199" y="93617"/>
                    <a:pt x="120832" y="101237"/>
                  </a:cubicBezTo>
                  <a:cubicBezTo>
                    <a:pt x="122465" y="108857"/>
                    <a:pt x="118110" y="116478"/>
                    <a:pt x="117566" y="130629"/>
                  </a:cubicBezTo>
                  <a:cubicBezTo>
                    <a:pt x="117022" y="144781"/>
                    <a:pt x="117022" y="170906"/>
                    <a:pt x="117566" y="186146"/>
                  </a:cubicBezTo>
                  <a:cubicBezTo>
                    <a:pt x="118110" y="201386"/>
                    <a:pt x="115933" y="209006"/>
                    <a:pt x="120832" y="222069"/>
                  </a:cubicBezTo>
                  <a:cubicBezTo>
                    <a:pt x="125731" y="235132"/>
                    <a:pt x="139338" y="253637"/>
                    <a:pt x="146958" y="264523"/>
                  </a:cubicBezTo>
                  <a:cubicBezTo>
                    <a:pt x="154578" y="275409"/>
                    <a:pt x="158932" y="279763"/>
                    <a:pt x="166552" y="287383"/>
                  </a:cubicBezTo>
                  <a:cubicBezTo>
                    <a:pt x="174172" y="295003"/>
                    <a:pt x="182881" y="303168"/>
                    <a:pt x="192678" y="310244"/>
                  </a:cubicBezTo>
                  <a:cubicBezTo>
                    <a:pt x="202475" y="317320"/>
                    <a:pt x="211728" y="322217"/>
                    <a:pt x="225335" y="329837"/>
                  </a:cubicBezTo>
                  <a:cubicBezTo>
                    <a:pt x="238942" y="337457"/>
                    <a:pt x="254182" y="351609"/>
                    <a:pt x="274320" y="355963"/>
                  </a:cubicBezTo>
                  <a:cubicBezTo>
                    <a:pt x="294459" y="360317"/>
                    <a:pt x="346166" y="355963"/>
                    <a:pt x="346166" y="355963"/>
                  </a:cubicBezTo>
                  <a:cubicBezTo>
                    <a:pt x="364672" y="355963"/>
                    <a:pt x="372836" y="356507"/>
                    <a:pt x="385355" y="355963"/>
                  </a:cubicBezTo>
                  <a:cubicBezTo>
                    <a:pt x="397874" y="355419"/>
                    <a:pt x="412025" y="357595"/>
                    <a:pt x="421278" y="352697"/>
                  </a:cubicBezTo>
                  <a:cubicBezTo>
                    <a:pt x="430531" y="347799"/>
                    <a:pt x="437606" y="333648"/>
                    <a:pt x="440872" y="326572"/>
                  </a:cubicBezTo>
                  <a:cubicBezTo>
                    <a:pt x="444138" y="319496"/>
                    <a:pt x="440872" y="310243"/>
                    <a:pt x="440872" y="310243"/>
                  </a:cubicBezTo>
                  <a:cubicBezTo>
                    <a:pt x="439783" y="306433"/>
                    <a:pt x="440327" y="305889"/>
                    <a:pt x="434340" y="303712"/>
                  </a:cubicBezTo>
                  <a:cubicBezTo>
                    <a:pt x="428353" y="301535"/>
                    <a:pt x="412569" y="295547"/>
                    <a:pt x="404949" y="297180"/>
                  </a:cubicBezTo>
                  <a:cubicBezTo>
                    <a:pt x="397329" y="298813"/>
                    <a:pt x="392974" y="306161"/>
                    <a:pt x="388620" y="313509"/>
                  </a:cubicBezTo>
                </a:path>
              </a:pathLst>
            </a:custGeom>
            <a:noFill/>
            <a:ln>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sp>
        <p:nvSpPr>
          <p:cNvPr id="44" name="Slide Number Placeholder 1">
            <a:extLst>
              <a:ext uri="{FF2B5EF4-FFF2-40B4-BE49-F238E27FC236}">
                <a16:creationId xmlns:a16="http://schemas.microsoft.com/office/drawing/2014/main" id="{FF816FE8-B9CC-4005-AD0D-369F02771CB3}"/>
              </a:ext>
            </a:extLst>
          </p:cNvPr>
          <p:cNvSpPr txBox="1">
            <a:spLocks/>
          </p:cNvSpPr>
          <p:nvPr/>
        </p:nvSpPr>
        <p:spPr bwMode="auto">
          <a:xfrm>
            <a:off x="8763000" y="6626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marL="0" algn="r"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06A7297-0C43-4EC3-AD14-A717F60E3805}" type="slidenum">
              <a:rPr kumimoji="0" 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400" b="0" i="0" u="none" strike="noStrike" kern="1200" cap="none" spc="0" normalizeH="0" baseline="0" noProof="0" dirty="0">
              <a:ln>
                <a:noFill/>
              </a:ln>
              <a:solidFill>
                <a:srgbClr val="000000"/>
              </a:solidFill>
              <a:effectLst/>
              <a:uLnTx/>
              <a:uFillTx/>
              <a:latin typeface="Arial"/>
              <a:ea typeface="+mn-ea"/>
              <a:cs typeface="+mn-cs"/>
            </a:endParaRPr>
          </a:p>
        </p:txBody>
      </p:sp>
      <p:cxnSp>
        <p:nvCxnSpPr>
          <p:cNvPr id="46" name="Straight Arrow Connector 45">
            <a:extLst>
              <a:ext uri="{FF2B5EF4-FFF2-40B4-BE49-F238E27FC236}">
                <a16:creationId xmlns:a16="http://schemas.microsoft.com/office/drawing/2014/main" id="{68267559-EB5E-4419-90DE-B3DEFE978E37}"/>
              </a:ext>
            </a:extLst>
          </p:cNvPr>
          <p:cNvCxnSpPr>
            <a:cxnSpLocks/>
          </p:cNvCxnSpPr>
          <p:nvPr/>
        </p:nvCxnSpPr>
        <p:spPr>
          <a:xfrm flipH="1">
            <a:off x="7544600" y="2163959"/>
            <a:ext cx="673444" cy="351964"/>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7ED2C374-1083-48CF-A1B0-E65B4C9CB157}"/>
              </a:ext>
            </a:extLst>
          </p:cNvPr>
          <p:cNvCxnSpPr>
            <a:cxnSpLocks/>
          </p:cNvCxnSpPr>
          <p:nvPr/>
        </p:nvCxnSpPr>
        <p:spPr>
          <a:xfrm flipV="1">
            <a:off x="6280096" y="2850512"/>
            <a:ext cx="458693" cy="554617"/>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20072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500"/>
                                        <p:tgtEl>
                                          <p:spTgt spid="26"/>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35"/>
                                        </p:tgtEl>
                                        <p:attrNameLst>
                                          <p:attrName>style.visibility</p:attrName>
                                        </p:attrNameLst>
                                      </p:cBhvr>
                                      <p:to>
                                        <p:strVal val="visible"/>
                                      </p:to>
                                    </p:set>
                                    <p:animEffect transition="in" filter="wipe(left)">
                                      <p:cBhvr>
                                        <p:cTn id="11" dur="500"/>
                                        <p:tgtEl>
                                          <p:spTgt spid="35"/>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nodeType="clickEffect">
                                  <p:stCondLst>
                                    <p:cond delay="0"/>
                                  </p:stCondLst>
                                  <p:childTnLst>
                                    <p:set>
                                      <p:cBhvr>
                                        <p:cTn id="15" dur="1" fill="hold">
                                          <p:stCondLst>
                                            <p:cond delay="0"/>
                                          </p:stCondLst>
                                        </p:cTn>
                                        <p:tgtEl>
                                          <p:spTgt spid="31"/>
                                        </p:tgtEl>
                                        <p:attrNameLst>
                                          <p:attrName>style.visibility</p:attrName>
                                        </p:attrNameLst>
                                      </p:cBhvr>
                                      <p:to>
                                        <p:strVal val="hidden"/>
                                      </p:to>
                                    </p:set>
                                  </p:childTnLst>
                                </p:cTn>
                              </p:par>
                              <p:par>
                                <p:cTn id="16" presetID="1" presetClass="exit" presetSubtype="0" fill="hold" nodeType="withEffect">
                                  <p:stCondLst>
                                    <p:cond delay="0"/>
                                  </p:stCondLst>
                                  <p:childTnLst>
                                    <p:set>
                                      <p:cBhvr>
                                        <p:cTn id="17" dur="1" fill="hold">
                                          <p:stCondLst>
                                            <p:cond delay="0"/>
                                          </p:stCondLst>
                                        </p:cTn>
                                        <p:tgtEl>
                                          <p:spTgt spid="33"/>
                                        </p:tgtEl>
                                        <p:attrNameLst>
                                          <p:attrName>style.visibility</p:attrName>
                                        </p:attrNameLst>
                                      </p:cBhvr>
                                      <p:to>
                                        <p:strVal val="hidden"/>
                                      </p:to>
                                    </p:set>
                                  </p:childTnLst>
                                </p:cTn>
                              </p:par>
                              <p:par>
                                <p:cTn id="18" presetID="22" presetClass="entr" presetSubtype="4" fill="hold" nodeType="withEffect">
                                  <p:stCondLst>
                                    <p:cond delay="0"/>
                                  </p:stCondLst>
                                  <p:childTnLst>
                                    <p:set>
                                      <p:cBhvr>
                                        <p:cTn id="19" dur="1" fill="hold">
                                          <p:stCondLst>
                                            <p:cond delay="0"/>
                                          </p:stCondLst>
                                        </p:cTn>
                                        <p:tgtEl>
                                          <p:spTgt spid="47"/>
                                        </p:tgtEl>
                                        <p:attrNameLst>
                                          <p:attrName>style.visibility</p:attrName>
                                        </p:attrNameLst>
                                      </p:cBhvr>
                                      <p:to>
                                        <p:strVal val="visible"/>
                                      </p:to>
                                    </p:set>
                                    <p:animEffect transition="in" filter="wipe(down)">
                                      <p:cBhvr>
                                        <p:cTn id="20" dur="500"/>
                                        <p:tgtEl>
                                          <p:spTgt spid="47"/>
                                        </p:tgtEl>
                                      </p:cBhvr>
                                    </p:animEffect>
                                  </p:childTnLst>
                                </p:cTn>
                              </p:par>
                            </p:childTnLst>
                          </p:cTn>
                        </p:par>
                        <p:par>
                          <p:cTn id="21" fill="hold">
                            <p:stCondLst>
                              <p:cond delay="500"/>
                            </p:stCondLst>
                            <p:childTnLst>
                              <p:par>
                                <p:cTn id="22" presetID="22" presetClass="entr" presetSubtype="1" fill="hold" nodeType="afterEffect">
                                  <p:stCondLst>
                                    <p:cond delay="0"/>
                                  </p:stCondLst>
                                  <p:childTnLst>
                                    <p:set>
                                      <p:cBhvr>
                                        <p:cTn id="23" dur="1" fill="hold">
                                          <p:stCondLst>
                                            <p:cond delay="0"/>
                                          </p:stCondLst>
                                        </p:cTn>
                                        <p:tgtEl>
                                          <p:spTgt spid="46"/>
                                        </p:tgtEl>
                                        <p:attrNameLst>
                                          <p:attrName>style.visibility</p:attrName>
                                        </p:attrNameLst>
                                      </p:cBhvr>
                                      <p:to>
                                        <p:strVal val="visible"/>
                                      </p:to>
                                    </p:set>
                                    <p:animEffect transition="in" filter="wipe(up)">
                                      <p:cBhvr>
                                        <p:cTn id="24"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04800" y="533400"/>
            <a:ext cx="12954000" cy="10668000"/>
            <a:chOff x="571500" y="1733550"/>
            <a:chExt cx="7386461" cy="4403142"/>
          </a:xfrm>
        </p:grpSpPr>
        <p:sp>
          <p:nvSpPr>
            <p:cNvPr id="3" name="Freeform 2"/>
            <p:cNvSpPr/>
            <p:nvPr/>
          </p:nvSpPr>
          <p:spPr>
            <a:xfrm>
              <a:off x="2124075" y="1752600"/>
              <a:ext cx="1295400" cy="581025"/>
            </a:xfrm>
            <a:custGeom>
              <a:avLst/>
              <a:gdLst>
                <a:gd name="connsiteX0" fmla="*/ 0 w 1295400"/>
                <a:gd name="connsiteY0" fmla="*/ 581025 h 581025"/>
                <a:gd name="connsiteX1" fmla="*/ 123825 w 1295400"/>
                <a:gd name="connsiteY1" fmla="*/ 514350 h 581025"/>
                <a:gd name="connsiteX2" fmla="*/ 228600 w 1295400"/>
                <a:gd name="connsiteY2" fmla="*/ 514350 h 581025"/>
                <a:gd name="connsiteX3" fmla="*/ 304800 w 1295400"/>
                <a:gd name="connsiteY3" fmla="*/ 466725 h 581025"/>
                <a:gd name="connsiteX4" fmla="*/ 390525 w 1295400"/>
                <a:gd name="connsiteY4" fmla="*/ 457200 h 581025"/>
                <a:gd name="connsiteX5" fmla="*/ 466725 w 1295400"/>
                <a:gd name="connsiteY5" fmla="*/ 419100 h 581025"/>
                <a:gd name="connsiteX6" fmla="*/ 581025 w 1295400"/>
                <a:gd name="connsiteY6" fmla="*/ 390525 h 581025"/>
                <a:gd name="connsiteX7" fmla="*/ 714375 w 1295400"/>
                <a:gd name="connsiteY7" fmla="*/ 352425 h 581025"/>
                <a:gd name="connsiteX8" fmla="*/ 790575 w 1295400"/>
                <a:gd name="connsiteY8" fmla="*/ 352425 h 581025"/>
                <a:gd name="connsiteX9" fmla="*/ 866775 w 1295400"/>
                <a:gd name="connsiteY9" fmla="*/ 323850 h 581025"/>
                <a:gd name="connsiteX10" fmla="*/ 933450 w 1295400"/>
                <a:gd name="connsiteY10" fmla="*/ 295275 h 581025"/>
                <a:gd name="connsiteX11" fmla="*/ 1000125 w 1295400"/>
                <a:gd name="connsiteY11" fmla="*/ 247650 h 581025"/>
                <a:gd name="connsiteX12" fmla="*/ 1085850 w 1295400"/>
                <a:gd name="connsiteY12" fmla="*/ 171450 h 581025"/>
                <a:gd name="connsiteX13" fmla="*/ 1200150 w 1295400"/>
                <a:gd name="connsiteY13" fmla="*/ 47625 h 581025"/>
                <a:gd name="connsiteX14" fmla="*/ 1295400 w 1295400"/>
                <a:gd name="connsiteY14" fmla="*/ 0 h 58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95400" h="581025">
                  <a:moveTo>
                    <a:pt x="0" y="581025"/>
                  </a:moveTo>
                  <a:cubicBezTo>
                    <a:pt x="42862" y="553243"/>
                    <a:pt x="85725" y="525462"/>
                    <a:pt x="123825" y="514350"/>
                  </a:cubicBezTo>
                  <a:cubicBezTo>
                    <a:pt x="161925" y="503238"/>
                    <a:pt x="198437" y="522288"/>
                    <a:pt x="228600" y="514350"/>
                  </a:cubicBezTo>
                  <a:cubicBezTo>
                    <a:pt x="258763" y="506412"/>
                    <a:pt x="277813" y="476250"/>
                    <a:pt x="304800" y="466725"/>
                  </a:cubicBezTo>
                  <a:cubicBezTo>
                    <a:pt x="331787" y="457200"/>
                    <a:pt x="363538" y="465137"/>
                    <a:pt x="390525" y="457200"/>
                  </a:cubicBezTo>
                  <a:cubicBezTo>
                    <a:pt x="417512" y="449263"/>
                    <a:pt x="434975" y="430212"/>
                    <a:pt x="466725" y="419100"/>
                  </a:cubicBezTo>
                  <a:cubicBezTo>
                    <a:pt x="498475" y="407988"/>
                    <a:pt x="539750" y="401637"/>
                    <a:pt x="581025" y="390525"/>
                  </a:cubicBezTo>
                  <a:cubicBezTo>
                    <a:pt x="622300" y="379413"/>
                    <a:pt x="679450" y="358775"/>
                    <a:pt x="714375" y="352425"/>
                  </a:cubicBezTo>
                  <a:cubicBezTo>
                    <a:pt x="749300" y="346075"/>
                    <a:pt x="765175" y="357187"/>
                    <a:pt x="790575" y="352425"/>
                  </a:cubicBezTo>
                  <a:cubicBezTo>
                    <a:pt x="815975" y="347663"/>
                    <a:pt x="842963" y="333375"/>
                    <a:pt x="866775" y="323850"/>
                  </a:cubicBezTo>
                  <a:cubicBezTo>
                    <a:pt x="890588" y="314325"/>
                    <a:pt x="911225" y="307975"/>
                    <a:pt x="933450" y="295275"/>
                  </a:cubicBezTo>
                  <a:cubicBezTo>
                    <a:pt x="955675" y="282575"/>
                    <a:pt x="974725" y="268288"/>
                    <a:pt x="1000125" y="247650"/>
                  </a:cubicBezTo>
                  <a:cubicBezTo>
                    <a:pt x="1025525" y="227012"/>
                    <a:pt x="1052513" y="204787"/>
                    <a:pt x="1085850" y="171450"/>
                  </a:cubicBezTo>
                  <a:cubicBezTo>
                    <a:pt x="1119187" y="138113"/>
                    <a:pt x="1165225" y="76200"/>
                    <a:pt x="1200150" y="47625"/>
                  </a:cubicBezTo>
                  <a:cubicBezTo>
                    <a:pt x="1235075" y="19050"/>
                    <a:pt x="1265237" y="9525"/>
                    <a:pt x="1295400" y="0"/>
                  </a:cubicBezTo>
                </a:path>
              </a:pathLst>
            </a:custGeom>
            <a:ln w="76200"/>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4" name="Freeform 3"/>
            <p:cNvSpPr/>
            <p:nvPr/>
          </p:nvSpPr>
          <p:spPr>
            <a:xfrm>
              <a:off x="2228850" y="2455334"/>
              <a:ext cx="1181100" cy="402166"/>
            </a:xfrm>
            <a:custGeom>
              <a:avLst/>
              <a:gdLst>
                <a:gd name="connsiteX0" fmla="*/ 0 w 1181100"/>
                <a:gd name="connsiteY0" fmla="*/ 192616 h 402166"/>
                <a:gd name="connsiteX1" fmla="*/ 76200 w 1181100"/>
                <a:gd name="connsiteY1" fmla="*/ 144991 h 402166"/>
                <a:gd name="connsiteX2" fmla="*/ 152400 w 1181100"/>
                <a:gd name="connsiteY2" fmla="*/ 106891 h 402166"/>
                <a:gd name="connsiteX3" fmla="*/ 238125 w 1181100"/>
                <a:gd name="connsiteY3" fmla="*/ 68791 h 402166"/>
                <a:gd name="connsiteX4" fmla="*/ 323850 w 1181100"/>
                <a:gd name="connsiteY4" fmla="*/ 40216 h 402166"/>
                <a:gd name="connsiteX5" fmla="*/ 390525 w 1181100"/>
                <a:gd name="connsiteY5" fmla="*/ 21166 h 402166"/>
                <a:gd name="connsiteX6" fmla="*/ 476250 w 1181100"/>
                <a:gd name="connsiteY6" fmla="*/ 2116 h 402166"/>
                <a:gd name="connsiteX7" fmla="*/ 600075 w 1181100"/>
                <a:gd name="connsiteY7" fmla="*/ 2116 h 402166"/>
                <a:gd name="connsiteX8" fmla="*/ 704850 w 1181100"/>
                <a:gd name="connsiteY8" fmla="*/ 2116 h 402166"/>
                <a:gd name="connsiteX9" fmla="*/ 847725 w 1181100"/>
                <a:gd name="connsiteY9" fmla="*/ 30691 h 402166"/>
                <a:gd name="connsiteX10" fmla="*/ 933450 w 1181100"/>
                <a:gd name="connsiteY10" fmla="*/ 68791 h 402166"/>
                <a:gd name="connsiteX11" fmla="*/ 1028700 w 1181100"/>
                <a:gd name="connsiteY11" fmla="*/ 154516 h 402166"/>
                <a:gd name="connsiteX12" fmla="*/ 1095375 w 1181100"/>
                <a:gd name="connsiteY12" fmla="*/ 230716 h 402166"/>
                <a:gd name="connsiteX13" fmla="*/ 1143000 w 1181100"/>
                <a:gd name="connsiteY13" fmla="*/ 297391 h 402166"/>
                <a:gd name="connsiteX14" fmla="*/ 1181100 w 1181100"/>
                <a:gd name="connsiteY14" fmla="*/ 402166 h 402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81100" h="402166">
                  <a:moveTo>
                    <a:pt x="0" y="192616"/>
                  </a:moveTo>
                  <a:cubicBezTo>
                    <a:pt x="25400" y="175947"/>
                    <a:pt x="50800" y="159278"/>
                    <a:pt x="76200" y="144991"/>
                  </a:cubicBezTo>
                  <a:cubicBezTo>
                    <a:pt x="101600" y="130704"/>
                    <a:pt x="125413" y="119591"/>
                    <a:pt x="152400" y="106891"/>
                  </a:cubicBezTo>
                  <a:cubicBezTo>
                    <a:pt x="179387" y="94191"/>
                    <a:pt x="209550" y="79903"/>
                    <a:pt x="238125" y="68791"/>
                  </a:cubicBezTo>
                  <a:cubicBezTo>
                    <a:pt x="266700" y="57679"/>
                    <a:pt x="298450" y="48153"/>
                    <a:pt x="323850" y="40216"/>
                  </a:cubicBezTo>
                  <a:cubicBezTo>
                    <a:pt x="349250" y="32279"/>
                    <a:pt x="365125" y="27516"/>
                    <a:pt x="390525" y="21166"/>
                  </a:cubicBezTo>
                  <a:cubicBezTo>
                    <a:pt x="415925" y="14816"/>
                    <a:pt x="441325" y="5291"/>
                    <a:pt x="476250" y="2116"/>
                  </a:cubicBezTo>
                  <a:cubicBezTo>
                    <a:pt x="511175" y="-1059"/>
                    <a:pt x="600075" y="2116"/>
                    <a:pt x="600075" y="2116"/>
                  </a:cubicBezTo>
                  <a:cubicBezTo>
                    <a:pt x="638175" y="2116"/>
                    <a:pt x="663575" y="-2646"/>
                    <a:pt x="704850" y="2116"/>
                  </a:cubicBezTo>
                  <a:cubicBezTo>
                    <a:pt x="746125" y="6878"/>
                    <a:pt x="809625" y="19579"/>
                    <a:pt x="847725" y="30691"/>
                  </a:cubicBezTo>
                  <a:cubicBezTo>
                    <a:pt x="885825" y="41803"/>
                    <a:pt x="903288" y="48154"/>
                    <a:pt x="933450" y="68791"/>
                  </a:cubicBezTo>
                  <a:cubicBezTo>
                    <a:pt x="963612" y="89428"/>
                    <a:pt x="1001713" y="127529"/>
                    <a:pt x="1028700" y="154516"/>
                  </a:cubicBezTo>
                  <a:cubicBezTo>
                    <a:pt x="1055687" y="181503"/>
                    <a:pt x="1076325" y="206904"/>
                    <a:pt x="1095375" y="230716"/>
                  </a:cubicBezTo>
                  <a:cubicBezTo>
                    <a:pt x="1114425" y="254528"/>
                    <a:pt x="1128713" y="268816"/>
                    <a:pt x="1143000" y="297391"/>
                  </a:cubicBezTo>
                  <a:cubicBezTo>
                    <a:pt x="1157287" y="325966"/>
                    <a:pt x="1181100" y="402166"/>
                    <a:pt x="1181100" y="402166"/>
                  </a:cubicBezTo>
                </a:path>
              </a:pathLst>
            </a:custGeom>
            <a:ln w="76200"/>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 name="Freeform 4"/>
            <p:cNvSpPr/>
            <p:nvPr/>
          </p:nvSpPr>
          <p:spPr>
            <a:xfrm>
              <a:off x="3335436" y="1857375"/>
              <a:ext cx="1884264" cy="448519"/>
            </a:xfrm>
            <a:custGeom>
              <a:avLst/>
              <a:gdLst>
                <a:gd name="connsiteX0" fmla="*/ 207864 w 1884264"/>
                <a:gd name="connsiteY0" fmla="*/ 0 h 448519"/>
                <a:gd name="connsiteX1" fmla="*/ 122139 w 1884264"/>
                <a:gd name="connsiteY1" fmla="*/ 47625 h 448519"/>
                <a:gd name="connsiteX2" fmla="*/ 74514 w 1884264"/>
                <a:gd name="connsiteY2" fmla="*/ 104775 h 448519"/>
                <a:gd name="connsiteX3" fmla="*/ 55464 w 1884264"/>
                <a:gd name="connsiteY3" fmla="*/ 133350 h 448519"/>
                <a:gd name="connsiteX4" fmla="*/ 7839 w 1884264"/>
                <a:gd name="connsiteY4" fmla="*/ 180975 h 448519"/>
                <a:gd name="connsiteX5" fmla="*/ 7839 w 1884264"/>
                <a:gd name="connsiteY5" fmla="*/ 200025 h 448519"/>
                <a:gd name="connsiteX6" fmla="*/ 84039 w 1884264"/>
                <a:gd name="connsiteY6" fmla="*/ 200025 h 448519"/>
                <a:gd name="connsiteX7" fmla="*/ 179289 w 1884264"/>
                <a:gd name="connsiteY7" fmla="*/ 200025 h 448519"/>
                <a:gd name="connsiteX8" fmla="*/ 255489 w 1884264"/>
                <a:gd name="connsiteY8" fmla="*/ 219075 h 448519"/>
                <a:gd name="connsiteX9" fmla="*/ 369789 w 1884264"/>
                <a:gd name="connsiteY9" fmla="*/ 247650 h 448519"/>
                <a:gd name="connsiteX10" fmla="*/ 512664 w 1884264"/>
                <a:gd name="connsiteY10" fmla="*/ 266700 h 448519"/>
                <a:gd name="connsiteX11" fmla="*/ 665064 w 1884264"/>
                <a:gd name="connsiteY11" fmla="*/ 304800 h 448519"/>
                <a:gd name="connsiteX12" fmla="*/ 836514 w 1884264"/>
                <a:gd name="connsiteY12" fmla="*/ 361950 h 448519"/>
                <a:gd name="connsiteX13" fmla="*/ 988914 w 1884264"/>
                <a:gd name="connsiteY13" fmla="*/ 400050 h 448519"/>
                <a:gd name="connsiteX14" fmla="*/ 1084164 w 1884264"/>
                <a:gd name="connsiteY14" fmla="*/ 419100 h 448519"/>
                <a:gd name="connsiteX15" fmla="*/ 1169889 w 1884264"/>
                <a:gd name="connsiteY15" fmla="*/ 447675 h 448519"/>
                <a:gd name="connsiteX16" fmla="*/ 1274664 w 1884264"/>
                <a:gd name="connsiteY16" fmla="*/ 438150 h 448519"/>
                <a:gd name="connsiteX17" fmla="*/ 1408014 w 1884264"/>
                <a:gd name="connsiteY17" fmla="*/ 409575 h 448519"/>
                <a:gd name="connsiteX18" fmla="*/ 1550889 w 1884264"/>
                <a:gd name="connsiteY18" fmla="*/ 419100 h 448519"/>
                <a:gd name="connsiteX19" fmla="*/ 1731864 w 1884264"/>
                <a:gd name="connsiteY19" fmla="*/ 409575 h 448519"/>
                <a:gd name="connsiteX20" fmla="*/ 1884264 w 1884264"/>
                <a:gd name="connsiteY20" fmla="*/ 419100 h 448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884264" h="448519">
                  <a:moveTo>
                    <a:pt x="207864" y="0"/>
                  </a:moveTo>
                  <a:cubicBezTo>
                    <a:pt x="176114" y="15081"/>
                    <a:pt x="144364" y="30163"/>
                    <a:pt x="122139" y="47625"/>
                  </a:cubicBezTo>
                  <a:cubicBezTo>
                    <a:pt x="99914" y="65087"/>
                    <a:pt x="85626" y="90488"/>
                    <a:pt x="74514" y="104775"/>
                  </a:cubicBezTo>
                  <a:cubicBezTo>
                    <a:pt x="63401" y="119063"/>
                    <a:pt x="66576" y="120650"/>
                    <a:pt x="55464" y="133350"/>
                  </a:cubicBezTo>
                  <a:cubicBezTo>
                    <a:pt x="44352" y="146050"/>
                    <a:pt x="15776" y="169863"/>
                    <a:pt x="7839" y="180975"/>
                  </a:cubicBezTo>
                  <a:cubicBezTo>
                    <a:pt x="-99" y="192088"/>
                    <a:pt x="-4861" y="196850"/>
                    <a:pt x="7839" y="200025"/>
                  </a:cubicBezTo>
                  <a:cubicBezTo>
                    <a:pt x="20539" y="203200"/>
                    <a:pt x="84039" y="200025"/>
                    <a:pt x="84039" y="200025"/>
                  </a:cubicBezTo>
                  <a:cubicBezTo>
                    <a:pt x="112614" y="200025"/>
                    <a:pt x="150714" y="196850"/>
                    <a:pt x="179289" y="200025"/>
                  </a:cubicBezTo>
                  <a:cubicBezTo>
                    <a:pt x="207864" y="203200"/>
                    <a:pt x="255489" y="219075"/>
                    <a:pt x="255489" y="219075"/>
                  </a:cubicBezTo>
                  <a:cubicBezTo>
                    <a:pt x="287239" y="227012"/>
                    <a:pt x="326927" y="239713"/>
                    <a:pt x="369789" y="247650"/>
                  </a:cubicBezTo>
                  <a:cubicBezTo>
                    <a:pt x="412651" y="255587"/>
                    <a:pt x="463451" y="257175"/>
                    <a:pt x="512664" y="266700"/>
                  </a:cubicBezTo>
                  <a:cubicBezTo>
                    <a:pt x="561877" y="276225"/>
                    <a:pt x="611089" y="288925"/>
                    <a:pt x="665064" y="304800"/>
                  </a:cubicBezTo>
                  <a:cubicBezTo>
                    <a:pt x="719039" y="320675"/>
                    <a:pt x="782539" y="346075"/>
                    <a:pt x="836514" y="361950"/>
                  </a:cubicBezTo>
                  <a:cubicBezTo>
                    <a:pt x="890489" y="377825"/>
                    <a:pt x="947639" y="390525"/>
                    <a:pt x="988914" y="400050"/>
                  </a:cubicBezTo>
                  <a:cubicBezTo>
                    <a:pt x="1030189" y="409575"/>
                    <a:pt x="1054001" y="411162"/>
                    <a:pt x="1084164" y="419100"/>
                  </a:cubicBezTo>
                  <a:cubicBezTo>
                    <a:pt x="1114327" y="427038"/>
                    <a:pt x="1138139" y="444500"/>
                    <a:pt x="1169889" y="447675"/>
                  </a:cubicBezTo>
                  <a:cubicBezTo>
                    <a:pt x="1201639" y="450850"/>
                    <a:pt x="1234977" y="444500"/>
                    <a:pt x="1274664" y="438150"/>
                  </a:cubicBezTo>
                  <a:cubicBezTo>
                    <a:pt x="1314351" y="431800"/>
                    <a:pt x="1361977" y="412750"/>
                    <a:pt x="1408014" y="409575"/>
                  </a:cubicBezTo>
                  <a:cubicBezTo>
                    <a:pt x="1454051" y="406400"/>
                    <a:pt x="1496914" y="419100"/>
                    <a:pt x="1550889" y="419100"/>
                  </a:cubicBezTo>
                  <a:cubicBezTo>
                    <a:pt x="1604864" y="419100"/>
                    <a:pt x="1676302" y="409575"/>
                    <a:pt x="1731864" y="409575"/>
                  </a:cubicBezTo>
                  <a:cubicBezTo>
                    <a:pt x="1787426" y="409575"/>
                    <a:pt x="1835845" y="414337"/>
                    <a:pt x="1884264" y="419100"/>
                  </a:cubicBezTo>
                </a:path>
              </a:pathLst>
            </a:custGeom>
            <a:ln w="76200"/>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6" name="Freeform 5"/>
            <p:cNvSpPr/>
            <p:nvPr/>
          </p:nvSpPr>
          <p:spPr>
            <a:xfrm>
              <a:off x="3343027" y="2303218"/>
              <a:ext cx="981323" cy="563807"/>
            </a:xfrm>
            <a:custGeom>
              <a:avLst/>
              <a:gdLst>
                <a:gd name="connsiteX0" fmla="*/ 209798 w 981323"/>
                <a:gd name="connsiteY0" fmla="*/ 487607 h 563807"/>
                <a:gd name="connsiteX1" fmla="*/ 171698 w 981323"/>
                <a:gd name="connsiteY1" fmla="*/ 401882 h 563807"/>
                <a:gd name="connsiteX2" fmla="*/ 152648 w 981323"/>
                <a:gd name="connsiteY2" fmla="*/ 325682 h 563807"/>
                <a:gd name="connsiteX3" fmla="*/ 95498 w 981323"/>
                <a:gd name="connsiteY3" fmla="*/ 239957 h 563807"/>
                <a:gd name="connsiteX4" fmla="*/ 57398 w 981323"/>
                <a:gd name="connsiteY4" fmla="*/ 201857 h 563807"/>
                <a:gd name="connsiteX5" fmla="*/ 28823 w 981323"/>
                <a:gd name="connsiteY5" fmla="*/ 144707 h 563807"/>
                <a:gd name="connsiteX6" fmla="*/ 9773 w 981323"/>
                <a:gd name="connsiteY6" fmla="*/ 106607 h 563807"/>
                <a:gd name="connsiteX7" fmla="*/ 248 w 981323"/>
                <a:gd name="connsiteY7" fmla="*/ 68507 h 563807"/>
                <a:gd name="connsiteX8" fmla="*/ 19298 w 981323"/>
                <a:gd name="connsiteY8" fmla="*/ 20882 h 563807"/>
                <a:gd name="connsiteX9" fmla="*/ 85973 w 981323"/>
                <a:gd name="connsiteY9" fmla="*/ 1832 h 563807"/>
                <a:gd name="connsiteX10" fmla="*/ 133598 w 981323"/>
                <a:gd name="connsiteY10" fmla="*/ 1832 h 563807"/>
                <a:gd name="connsiteX11" fmla="*/ 219323 w 981323"/>
                <a:gd name="connsiteY11" fmla="*/ 11357 h 563807"/>
                <a:gd name="connsiteX12" fmla="*/ 362198 w 981323"/>
                <a:gd name="connsiteY12" fmla="*/ 39932 h 563807"/>
                <a:gd name="connsiteX13" fmla="*/ 476498 w 981323"/>
                <a:gd name="connsiteY13" fmla="*/ 68507 h 563807"/>
                <a:gd name="connsiteX14" fmla="*/ 600323 w 981323"/>
                <a:gd name="connsiteY14" fmla="*/ 97082 h 563807"/>
                <a:gd name="connsiteX15" fmla="*/ 705098 w 981323"/>
                <a:gd name="connsiteY15" fmla="*/ 144707 h 563807"/>
                <a:gd name="connsiteX16" fmla="*/ 800348 w 981323"/>
                <a:gd name="connsiteY16" fmla="*/ 163757 h 563807"/>
                <a:gd name="connsiteX17" fmla="*/ 895598 w 981323"/>
                <a:gd name="connsiteY17" fmla="*/ 220907 h 563807"/>
                <a:gd name="connsiteX18" fmla="*/ 943223 w 981323"/>
                <a:gd name="connsiteY18" fmla="*/ 259007 h 563807"/>
                <a:gd name="connsiteX19" fmla="*/ 962273 w 981323"/>
                <a:gd name="connsiteY19" fmla="*/ 316157 h 563807"/>
                <a:gd name="connsiteX20" fmla="*/ 971798 w 981323"/>
                <a:gd name="connsiteY20" fmla="*/ 382832 h 563807"/>
                <a:gd name="connsiteX21" fmla="*/ 981323 w 981323"/>
                <a:gd name="connsiteY21" fmla="*/ 459032 h 563807"/>
                <a:gd name="connsiteX22" fmla="*/ 971798 w 981323"/>
                <a:gd name="connsiteY22" fmla="*/ 563807 h 563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81323" h="563807">
                  <a:moveTo>
                    <a:pt x="209798" y="487607"/>
                  </a:moveTo>
                  <a:cubicBezTo>
                    <a:pt x="195510" y="458238"/>
                    <a:pt x="181223" y="428869"/>
                    <a:pt x="171698" y="401882"/>
                  </a:cubicBezTo>
                  <a:cubicBezTo>
                    <a:pt x="162173" y="374895"/>
                    <a:pt x="165348" y="352669"/>
                    <a:pt x="152648" y="325682"/>
                  </a:cubicBezTo>
                  <a:cubicBezTo>
                    <a:pt x="139948" y="298695"/>
                    <a:pt x="111373" y="260594"/>
                    <a:pt x="95498" y="239957"/>
                  </a:cubicBezTo>
                  <a:cubicBezTo>
                    <a:pt x="79623" y="219319"/>
                    <a:pt x="68510" y="217732"/>
                    <a:pt x="57398" y="201857"/>
                  </a:cubicBezTo>
                  <a:cubicBezTo>
                    <a:pt x="46285" y="185982"/>
                    <a:pt x="28823" y="144707"/>
                    <a:pt x="28823" y="144707"/>
                  </a:cubicBezTo>
                  <a:cubicBezTo>
                    <a:pt x="20886" y="128832"/>
                    <a:pt x="14536" y="119307"/>
                    <a:pt x="9773" y="106607"/>
                  </a:cubicBezTo>
                  <a:cubicBezTo>
                    <a:pt x="5010" y="93907"/>
                    <a:pt x="-1339" y="82794"/>
                    <a:pt x="248" y="68507"/>
                  </a:cubicBezTo>
                  <a:cubicBezTo>
                    <a:pt x="1835" y="54220"/>
                    <a:pt x="5010" y="31994"/>
                    <a:pt x="19298" y="20882"/>
                  </a:cubicBezTo>
                  <a:cubicBezTo>
                    <a:pt x="33585" y="9769"/>
                    <a:pt x="66923" y="5007"/>
                    <a:pt x="85973" y="1832"/>
                  </a:cubicBezTo>
                  <a:cubicBezTo>
                    <a:pt x="105023" y="-1343"/>
                    <a:pt x="111373" y="245"/>
                    <a:pt x="133598" y="1832"/>
                  </a:cubicBezTo>
                  <a:cubicBezTo>
                    <a:pt x="155823" y="3419"/>
                    <a:pt x="181223" y="5007"/>
                    <a:pt x="219323" y="11357"/>
                  </a:cubicBezTo>
                  <a:cubicBezTo>
                    <a:pt x="257423" y="17707"/>
                    <a:pt x="319336" y="30407"/>
                    <a:pt x="362198" y="39932"/>
                  </a:cubicBezTo>
                  <a:cubicBezTo>
                    <a:pt x="405060" y="49457"/>
                    <a:pt x="476498" y="68507"/>
                    <a:pt x="476498" y="68507"/>
                  </a:cubicBezTo>
                  <a:cubicBezTo>
                    <a:pt x="516186" y="78032"/>
                    <a:pt x="562223" y="84382"/>
                    <a:pt x="600323" y="97082"/>
                  </a:cubicBezTo>
                  <a:cubicBezTo>
                    <a:pt x="638423" y="109782"/>
                    <a:pt x="671761" y="133595"/>
                    <a:pt x="705098" y="144707"/>
                  </a:cubicBezTo>
                  <a:cubicBezTo>
                    <a:pt x="738435" y="155819"/>
                    <a:pt x="768598" y="151057"/>
                    <a:pt x="800348" y="163757"/>
                  </a:cubicBezTo>
                  <a:cubicBezTo>
                    <a:pt x="832098" y="176457"/>
                    <a:pt x="871786" y="205032"/>
                    <a:pt x="895598" y="220907"/>
                  </a:cubicBezTo>
                  <a:cubicBezTo>
                    <a:pt x="919411" y="236782"/>
                    <a:pt x="932111" y="243132"/>
                    <a:pt x="943223" y="259007"/>
                  </a:cubicBezTo>
                  <a:cubicBezTo>
                    <a:pt x="954336" y="274882"/>
                    <a:pt x="957511" y="295520"/>
                    <a:pt x="962273" y="316157"/>
                  </a:cubicBezTo>
                  <a:cubicBezTo>
                    <a:pt x="967035" y="336794"/>
                    <a:pt x="968623" y="359019"/>
                    <a:pt x="971798" y="382832"/>
                  </a:cubicBezTo>
                  <a:cubicBezTo>
                    <a:pt x="974973" y="406644"/>
                    <a:pt x="981323" y="428870"/>
                    <a:pt x="981323" y="459032"/>
                  </a:cubicBezTo>
                  <a:cubicBezTo>
                    <a:pt x="981323" y="489194"/>
                    <a:pt x="976560" y="526500"/>
                    <a:pt x="971798" y="563807"/>
                  </a:cubicBezTo>
                </a:path>
              </a:pathLst>
            </a:custGeom>
            <a:ln w="76200"/>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7" name="Freeform 6"/>
            <p:cNvSpPr/>
            <p:nvPr/>
          </p:nvSpPr>
          <p:spPr>
            <a:xfrm>
              <a:off x="4399634" y="2645436"/>
              <a:ext cx="610516" cy="650214"/>
            </a:xfrm>
            <a:custGeom>
              <a:avLst/>
              <a:gdLst>
                <a:gd name="connsiteX0" fmla="*/ 916 w 610516"/>
                <a:gd name="connsiteY0" fmla="*/ 212064 h 650214"/>
                <a:gd name="connsiteX1" fmla="*/ 916 w 610516"/>
                <a:gd name="connsiteY1" fmla="*/ 116814 h 650214"/>
                <a:gd name="connsiteX2" fmla="*/ 10441 w 610516"/>
                <a:gd name="connsiteY2" fmla="*/ 69189 h 650214"/>
                <a:gd name="connsiteX3" fmla="*/ 48541 w 610516"/>
                <a:gd name="connsiteY3" fmla="*/ 31089 h 650214"/>
                <a:gd name="connsiteX4" fmla="*/ 77116 w 610516"/>
                <a:gd name="connsiteY4" fmla="*/ 2514 h 650214"/>
                <a:gd name="connsiteX5" fmla="*/ 115216 w 610516"/>
                <a:gd name="connsiteY5" fmla="*/ 2514 h 650214"/>
                <a:gd name="connsiteX6" fmla="*/ 162841 w 610516"/>
                <a:gd name="connsiteY6" fmla="*/ 12039 h 650214"/>
                <a:gd name="connsiteX7" fmla="*/ 248566 w 610516"/>
                <a:gd name="connsiteY7" fmla="*/ 40614 h 650214"/>
                <a:gd name="connsiteX8" fmla="*/ 334291 w 610516"/>
                <a:gd name="connsiteY8" fmla="*/ 78714 h 650214"/>
                <a:gd name="connsiteX9" fmla="*/ 391441 w 610516"/>
                <a:gd name="connsiteY9" fmla="*/ 116814 h 650214"/>
                <a:gd name="connsiteX10" fmla="*/ 458116 w 610516"/>
                <a:gd name="connsiteY10" fmla="*/ 154914 h 650214"/>
                <a:gd name="connsiteX11" fmla="*/ 534316 w 610516"/>
                <a:gd name="connsiteY11" fmla="*/ 212064 h 650214"/>
                <a:gd name="connsiteX12" fmla="*/ 581941 w 610516"/>
                <a:gd name="connsiteY12" fmla="*/ 269214 h 650214"/>
                <a:gd name="connsiteX13" fmla="*/ 591466 w 610516"/>
                <a:gd name="connsiteY13" fmla="*/ 345414 h 650214"/>
                <a:gd name="connsiteX14" fmla="*/ 591466 w 610516"/>
                <a:gd name="connsiteY14" fmla="*/ 421614 h 650214"/>
                <a:gd name="connsiteX15" fmla="*/ 572416 w 610516"/>
                <a:gd name="connsiteY15" fmla="*/ 507339 h 650214"/>
                <a:gd name="connsiteX16" fmla="*/ 610516 w 610516"/>
                <a:gd name="connsiteY16" fmla="*/ 650214 h 65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10516" h="650214">
                  <a:moveTo>
                    <a:pt x="916" y="212064"/>
                  </a:moveTo>
                  <a:cubicBezTo>
                    <a:pt x="122" y="176345"/>
                    <a:pt x="-672" y="140627"/>
                    <a:pt x="916" y="116814"/>
                  </a:cubicBezTo>
                  <a:cubicBezTo>
                    <a:pt x="2504" y="93001"/>
                    <a:pt x="2504" y="83476"/>
                    <a:pt x="10441" y="69189"/>
                  </a:cubicBezTo>
                  <a:cubicBezTo>
                    <a:pt x="18378" y="54902"/>
                    <a:pt x="48541" y="31089"/>
                    <a:pt x="48541" y="31089"/>
                  </a:cubicBezTo>
                  <a:cubicBezTo>
                    <a:pt x="59653" y="19977"/>
                    <a:pt x="66004" y="7276"/>
                    <a:pt x="77116" y="2514"/>
                  </a:cubicBezTo>
                  <a:cubicBezTo>
                    <a:pt x="88228" y="-2248"/>
                    <a:pt x="100929" y="927"/>
                    <a:pt x="115216" y="2514"/>
                  </a:cubicBezTo>
                  <a:cubicBezTo>
                    <a:pt x="129503" y="4101"/>
                    <a:pt x="140616" y="5689"/>
                    <a:pt x="162841" y="12039"/>
                  </a:cubicBezTo>
                  <a:cubicBezTo>
                    <a:pt x="185066" y="18389"/>
                    <a:pt x="219991" y="29502"/>
                    <a:pt x="248566" y="40614"/>
                  </a:cubicBezTo>
                  <a:cubicBezTo>
                    <a:pt x="277141" y="51726"/>
                    <a:pt x="310479" y="66014"/>
                    <a:pt x="334291" y="78714"/>
                  </a:cubicBezTo>
                  <a:cubicBezTo>
                    <a:pt x="358104" y="91414"/>
                    <a:pt x="370804" y="104114"/>
                    <a:pt x="391441" y="116814"/>
                  </a:cubicBezTo>
                  <a:cubicBezTo>
                    <a:pt x="412078" y="129514"/>
                    <a:pt x="434304" y="139039"/>
                    <a:pt x="458116" y="154914"/>
                  </a:cubicBezTo>
                  <a:cubicBezTo>
                    <a:pt x="481929" y="170789"/>
                    <a:pt x="513679" y="193014"/>
                    <a:pt x="534316" y="212064"/>
                  </a:cubicBezTo>
                  <a:cubicBezTo>
                    <a:pt x="554953" y="231114"/>
                    <a:pt x="572416" y="246989"/>
                    <a:pt x="581941" y="269214"/>
                  </a:cubicBezTo>
                  <a:cubicBezTo>
                    <a:pt x="591466" y="291439"/>
                    <a:pt x="589879" y="320014"/>
                    <a:pt x="591466" y="345414"/>
                  </a:cubicBezTo>
                  <a:cubicBezTo>
                    <a:pt x="593054" y="370814"/>
                    <a:pt x="594641" y="394626"/>
                    <a:pt x="591466" y="421614"/>
                  </a:cubicBezTo>
                  <a:cubicBezTo>
                    <a:pt x="588291" y="448602"/>
                    <a:pt x="569241" y="469239"/>
                    <a:pt x="572416" y="507339"/>
                  </a:cubicBezTo>
                  <a:cubicBezTo>
                    <a:pt x="575591" y="545439"/>
                    <a:pt x="593053" y="597826"/>
                    <a:pt x="610516" y="650214"/>
                  </a:cubicBezTo>
                </a:path>
              </a:pathLst>
            </a:custGeom>
            <a:ln w="76200"/>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8" name="Freeform 7"/>
            <p:cNvSpPr/>
            <p:nvPr/>
          </p:nvSpPr>
          <p:spPr>
            <a:xfrm>
              <a:off x="4714837" y="2398848"/>
              <a:ext cx="2400338" cy="1468302"/>
            </a:xfrm>
            <a:custGeom>
              <a:avLst/>
              <a:gdLst>
                <a:gd name="connsiteX0" fmla="*/ 485813 w 2400338"/>
                <a:gd name="connsiteY0" fmla="*/ 20502 h 1468302"/>
                <a:gd name="connsiteX1" fmla="*/ 323888 w 2400338"/>
                <a:gd name="connsiteY1" fmla="*/ 39552 h 1468302"/>
                <a:gd name="connsiteX2" fmla="*/ 323888 w 2400338"/>
                <a:gd name="connsiteY2" fmla="*/ 39552 h 1468302"/>
                <a:gd name="connsiteX3" fmla="*/ 209588 w 2400338"/>
                <a:gd name="connsiteY3" fmla="*/ 10977 h 1468302"/>
                <a:gd name="connsiteX4" fmla="*/ 123863 w 2400338"/>
                <a:gd name="connsiteY4" fmla="*/ 1452 h 1468302"/>
                <a:gd name="connsiteX5" fmla="*/ 66713 w 2400338"/>
                <a:gd name="connsiteY5" fmla="*/ 39552 h 1468302"/>
                <a:gd name="connsiteX6" fmla="*/ 38 w 2400338"/>
                <a:gd name="connsiteY6" fmla="*/ 39552 h 1468302"/>
                <a:gd name="connsiteX7" fmla="*/ 76238 w 2400338"/>
                <a:gd name="connsiteY7" fmla="*/ 77652 h 1468302"/>
                <a:gd name="connsiteX8" fmla="*/ 181013 w 2400338"/>
                <a:gd name="connsiteY8" fmla="*/ 125277 h 1468302"/>
                <a:gd name="connsiteX9" fmla="*/ 342938 w 2400338"/>
                <a:gd name="connsiteY9" fmla="*/ 201477 h 1468302"/>
                <a:gd name="connsiteX10" fmla="*/ 476288 w 2400338"/>
                <a:gd name="connsiteY10" fmla="*/ 277677 h 1468302"/>
                <a:gd name="connsiteX11" fmla="*/ 628688 w 2400338"/>
                <a:gd name="connsiteY11" fmla="*/ 382452 h 1468302"/>
                <a:gd name="connsiteX12" fmla="*/ 800138 w 2400338"/>
                <a:gd name="connsiteY12" fmla="*/ 487227 h 1468302"/>
                <a:gd name="connsiteX13" fmla="*/ 943013 w 2400338"/>
                <a:gd name="connsiteY13" fmla="*/ 582477 h 1468302"/>
                <a:gd name="connsiteX14" fmla="*/ 1123988 w 2400338"/>
                <a:gd name="connsiteY14" fmla="*/ 706302 h 1468302"/>
                <a:gd name="connsiteX15" fmla="*/ 1266863 w 2400338"/>
                <a:gd name="connsiteY15" fmla="*/ 811077 h 1468302"/>
                <a:gd name="connsiteX16" fmla="*/ 1390688 w 2400338"/>
                <a:gd name="connsiteY16" fmla="*/ 925377 h 1468302"/>
                <a:gd name="connsiteX17" fmla="*/ 1562138 w 2400338"/>
                <a:gd name="connsiteY17" fmla="*/ 1058727 h 1468302"/>
                <a:gd name="connsiteX18" fmla="*/ 1647863 w 2400338"/>
                <a:gd name="connsiteY18" fmla="*/ 1163502 h 1468302"/>
                <a:gd name="connsiteX19" fmla="*/ 1771688 w 2400338"/>
                <a:gd name="connsiteY19" fmla="*/ 1268277 h 1468302"/>
                <a:gd name="connsiteX20" fmla="*/ 1866938 w 2400338"/>
                <a:gd name="connsiteY20" fmla="*/ 1354002 h 1468302"/>
                <a:gd name="connsiteX21" fmla="*/ 1924088 w 2400338"/>
                <a:gd name="connsiteY21" fmla="*/ 1392102 h 1468302"/>
                <a:gd name="connsiteX22" fmla="*/ 1981238 w 2400338"/>
                <a:gd name="connsiteY22" fmla="*/ 1401627 h 1468302"/>
                <a:gd name="connsiteX23" fmla="*/ 2114588 w 2400338"/>
                <a:gd name="connsiteY23" fmla="*/ 1430202 h 1468302"/>
                <a:gd name="connsiteX24" fmla="*/ 2247938 w 2400338"/>
                <a:gd name="connsiteY24" fmla="*/ 1430202 h 1468302"/>
                <a:gd name="connsiteX25" fmla="*/ 2400338 w 2400338"/>
                <a:gd name="connsiteY25" fmla="*/ 1468302 h 1468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400338" h="1468302">
                  <a:moveTo>
                    <a:pt x="485813" y="20502"/>
                  </a:moveTo>
                  <a:lnTo>
                    <a:pt x="323888" y="39552"/>
                  </a:lnTo>
                  <a:lnTo>
                    <a:pt x="323888" y="39552"/>
                  </a:lnTo>
                  <a:cubicBezTo>
                    <a:pt x="304838" y="34790"/>
                    <a:pt x="242925" y="17327"/>
                    <a:pt x="209588" y="10977"/>
                  </a:cubicBezTo>
                  <a:cubicBezTo>
                    <a:pt x="176250" y="4627"/>
                    <a:pt x="147675" y="-3310"/>
                    <a:pt x="123863" y="1452"/>
                  </a:cubicBezTo>
                  <a:cubicBezTo>
                    <a:pt x="100051" y="6214"/>
                    <a:pt x="87350" y="33202"/>
                    <a:pt x="66713" y="39552"/>
                  </a:cubicBezTo>
                  <a:cubicBezTo>
                    <a:pt x="46076" y="45902"/>
                    <a:pt x="-1550" y="33202"/>
                    <a:pt x="38" y="39552"/>
                  </a:cubicBezTo>
                  <a:cubicBezTo>
                    <a:pt x="1625" y="45902"/>
                    <a:pt x="46076" y="63365"/>
                    <a:pt x="76238" y="77652"/>
                  </a:cubicBezTo>
                  <a:cubicBezTo>
                    <a:pt x="106400" y="91939"/>
                    <a:pt x="181013" y="125277"/>
                    <a:pt x="181013" y="125277"/>
                  </a:cubicBezTo>
                  <a:cubicBezTo>
                    <a:pt x="225463" y="145915"/>
                    <a:pt x="293726" y="176077"/>
                    <a:pt x="342938" y="201477"/>
                  </a:cubicBezTo>
                  <a:cubicBezTo>
                    <a:pt x="392150" y="226877"/>
                    <a:pt x="428663" y="247515"/>
                    <a:pt x="476288" y="277677"/>
                  </a:cubicBezTo>
                  <a:cubicBezTo>
                    <a:pt x="523913" y="307839"/>
                    <a:pt x="574713" y="347527"/>
                    <a:pt x="628688" y="382452"/>
                  </a:cubicBezTo>
                  <a:cubicBezTo>
                    <a:pt x="682663" y="417377"/>
                    <a:pt x="747750" y="453889"/>
                    <a:pt x="800138" y="487227"/>
                  </a:cubicBezTo>
                  <a:cubicBezTo>
                    <a:pt x="852526" y="520565"/>
                    <a:pt x="943013" y="582477"/>
                    <a:pt x="943013" y="582477"/>
                  </a:cubicBezTo>
                  <a:lnTo>
                    <a:pt x="1123988" y="706302"/>
                  </a:lnTo>
                  <a:cubicBezTo>
                    <a:pt x="1177963" y="744402"/>
                    <a:pt x="1222413" y="774565"/>
                    <a:pt x="1266863" y="811077"/>
                  </a:cubicBezTo>
                  <a:cubicBezTo>
                    <a:pt x="1311313" y="847589"/>
                    <a:pt x="1341476" y="884102"/>
                    <a:pt x="1390688" y="925377"/>
                  </a:cubicBezTo>
                  <a:cubicBezTo>
                    <a:pt x="1439900" y="966652"/>
                    <a:pt x="1519276" y="1019040"/>
                    <a:pt x="1562138" y="1058727"/>
                  </a:cubicBezTo>
                  <a:cubicBezTo>
                    <a:pt x="1605000" y="1098414"/>
                    <a:pt x="1612938" y="1128577"/>
                    <a:pt x="1647863" y="1163502"/>
                  </a:cubicBezTo>
                  <a:cubicBezTo>
                    <a:pt x="1682788" y="1198427"/>
                    <a:pt x="1735176" y="1236527"/>
                    <a:pt x="1771688" y="1268277"/>
                  </a:cubicBezTo>
                  <a:cubicBezTo>
                    <a:pt x="1808200" y="1300027"/>
                    <a:pt x="1841538" y="1333364"/>
                    <a:pt x="1866938" y="1354002"/>
                  </a:cubicBezTo>
                  <a:cubicBezTo>
                    <a:pt x="1892338" y="1374640"/>
                    <a:pt x="1905038" y="1384165"/>
                    <a:pt x="1924088" y="1392102"/>
                  </a:cubicBezTo>
                  <a:cubicBezTo>
                    <a:pt x="1943138" y="1400039"/>
                    <a:pt x="1949488" y="1395277"/>
                    <a:pt x="1981238" y="1401627"/>
                  </a:cubicBezTo>
                  <a:cubicBezTo>
                    <a:pt x="2012988" y="1407977"/>
                    <a:pt x="2070138" y="1425440"/>
                    <a:pt x="2114588" y="1430202"/>
                  </a:cubicBezTo>
                  <a:cubicBezTo>
                    <a:pt x="2159038" y="1434965"/>
                    <a:pt x="2200313" y="1423852"/>
                    <a:pt x="2247938" y="1430202"/>
                  </a:cubicBezTo>
                  <a:cubicBezTo>
                    <a:pt x="2295563" y="1436552"/>
                    <a:pt x="2347950" y="1452427"/>
                    <a:pt x="2400338" y="1468302"/>
                  </a:cubicBezTo>
                </a:path>
              </a:pathLst>
            </a:custGeom>
            <a:ln w="76200"/>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9" name="Freeform 8"/>
            <p:cNvSpPr/>
            <p:nvPr/>
          </p:nvSpPr>
          <p:spPr>
            <a:xfrm>
              <a:off x="5090231" y="2933650"/>
              <a:ext cx="1205794" cy="1209725"/>
            </a:xfrm>
            <a:custGeom>
              <a:avLst/>
              <a:gdLst>
                <a:gd name="connsiteX0" fmla="*/ 15169 w 1205794"/>
                <a:gd name="connsiteY0" fmla="*/ 352475 h 1209725"/>
                <a:gd name="connsiteX1" fmla="*/ 15169 w 1205794"/>
                <a:gd name="connsiteY1" fmla="*/ 285800 h 1209725"/>
                <a:gd name="connsiteX2" fmla="*/ 15169 w 1205794"/>
                <a:gd name="connsiteY2" fmla="*/ 219125 h 1209725"/>
                <a:gd name="connsiteX3" fmla="*/ 5644 w 1205794"/>
                <a:gd name="connsiteY3" fmla="*/ 142925 h 1209725"/>
                <a:gd name="connsiteX4" fmla="*/ 5644 w 1205794"/>
                <a:gd name="connsiteY4" fmla="*/ 66725 h 1209725"/>
                <a:gd name="connsiteX5" fmla="*/ 5644 w 1205794"/>
                <a:gd name="connsiteY5" fmla="*/ 50 h 1209725"/>
                <a:gd name="connsiteX6" fmla="*/ 81844 w 1205794"/>
                <a:gd name="connsiteY6" fmla="*/ 57200 h 1209725"/>
                <a:gd name="connsiteX7" fmla="*/ 196144 w 1205794"/>
                <a:gd name="connsiteY7" fmla="*/ 133400 h 1209725"/>
                <a:gd name="connsiteX8" fmla="*/ 329494 w 1205794"/>
                <a:gd name="connsiteY8" fmla="*/ 219125 h 1209725"/>
                <a:gd name="connsiteX9" fmla="*/ 453319 w 1205794"/>
                <a:gd name="connsiteY9" fmla="*/ 314375 h 1209725"/>
                <a:gd name="connsiteX10" fmla="*/ 567619 w 1205794"/>
                <a:gd name="connsiteY10" fmla="*/ 381050 h 1209725"/>
                <a:gd name="connsiteX11" fmla="*/ 720019 w 1205794"/>
                <a:gd name="connsiteY11" fmla="*/ 476300 h 1209725"/>
                <a:gd name="connsiteX12" fmla="*/ 853369 w 1205794"/>
                <a:gd name="connsiteY12" fmla="*/ 562025 h 1209725"/>
                <a:gd name="connsiteX13" fmla="*/ 967669 w 1205794"/>
                <a:gd name="connsiteY13" fmla="*/ 666800 h 1209725"/>
                <a:gd name="connsiteX14" fmla="*/ 1081969 w 1205794"/>
                <a:gd name="connsiteY14" fmla="*/ 723950 h 1209725"/>
                <a:gd name="connsiteX15" fmla="*/ 1158169 w 1205794"/>
                <a:gd name="connsiteY15" fmla="*/ 809675 h 1209725"/>
                <a:gd name="connsiteX16" fmla="*/ 1196269 w 1205794"/>
                <a:gd name="connsiteY16" fmla="*/ 847775 h 1209725"/>
                <a:gd name="connsiteX17" fmla="*/ 1196269 w 1205794"/>
                <a:gd name="connsiteY17" fmla="*/ 971600 h 1209725"/>
                <a:gd name="connsiteX18" fmla="*/ 1196269 w 1205794"/>
                <a:gd name="connsiteY18" fmla="*/ 1114475 h 1209725"/>
                <a:gd name="connsiteX19" fmla="*/ 1205794 w 1205794"/>
                <a:gd name="connsiteY19" fmla="*/ 1209725 h 1209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05794" h="1209725">
                  <a:moveTo>
                    <a:pt x="15169" y="352475"/>
                  </a:moveTo>
                  <a:lnTo>
                    <a:pt x="15169" y="285800"/>
                  </a:lnTo>
                  <a:cubicBezTo>
                    <a:pt x="15169" y="263575"/>
                    <a:pt x="16757" y="242938"/>
                    <a:pt x="15169" y="219125"/>
                  </a:cubicBezTo>
                  <a:cubicBezTo>
                    <a:pt x="13581" y="195312"/>
                    <a:pt x="7231" y="168325"/>
                    <a:pt x="5644" y="142925"/>
                  </a:cubicBezTo>
                  <a:cubicBezTo>
                    <a:pt x="4056" y="117525"/>
                    <a:pt x="5644" y="66725"/>
                    <a:pt x="5644" y="66725"/>
                  </a:cubicBezTo>
                  <a:cubicBezTo>
                    <a:pt x="5644" y="42913"/>
                    <a:pt x="-7056" y="1637"/>
                    <a:pt x="5644" y="50"/>
                  </a:cubicBezTo>
                  <a:cubicBezTo>
                    <a:pt x="18344" y="-1537"/>
                    <a:pt x="50094" y="34975"/>
                    <a:pt x="81844" y="57200"/>
                  </a:cubicBezTo>
                  <a:cubicBezTo>
                    <a:pt x="113594" y="79425"/>
                    <a:pt x="154869" y="106413"/>
                    <a:pt x="196144" y="133400"/>
                  </a:cubicBezTo>
                  <a:cubicBezTo>
                    <a:pt x="237419" y="160387"/>
                    <a:pt x="286632" y="188963"/>
                    <a:pt x="329494" y="219125"/>
                  </a:cubicBezTo>
                  <a:cubicBezTo>
                    <a:pt x="372356" y="249287"/>
                    <a:pt x="413632" y="287387"/>
                    <a:pt x="453319" y="314375"/>
                  </a:cubicBezTo>
                  <a:cubicBezTo>
                    <a:pt x="493007" y="341362"/>
                    <a:pt x="523169" y="354062"/>
                    <a:pt x="567619" y="381050"/>
                  </a:cubicBezTo>
                  <a:cubicBezTo>
                    <a:pt x="612069" y="408038"/>
                    <a:pt x="720019" y="476300"/>
                    <a:pt x="720019" y="476300"/>
                  </a:cubicBezTo>
                  <a:cubicBezTo>
                    <a:pt x="767644" y="506462"/>
                    <a:pt x="812094" y="530275"/>
                    <a:pt x="853369" y="562025"/>
                  </a:cubicBezTo>
                  <a:cubicBezTo>
                    <a:pt x="894644" y="593775"/>
                    <a:pt x="929569" y="639813"/>
                    <a:pt x="967669" y="666800"/>
                  </a:cubicBezTo>
                  <a:cubicBezTo>
                    <a:pt x="1005769" y="693787"/>
                    <a:pt x="1050219" y="700138"/>
                    <a:pt x="1081969" y="723950"/>
                  </a:cubicBezTo>
                  <a:cubicBezTo>
                    <a:pt x="1113719" y="747762"/>
                    <a:pt x="1139119" y="789038"/>
                    <a:pt x="1158169" y="809675"/>
                  </a:cubicBezTo>
                  <a:cubicBezTo>
                    <a:pt x="1177219" y="830312"/>
                    <a:pt x="1189919" y="820788"/>
                    <a:pt x="1196269" y="847775"/>
                  </a:cubicBezTo>
                  <a:cubicBezTo>
                    <a:pt x="1202619" y="874762"/>
                    <a:pt x="1196269" y="971600"/>
                    <a:pt x="1196269" y="971600"/>
                  </a:cubicBezTo>
                  <a:cubicBezTo>
                    <a:pt x="1196269" y="1016050"/>
                    <a:pt x="1194682" y="1074788"/>
                    <a:pt x="1196269" y="1114475"/>
                  </a:cubicBezTo>
                  <a:cubicBezTo>
                    <a:pt x="1197856" y="1154162"/>
                    <a:pt x="1201825" y="1181943"/>
                    <a:pt x="1205794" y="1209725"/>
                  </a:cubicBezTo>
                </a:path>
              </a:pathLst>
            </a:custGeom>
            <a:ln w="76200"/>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 name="Freeform 9"/>
            <p:cNvSpPr/>
            <p:nvPr/>
          </p:nvSpPr>
          <p:spPr>
            <a:xfrm>
              <a:off x="6357056" y="3838151"/>
              <a:ext cx="729544" cy="1124374"/>
            </a:xfrm>
            <a:custGeom>
              <a:avLst/>
              <a:gdLst>
                <a:gd name="connsiteX0" fmla="*/ 24694 w 729544"/>
                <a:gd name="connsiteY0" fmla="*/ 286174 h 1124374"/>
                <a:gd name="connsiteX1" fmla="*/ 15169 w 729544"/>
                <a:gd name="connsiteY1" fmla="*/ 219499 h 1124374"/>
                <a:gd name="connsiteX2" fmla="*/ 15169 w 729544"/>
                <a:gd name="connsiteY2" fmla="*/ 152824 h 1124374"/>
                <a:gd name="connsiteX3" fmla="*/ 5644 w 729544"/>
                <a:gd name="connsiteY3" fmla="*/ 95674 h 1124374"/>
                <a:gd name="connsiteX4" fmla="*/ 5644 w 729544"/>
                <a:gd name="connsiteY4" fmla="*/ 48049 h 1124374"/>
                <a:gd name="connsiteX5" fmla="*/ 5644 w 729544"/>
                <a:gd name="connsiteY5" fmla="*/ 424 h 1124374"/>
                <a:gd name="connsiteX6" fmla="*/ 81844 w 729544"/>
                <a:gd name="connsiteY6" fmla="*/ 76624 h 1124374"/>
                <a:gd name="connsiteX7" fmla="*/ 167569 w 729544"/>
                <a:gd name="connsiteY7" fmla="*/ 171874 h 1124374"/>
                <a:gd name="connsiteX8" fmla="*/ 291394 w 729544"/>
                <a:gd name="connsiteY8" fmla="*/ 295699 h 1124374"/>
                <a:gd name="connsiteX9" fmla="*/ 386644 w 729544"/>
                <a:gd name="connsiteY9" fmla="*/ 390949 h 1124374"/>
                <a:gd name="connsiteX10" fmla="*/ 491419 w 729544"/>
                <a:gd name="connsiteY10" fmla="*/ 495724 h 1124374"/>
                <a:gd name="connsiteX11" fmla="*/ 586669 w 729544"/>
                <a:gd name="connsiteY11" fmla="*/ 600499 h 1124374"/>
                <a:gd name="connsiteX12" fmla="*/ 672394 w 729544"/>
                <a:gd name="connsiteY12" fmla="*/ 714799 h 1124374"/>
                <a:gd name="connsiteX13" fmla="*/ 710494 w 729544"/>
                <a:gd name="connsiteY13" fmla="*/ 810049 h 1124374"/>
                <a:gd name="connsiteX14" fmla="*/ 729544 w 729544"/>
                <a:gd name="connsiteY14" fmla="*/ 933874 h 1124374"/>
                <a:gd name="connsiteX15" fmla="*/ 710494 w 729544"/>
                <a:gd name="connsiteY15" fmla="*/ 1067224 h 1124374"/>
                <a:gd name="connsiteX16" fmla="*/ 691444 w 729544"/>
                <a:gd name="connsiteY16" fmla="*/ 1124374 h 1124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29544" h="1124374">
                  <a:moveTo>
                    <a:pt x="24694" y="286174"/>
                  </a:moveTo>
                  <a:cubicBezTo>
                    <a:pt x="20725" y="263949"/>
                    <a:pt x="16756" y="241724"/>
                    <a:pt x="15169" y="219499"/>
                  </a:cubicBezTo>
                  <a:cubicBezTo>
                    <a:pt x="13582" y="197274"/>
                    <a:pt x="16756" y="173461"/>
                    <a:pt x="15169" y="152824"/>
                  </a:cubicBezTo>
                  <a:cubicBezTo>
                    <a:pt x="13582" y="132187"/>
                    <a:pt x="7231" y="113136"/>
                    <a:pt x="5644" y="95674"/>
                  </a:cubicBezTo>
                  <a:cubicBezTo>
                    <a:pt x="4057" y="78212"/>
                    <a:pt x="5644" y="48049"/>
                    <a:pt x="5644" y="48049"/>
                  </a:cubicBezTo>
                  <a:cubicBezTo>
                    <a:pt x="5644" y="32174"/>
                    <a:pt x="-7056" y="-4339"/>
                    <a:pt x="5644" y="424"/>
                  </a:cubicBezTo>
                  <a:cubicBezTo>
                    <a:pt x="18344" y="5187"/>
                    <a:pt x="54857" y="48049"/>
                    <a:pt x="81844" y="76624"/>
                  </a:cubicBezTo>
                  <a:cubicBezTo>
                    <a:pt x="108832" y="105199"/>
                    <a:pt x="132644" y="135362"/>
                    <a:pt x="167569" y="171874"/>
                  </a:cubicBezTo>
                  <a:cubicBezTo>
                    <a:pt x="202494" y="208386"/>
                    <a:pt x="291394" y="295699"/>
                    <a:pt x="291394" y="295699"/>
                  </a:cubicBezTo>
                  <a:lnTo>
                    <a:pt x="386644" y="390949"/>
                  </a:lnTo>
                  <a:cubicBezTo>
                    <a:pt x="419981" y="424286"/>
                    <a:pt x="458082" y="460799"/>
                    <a:pt x="491419" y="495724"/>
                  </a:cubicBezTo>
                  <a:cubicBezTo>
                    <a:pt x="524757" y="530649"/>
                    <a:pt x="556506" y="563986"/>
                    <a:pt x="586669" y="600499"/>
                  </a:cubicBezTo>
                  <a:cubicBezTo>
                    <a:pt x="616832" y="637012"/>
                    <a:pt x="651756" y="679874"/>
                    <a:pt x="672394" y="714799"/>
                  </a:cubicBezTo>
                  <a:cubicBezTo>
                    <a:pt x="693032" y="749724"/>
                    <a:pt x="700969" y="773537"/>
                    <a:pt x="710494" y="810049"/>
                  </a:cubicBezTo>
                  <a:cubicBezTo>
                    <a:pt x="720019" y="846561"/>
                    <a:pt x="729544" y="891012"/>
                    <a:pt x="729544" y="933874"/>
                  </a:cubicBezTo>
                  <a:cubicBezTo>
                    <a:pt x="729544" y="976736"/>
                    <a:pt x="716844" y="1035474"/>
                    <a:pt x="710494" y="1067224"/>
                  </a:cubicBezTo>
                  <a:cubicBezTo>
                    <a:pt x="704144" y="1098974"/>
                    <a:pt x="697794" y="1111674"/>
                    <a:pt x="691444" y="1124374"/>
                  </a:cubicBezTo>
                </a:path>
              </a:pathLst>
            </a:custGeom>
            <a:ln w="76200"/>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1" name="Freeform 10"/>
            <p:cNvSpPr/>
            <p:nvPr/>
          </p:nvSpPr>
          <p:spPr>
            <a:xfrm>
              <a:off x="1743075" y="1733550"/>
              <a:ext cx="352425" cy="600075"/>
            </a:xfrm>
            <a:custGeom>
              <a:avLst/>
              <a:gdLst>
                <a:gd name="connsiteX0" fmla="*/ 352425 w 352425"/>
                <a:gd name="connsiteY0" fmla="*/ 600075 h 600075"/>
                <a:gd name="connsiteX1" fmla="*/ 323850 w 352425"/>
                <a:gd name="connsiteY1" fmla="*/ 533400 h 600075"/>
                <a:gd name="connsiteX2" fmla="*/ 295275 w 352425"/>
                <a:gd name="connsiteY2" fmla="*/ 495300 h 600075"/>
                <a:gd name="connsiteX3" fmla="*/ 238125 w 352425"/>
                <a:gd name="connsiteY3" fmla="*/ 428625 h 600075"/>
                <a:gd name="connsiteX4" fmla="*/ 171450 w 352425"/>
                <a:gd name="connsiteY4" fmla="*/ 361950 h 600075"/>
                <a:gd name="connsiteX5" fmla="*/ 123825 w 352425"/>
                <a:gd name="connsiteY5" fmla="*/ 314325 h 600075"/>
                <a:gd name="connsiteX6" fmla="*/ 85725 w 352425"/>
                <a:gd name="connsiteY6" fmla="*/ 257175 h 600075"/>
                <a:gd name="connsiteX7" fmla="*/ 47625 w 352425"/>
                <a:gd name="connsiteY7" fmla="*/ 180975 h 600075"/>
                <a:gd name="connsiteX8" fmla="*/ 9525 w 352425"/>
                <a:gd name="connsiteY8" fmla="*/ 66675 h 600075"/>
                <a:gd name="connsiteX9" fmla="*/ 0 w 352425"/>
                <a:gd name="connsiteY9" fmla="*/ 0 h 600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2425" h="600075">
                  <a:moveTo>
                    <a:pt x="352425" y="600075"/>
                  </a:moveTo>
                  <a:cubicBezTo>
                    <a:pt x="342900" y="575468"/>
                    <a:pt x="333375" y="550862"/>
                    <a:pt x="323850" y="533400"/>
                  </a:cubicBezTo>
                  <a:cubicBezTo>
                    <a:pt x="314325" y="515937"/>
                    <a:pt x="309562" y="512762"/>
                    <a:pt x="295275" y="495300"/>
                  </a:cubicBezTo>
                  <a:cubicBezTo>
                    <a:pt x="280988" y="477838"/>
                    <a:pt x="258762" y="450850"/>
                    <a:pt x="238125" y="428625"/>
                  </a:cubicBezTo>
                  <a:cubicBezTo>
                    <a:pt x="217488" y="406400"/>
                    <a:pt x="171450" y="361950"/>
                    <a:pt x="171450" y="361950"/>
                  </a:cubicBezTo>
                  <a:cubicBezTo>
                    <a:pt x="152400" y="342900"/>
                    <a:pt x="138112" y="331787"/>
                    <a:pt x="123825" y="314325"/>
                  </a:cubicBezTo>
                  <a:cubicBezTo>
                    <a:pt x="109538" y="296863"/>
                    <a:pt x="98425" y="279400"/>
                    <a:pt x="85725" y="257175"/>
                  </a:cubicBezTo>
                  <a:cubicBezTo>
                    <a:pt x="73025" y="234950"/>
                    <a:pt x="60325" y="212725"/>
                    <a:pt x="47625" y="180975"/>
                  </a:cubicBezTo>
                  <a:cubicBezTo>
                    <a:pt x="34925" y="149225"/>
                    <a:pt x="17463" y="96838"/>
                    <a:pt x="9525" y="66675"/>
                  </a:cubicBezTo>
                  <a:cubicBezTo>
                    <a:pt x="1587" y="36512"/>
                    <a:pt x="793" y="18256"/>
                    <a:pt x="0" y="0"/>
                  </a:cubicBezTo>
                </a:path>
              </a:pathLst>
            </a:custGeom>
            <a:ln w="76200"/>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2" name="Freeform 11"/>
            <p:cNvSpPr/>
            <p:nvPr/>
          </p:nvSpPr>
          <p:spPr>
            <a:xfrm>
              <a:off x="1762125" y="2647950"/>
              <a:ext cx="458275" cy="342989"/>
            </a:xfrm>
            <a:custGeom>
              <a:avLst/>
              <a:gdLst>
                <a:gd name="connsiteX0" fmla="*/ 438150 w 458275"/>
                <a:gd name="connsiteY0" fmla="*/ 0 h 342989"/>
                <a:gd name="connsiteX1" fmla="*/ 457200 w 458275"/>
                <a:gd name="connsiteY1" fmla="*/ 76200 h 342989"/>
                <a:gd name="connsiteX2" fmla="*/ 409575 w 458275"/>
                <a:gd name="connsiteY2" fmla="*/ 161925 h 342989"/>
                <a:gd name="connsiteX3" fmla="*/ 323850 w 458275"/>
                <a:gd name="connsiteY3" fmla="*/ 238125 h 342989"/>
                <a:gd name="connsiteX4" fmla="*/ 238125 w 458275"/>
                <a:gd name="connsiteY4" fmla="*/ 295275 h 342989"/>
                <a:gd name="connsiteX5" fmla="*/ 123825 w 458275"/>
                <a:gd name="connsiteY5" fmla="*/ 342900 h 342989"/>
                <a:gd name="connsiteX6" fmla="*/ 0 w 458275"/>
                <a:gd name="connsiteY6" fmla="*/ 304800 h 342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8275" h="342989">
                  <a:moveTo>
                    <a:pt x="438150" y="0"/>
                  </a:moveTo>
                  <a:cubicBezTo>
                    <a:pt x="450056" y="24606"/>
                    <a:pt x="461962" y="49213"/>
                    <a:pt x="457200" y="76200"/>
                  </a:cubicBezTo>
                  <a:cubicBezTo>
                    <a:pt x="452438" y="103187"/>
                    <a:pt x="431800" y="134938"/>
                    <a:pt x="409575" y="161925"/>
                  </a:cubicBezTo>
                  <a:cubicBezTo>
                    <a:pt x="387350" y="188912"/>
                    <a:pt x="352425" y="215900"/>
                    <a:pt x="323850" y="238125"/>
                  </a:cubicBezTo>
                  <a:cubicBezTo>
                    <a:pt x="295275" y="260350"/>
                    <a:pt x="271462" y="277813"/>
                    <a:pt x="238125" y="295275"/>
                  </a:cubicBezTo>
                  <a:cubicBezTo>
                    <a:pt x="204788" y="312737"/>
                    <a:pt x="163512" y="341313"/>
                    <a:pt x="123825" y="342900"/>
                  </a:cubicBezTo>
                  <a:cubicBezTo>
                    <a:pt x="84138" y="344487"/>
                    <a:pt x="42069" y="324643"/>
                    <a:pt x="0" y="304800"/>
                  </a:cubicBezTo>
                </a:path>
              </a:pathLst>
            </a:custGeom>
            <a:ln w="76200"/>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3" name="Freeform 12"/>
            <p:cNvSpPr/>
            <p:nvPr/>
          </p:nvSpPr>
          <p:spPr>
            <a:xfrm>
              <a:off x="6696052" y="3917961"/>
              <a:ext cx="1261909" cy="2218731"/>
            </a:xfrm>
            <a:custGeom>
              <a:avLst/>
              <a:gdLst>
                <a:gd name="connsiteX0" fmla="*/ 371498 w 1261909"/>
                <a:gd name="connsiteY0" fmla="*/ 53964 h 2218731"/>
                <a:gd name="connsiteX1" fmla="*/ 295298 w 1261909"/>
                <a:gd name="connsiteY1" fmla="*/ 44439 h 2218731"/>
                <a:gd name="connsiteX2" fmla="*/ 171473 w 1261909"/>
                <a:gd name="connsiteY2" fmla="*/ 25389 h 2218731"/>
                <a:gd name="connsiteX3" fmla="*/ 104798 w 1261909"/>
                <a:gd name="connsiteY3" fmla="*/ 15864 h 2218731"/>
                <a:gd name="connsiteX4" fmla="*/ 23 w 1261909"/>
                <a:gd name="connsiteY4" fmla="*/ 6339 h 2218731"/>
                <a:gd name="connsiteX5" fmla="*/ 114323 w 1261909"/>
                <a:gd name="connsiteY5" fmla="*/ 120639 h 2218731"/>
                <a:gd name="connsiteX6" fmla="*/ 219098 w 1261909"/>
                <a:gd name="connsiteY6" fmla="*/ 244464 h 2218731"/>
                <a:gd name="connsiteX7" fmla="*/ 323873 w 1261909"/>
                <a:gd name="connsiteY7" fmla="*/ 339714 h 2218731"/>
                <a:gd name="connsiteX8" fmla="*/ 409598 w 1261909"/>
                <a:gd name="connsiteY8" fmla="*/ 463539 h 2218731"/>
                <a:gd name="connsiteX9" fmla="*/ 533423 w 1261909"/>
                <a:gd name="connsiteY9" fmla="*/ 587364 h 2218731"/>
                <a:gd name="connsiteX10" fmla="*/ 619148 w 1261909"/>
                <a:gd name="connsiteY10" fmla="*/ 711189 h 2218731"/>
                <a:gd name="connsiteX11" fmla="*/ 742973 w 1261909"/>
                <a:gd name="connsiteY11" fmla="*/ 844539 h 2218731"/>
                <a:gd name="connsiteX12" fmla="*/ 866798 w 1261909"/>
                <a:gd name="connsiteY12" fmla="*/ 1025514 h 2218731"/>
                <a:gd name="connsiteX13" fmla="*/ 971573 w 1261909"/>
                <a:gd name="connsiteY13" fmla="*/ 1158864 h 2218731"/>
                <a:gd name="connsiteX14" fmla="*/ 1066823 w 1261909"/>
                <a:gd name="connsiteY14" fmla="*/ 1301739 h 2218731"/>
                <a:gd name="connsiteX15" fmla="*/ 1123973 w 1261909"/>
                <a:gd name="connsiteY15" fmla="*/ 1444614 h 2218731"/>
                <a:gd name="connsiteX16" fmla="*/ 1190648 w 1261909"/>
                <a:gd name="connsiteY16" fmla="*/ 1577964 h 2218731"/>
                <a:gd name="connsiteX17" fmla="*/ 1257323 w 1261909"/>
                <a:gd name="connsiteY17" fmla="*/ 1777989 h 2218731"/>
                <a:gd name="connsiteX18" fmla="*/ 1247798 w 1261909"/>
                <a:gd name="connsiteY18" fmla="*/ 1968489 h 2218731"/>
                <a:gd name="connsiteX19" fmla="*/ 1181123 w 1261909"/>
                <a:gd name="connsiteY19" fmla="*/ 2120889 h 2218731"/>
                <a:gd name="connsiteX20" fmla="*/ 990623 w 1261909"/>
                <a:gd name="connsiteY20" fmla="*/ 2206614 h 2218731"/>
                <a:gd name="connsiteX21" fmla="*/ 781073 w 1261909"/>
                <a:gd name="connsiteY21" fmla="*/ 2216139 h 2218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61909" h="2218731">
                  <a:moveTo>
                    <a:pt x="371498" y="53964"/>
                  </a:moveTo>
                  <a:cubicBezTo>
                    <a:pt x="350066" y="51582"/>
                    <a:pt x="328635" y="49201"/>
                    <a:pt x="295298" y="44439"/>
                  </a:cubicBezTo>
                  <a:cubicBezTo>
                    <a:pt x="261961" y="39677"/>
                    <a:pt x="171473" y="25389"/>
                    <a:pt x="171473" y="25389"/>
                  </a:cubicBezTo>
                  <a:cubicBezTo>
                    <a:pt x="139723" y="20627"/>
                    <a:pt x="133373" y="19039"/>
                    <a:pt x="104798" y="15864"/>
                  </a:cubicBezTo>
                  <a:cubicBezTo>
                    <a:pt x="76223" y="12689"/>
                    <a:pt x="-1564" y="-11123"/>
                    <a:pt x="23" y="6339"/>
                  </a:cubicBezTo>
                  <a:cubicBezTo>
                    <a:pt x="1610" y="23801"/>
                    <a:pt x="77811" y="80952"/>
                    <a:pt x="114323" y="120639"/>
                  </a:cubicBezTo>
                  <a:cubicBezTo>
                    <a:pt x="150835" y="160326"/>
                    <a:pt x="184173" y="207952"/>
                    <a:pt x="219098" y="244464"/>
                  </a:cubicBezTo>
                  <a:cubicBezTo>
                    <a:pt x="254023" y="280976"/>
                    <a:pt x="292123" y="303202"/>
                    <a:pt x="323873" y="339714"/>
                  </a:cubicBezTo>
                  <a:cubicBezTo>
                    <a:pt x="355623" y="376226"/>
                    <a:pt x="374673" y="422264"/>
                    <a:pt x="409598" y="463539"/>
                  </a:cubicBezTo>
                  <a:cubicBezTo>
                    <a:pt x="444523" y="504814"/>
                    <a:pt x="498498" y="546089"/>
                    <a:pt x="533423" y="587364"/>
                  </a:cubicBezTo>
                  <a:cubicBezTo>
                    <a:pt x="568348" y="628639"/>
                    <a:pt x="584223" y="668327"/>
                    <a:pt x="619148" y="711189"/>
                  </a:cubicBezTo>
                  <a:cubicBezTo>
                    <a:pt x="654073" y="754051"/>
                    <a:pt x="701698" y="792152"/>
                    <a:pt x="742973" y="844539"/>
                  </a:cubicBezTo>
                  <a:cubicBezTo>
                    <a:pt x="784248" y="896926"/>
                    <a:pt x="828698" y="973127"/>
                    <a:pt x="866798" y="1025514"/>
                  </a:cubicBezTo>
                  <a:cubicBezTo>
                    <a:pt x="904898" y="1077901"/>
                    <a:pt x="938236" y="1112827"/>
                    <a:pt x="971573" y="1158864"/>
                  </a:cubicBezTo>
                  <a:cubicBezTo>
                    <a:pt x="1004911" y="1204902"/>
                    <a:pt x="1041423" y="1254114"/>
                    <a:pt x="1066823" y="1301739"/>
                  </a:cubicBezTo>
                  <a:cubicBezTo>
                    <a:pt x="1092223" y="1349364"/>
                    <a:pt x="1103336" y="1398577"/>
                    <a:pt x="1123973" y="1444614"/>
                  </a:cubicBezTo>
                  <a:cubicBezTo>
                    <a:pt x="1144611" y="1490652"/>
                    <a:pt x="1168423" y="1522402"/>
                    <a:pt x="1190648" y="1577964"/>
                  </a:cubicBezTo>
                  <a:cubicBezTo>
                    <a:pt x="1212873" y="1633526"/>
                    <a:pt x="1247798" y="1712902"/>
                    <a:pt x="1257323" y="1777989"/>
                  </a:cubicBezTo>
                  <a:cubicBezTo>
                    <a:pt x="1266848" y="1843076"/>
                    <a:pt x="1260498" y="1911339"/>
                    <a:pt x="1247798" y="1968489"/>
                  </a:cubicBezTo>
                  <a:cubicBezTo>
                    <a:pt x="1235098" y="2025639"/>
                    <a:pt x="1223985" y="2081202"/>
                    <a:pt x="1181123" y="2120889"/>
                  </a:cubicBezTo>
                  <a:cubicBezTo>
                    <a:pt x="1138261" y="2160576"/>
                    <a:pt x="1057298" y="2190739"/>
                    <a:pt x="990623" y="2206614"/>
                  </a:cubicBezTo>
                  <a:cubicBezTo>
                    <a:pt x="923948" y="2222489"/>
                    <a:pt x="852510" y="2219314"/>
                    <a:pt x="781073" y="2216139"/>
                  </a:cubicBezTo>
                </a:path>
              </a:pathLst>
            </a:custGeom>
            <a:ln w="76200"/>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4" name="Freeform 13"/>
            <p:cNvSpPr/>
            <p:nvPr/>
          </p:nvSpPr>
          <p:spPr>
            <a:xfrm>
              <a:off x="7181145" y="4752975"/>
              <a:ext cx="629355" cy="1175763"/>
            </a:xfrm>
            <a:custGeom>
              <a:avLst/>
              <a:gdLst>
                <a:gd name="connsiteX0" fmla="*/ 705 w 629355"/>
                <a:gd name="connsiteY0" fmla="*/ 171450 h 1175763"/>
                <a:gd name="connsiteX1" fmla="*/ 705 w 629355"/>
                <a:gd name="connsiteY1" fmla="*/ 95250 h 1175763"/>
                <a:gd name="connsiteX2" fmla="*/ 705 w 629355"/>
                <a:gd name="connsiteY2" fmla="*/ 57150 h 1175763"/>
                <a:gd name="connsiteX3" fmla="*/ 10230 w 629355"/>
                <a:gd name="connsiteY3" fmla="*/ 0 h 1175763"/>
                <a:gd name="connsiteX4" fmla="*/ 67380 w 629355"/>
                <a:gd name="connsiteY4" fmla="*/ 57150 h 1175763"/>
                <a:gd name="connsiteX5" fmla="*/ 105480 w 629355"/>
                <a:gd name="connsiteY5" fmla="*/ 104775 h 1175763"/>
                <a:gd name="connsiteX6" fmla="*/ 172155 w 629355"/>
                <a:gd name="connsiteY6" fmla="*/ 171450 h 1175763"/>
                <a:gd name="connsiteX7" fmla="*/ 219780 w 629355"/>
                <a:gd name="connsiteY7" fmla="*/ 238125 h 1175763"/>
                <a:gd name="connsiteX8" fmla="*/ 267405 w 629355"/>
                <a:gd name="connsiteY8" fmla="*/ 295275 h 1175763"/>
                <a:gd name="connsiteX9" fmla="*/ 324555 w 629355"/>
                <a:gd name="connsiteY9" fmla="*/ 390525 h 1175763"/>
                <a:gd name="connsiteX10" fmla="*/ 372180 w 629355"/>
                <a:gd name="connsiteY10" fmla="*/ 466725 h 1175763"/>
                <a:gd name="connsiteX11" fmla="*/ 410280 w 629355"/>
                <a:gd name="connsiteY11" fmla="*/ 552450 h 1175763"/>
                <a:gd name="connsiteX12" fmla="*/ 467430 w 629355"/>
                <a:gd name="connsiteY12" fmla="*/ 619125 h 1175763"/>
                <a:gd name="connsiteX13" fmla="*/ 534105 w 629355"/>
                <a:gd name="connsiteY13" fmla="*/ 704850 h 1175763"/>
                <a:gd name="connsiteX14" fmla="*/ 581730 w 629355"/>
                <a:gd name="connsiteY14" fmla="*/ 819150 h 1175763"/>
                <a:gd name="connsiteX15" fmla="*/ 610305 w 629355"/>
                <a:gd name="connsiteY15" fmla="*/ 895350 h 1175763"/>
                <a:gd name="connsiteX16" fmla="*/ 629355 w 629355"/>
                <a:gd name="connsiteY16" fmla="*/ 1000125 h 1175763"/>
                <a:gd name="connsiteX17" fmla="*/ 629355 w 629355"/>
                <a:gd name="connsiteY17" fmla="*/ 1066800 h 1175763"/>
                <a:gd name="connsiteX18" fmla="*/ 610305 w 629355"/>
                <a:gd name="connsiteY18" fmla="*/ 1114425 h 1175763"/>
                <a:gd name="connsiteX19" fmla="*/ 562680 w 629355"/>
                <a:gd name="connsiteY19" fmla="*/ 1143000 h 1175763"/>
                <a:gd name="connsiteX20" fmla="*/ 486480 w 629355"/>
                <a:gd name="connsiteY20" fmla="*/ 1171575 h 1175763"/>
                <a:gd name="connsiteX21" fmla="*/ 391230 w 629355"/>
                <a:gd name="connsiteY21" fmla="*/ 1171575 h 1175763"/>
                <a:gd name="connsiteX22" fmla="*/ 276930 w 629355"/>
                <a:gd name="connsiteY22" fmla="*/ 1133475 h 1175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29355" h="1175763">
                  <a:moveTo>
                    <a:pt x="705" y="171450"/>
                  </a:moveTo>
                  <a:lnTo>
                    <a:pt x="705" y="95250"/>
                  </a:lnTo>
                  <a:cubicBezTo>
                    <a:pt x="705" y="76200"/>
                    <a:pt x="-883" y="73025"/>
                    <a:pt x="705" y="57150"/>
                  </a:cubicBezTo>
                  <a:cubicBezTo>
                    <a:pt x="2293" y="41275"/>
                    <a:pt x="-882" y="0"/>
                    <a:pt x="10230" y="0"/>
                  </a:cubicBezTo>
                  <a:cubicBezTo>
                    <a:pt x="21342" y="0"/>
                    <a:pt x="51505" y="39688"/>
                    <a:pt x="67380" y="57150"/>
                  </a:cubicBezTo>
                  <a:cubicBezTo>
                    <a:pt x="83255" y="74612"/>
                    <a:pt x="88018" y="85725"/>
                    <a:pt x="105480" y="104775"/>
                  </a:cubicBezTo>
                  <a:cubicBezTo>
                    <a:pt x="122942" y="123825"/>
                    <a:pt x="153105" y="149225"/>
                    <a:pt x="172155" y="171450"/>
                  </a:cubicBezTo>
                  <a:cubicBezTo>
                    <a:pt x="191205" y="193675"/>
                    <a:pt x="203905" y="217488"/>
                    <a:pt x="219780" y="238125"/>
                  </a:cubicBezTo>
                  <a:cubicBezTo>
                    <a:pt x="235655" y="258763"/>
                    <a:pt x="249942" y="269875"/>
                    <a:pt x="267405" y="295275"/>
                  </a:cubicBezTo>
                  <a:cubicBezTo>
                    <a:pt x="284868" y="320675"/>
                    <a:pt x="307093" y="361950"/>
                    <a:pt x="324555" y="390525"/>
                  </a:cubicBezTo>
                  <a:cubicBezTo>
                    <a:pt x="342017" y="419100"/>
                    <a:pt x="357893" y="439738"/>
                    <a:pt x="372180" y="466725"/>
                  </a:cubicBezTo>
                  <a:cubicBezTo>
                    <a:pt x="386468" y="493713"/>
                    <a:pt x="394405" y="527050"/>
                    <a:pt x="410280" y="552450"/>
                  </a:cubicBezTo>
                  <a:cubicBezTo>
                    <a:pt x="426155" y="577850"/>
                    <a:pt x="446792" y="593725"/>
                    <a:pt x="467430" y="619125"/>
                  </a:cubicBezTo>
                  <a:cubicBezTo>
                    <a:pt x="488068" y="644525"/>
                    <a:pt x="515055" y="671513"/>
                    <a:pt x="534105" y="704850"/>
                  </a:cubicBezTo>
                  <a:cubicBezTo>
                    <a:pt x="553155" y="738188"/>
                    <a:pt x="569030" y="787400"/>
                    <a:pt x="581730" y="819150"/>
                  </a:cubicBezTo>
                  <a:cubicBezTo>
                    <a:pt x="594430" y="850900"/>
                    <a:pt x="602367" y="865187"/>
                    <a:pt x="610305" y="895350"/>
                  </a:cubicBezTo>
                  <a:cubicBezTo>
                    <a:pt x="618243" y="925513"/>
                    <a:pt x="626180" y="971550"/>
                    <a:pt x="629355" y="1000125"/>
                  </a:cubicBezTo>
                  <a:cubicBezTo>
                    <a:pt x="632530" y="1028700"/>
                    <a:pt x="632530" y="1047750"/>
                    <a:pt x="629355" y="1066800"/>
                  </a:cubicBezTo>
                  <a:cubicBezTo>
                    <a:pt x="626180" y="1085850"/>
                    <a:pt x="621417" y="1101725"/>
                    <a:pt x="610305" y="1114425"/>
                  </a:cubicBezTo>
                  <a:cubicBezTo>
                    <a:pt x="599193" y="1127125"/>
                    <a:pt x="583317" y="1133475"/>
                    <a:pt x="562680" y="1143000"/>
                  </a:cubicBezTo>
                  <a:cubicBezTo>
                    <a:pt x="542043" y="1152525"/>
                    <a:pt x="515055" y="1166813"/>
                    <a:pt x="486480" y="1171575"/>
                  </a:cubicBezTo>
                  <a:cubicBezTo>
                    <a:pt x="457905" y="1176337"/>
                    <a:pt x="426155" y="1177925"/>
                    <a:pt x="391230" y="1171575"/>
                  </a:cubicBezTo>
                  <a:cubicBezTo>
                    <a:pt x="356305" y="1165225"/>
                    <a:pt x="316617" y="1149350"/>
                    <a:pt x="276930" y="1133475"/>
                  </a:cubicBezTo>
                </a:path>
              </a:pathLst>
            </a:custGeom>
            <a:ln w="76200"/>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5" name="Freeform 14"/>
            <p:cNvSpPr/>
            <p:nvPr/>
          </p:nvSpPr>
          <p:spPr>
            <a:xfrm>
              <a:off x="990600" y="2789663"/>
              <a:ext cx="742950" cy="469259"/>
            </a:xfrm>
            <a:custGeom>
              <a:avLst/>
              <a:gdLst>
                <a:gd name="connsiteX0" fmla="*/ 742950 w 742950"/>
                <a:gd name="connsiteY0" fmla="*/ 163087 h 469259"/>
                <a:gd name="connsiteX1" fmla="*/ 666750 w 742950"/>
                <a:gd name="connsiteY1" fmla="*/ 124987 h 469259"/>
                <a:gd name="connsiteX2" fmla="*/ 638175 w 742950"/>
                <a:gd name="connsiteY2" fmla="*/ 67837 h 469259"/>
                <a:gd name="connsiteX3" fmla="*/ 590550 w 742950"/>
                <a:gd name="connsiteY3" fmla="*/ 39262 h 469259"/>
                <a:gd name="connsiteX4" fmla="*/ 552450 w 742950"/>
                <a:gd name="connsiteY4" fmla="*/ 1162 h 469259"/>
                <a:gd name="connsiteX5" fmla="*/ 609600 w 742950"/>
                <a:gd name="connsiteY5" fmla="*/ 86887 h 469259"/>
                <a:gd name="connsiteX6" fmla="*/ 619125 w 742950"/>
                <a:gd name="connsiteY6" fmla="*/ 210712 h 469259"/>
                <a:gd name="connsiteX7" fmla="*/ 590550 w 742950"/>
                <a:gd name="connsiteY7" fmla="*/ 267862 h 469259"/>
                <a:gd name="connsiteX8" fmla="*/ 542925 w 742950"/>
                <a:gd name="connsiteY8" fmla="*/ 334537 h 469259"/>
                <a:gd name="connsiteX9" fmla="*/ 466725 w 742950"/>
                <a:gd name="connsiteY9" fmla="*/ 391687 h 469259"/>
                <a:gd name="connsiteX10" fmla="*/ 390525 w 742950"/>
                <a:gd name="connsiteY10" fmla="*/ 420262 h 469259"/>
                <a:gd name="connsiteX11" fmla="*/ 247650 w 742950"/>
                <a:gd name="connsiteY11" fmla="*/ 467887 h 469259"/>
                <a:gd name="connsiteX12" fmla="*/ 142875 w 742950"/>
                <a:gd name="connsiteY12" fmla="*/ 448837 h 469259"/>
                <a:gd name="connsiteX13" fmla="*/ 0 w 742950"/>
                <a:gd name="connsiteY13" fmla="*/ 372637 h 469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42950" h="469259">
                  <a:moveTo>
                    <a:pt x="742950" y="163087"/>
                  </a:moveTo>
                  <a:cubicBezTo>
                    <a:pt x="713581" y="151974"/>
                    <a:pt x="684212" y="140862"/>
                    <a:pt x="666750" y="124987"/>
                  </a:cubicBezTo>
                  <a:cubicBezTo>
                    <a:pt x="649288" y="109112"/>
                    <a:pt x="650875" y="82124"/>
                    <a:pt x="638175" y="67837"/>
                  </a:cubicBezTo>
                  <a:cubicBezTo>
                    <a:pt x="625475" y="53549"/>
                    <a:pt x="604837" y="50374"/>
                    <a:pt x="590550" y="39262"/>
                  </a:cubicBezTo>
                  <a:cubicBezTo>
                    <a:pt x="576262" y="28149"/>
                    <a:pt x="549275" y="-6776"/>
                    <a:pt x="552450" y="1162"/>
                  </a:cubicBezTo>
                  <a:cubicBezTo>
                    <a:pt x="555625" y="9100"/>
                    <a:pt x="598487" y="51962"/>
                    <a:pt x="609600" y="86887"/>
                  </a:cubicBezTo>
                  <a:cubicBezTo>
                    <a:pt x="620712" y="121812"/>
                    <a:pt x="622300" y="180549"/>
                    <a:pt x="619125" y="210712"/>
                  </a:cubicBezTo>
                  <a:cubicBezTo>
                    <a:pt x="615950" y="240875"/>
                    <a:pt x="603250" y="247225"/>
                    <a:pt x="590550" y="267862"/>
                  </a:cubicBezTo>
                  <a:cubicBezTo>
                    <a:pt x="577850" y="288499"/>
                    <a:pt x="563562" y="313900"/>
                    <a:pt x="542925" y="334537"/>
                  </a:cubicBezTo>
                  <a:cubicBezTo>
                    <a:pt x="522288" y="355174"/>
                    <a:pt x="492125" y="377400"/>
                    <a:pt x="466725" y="391687"/>
                  </a:cubicBezTo>
                  <a:cubicBezTo>
                    <a:pt x="441325" y="405974"/>
                    <a:pt x="427037" y="407562"/>
                    <a:pt x="390525" y="420262"/>
                  </a:cubicBezTo>
                  <a:cubicBezTo>
                    <a:pt x="354012" y="432962"/>
                    <a:pt x="288925" y="463125"/>
                    <a:pt x="247650" y="467887"/>
                  </a:cubicBezTo>
                  <a:cubicBezTo>
                    <a:pt x="206375" y="472649"/>
                    <a:pt x="184150" y="464712"/>
                    <a:pt x="142875" y="448837"/>
                  </a:cubicBezTo>
                  <a:cubicBezTo>
                    <a:pt x="101600" y="432962"/>
                    <a:pt x="50800" y="402799"/>
                    <a:pt x="0" y="372637"/>
                  </a:cubicBezTo>
                </a:path>
              </a:pathLst>
            </a:custGeom>
            <a:ln w="76200"/>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6" name="Freeform 15"/>
            <p:cNvSpPr/>
            <p:nvPr/>
          </p:nvSpPr>
          <p:spPr>
            <a:xfrm>
              <a:off x="1447800" y="3038475"/>
              <a:ext cx="466725" cy="209550"/>
            </a:xfrm>
            <a:custGeom>
              <a:avLst/>
              <a:gdLst>
                <a:gd name="connsiteX0" fmla="*/ 466725 w 466725"/>
                <a:gd name="connsiteY0" fmla="*/ 0 h 209550"/>
                <a:gd name="connsiteX1" fmla="*/ 419100 w 466725"/>
                <a:gd name="connsiteY1" fmla="*/ 66675 h 209550"/>
                <a:gd name="connsiteX2" fmla="*/ 371475 w 466725"/>
                <a:gd name="connsiteY2" fmla="*/ 114300 h 209550"/>
                <a:gd name="connsiteX3" fmla="*/ 314325 w 466725"/>
                <a:gd name="connsiteY3" fmla="*/ 152400 h 209550"/>
                <a:gd name="connsiteX4" fmla="*/ 257175 w 466725"/>
                <a:gd name="connsiteY4" fmla="*/ 171450 h 209550"/>
                <a:gd name="connsiteX5" fmla="*/ 200025 w 466725"/>
                <a:gd name="connsiteY5" fmla="*/ 190500 h 209550"/>
                <a:gd name="connsiteX6" fmla="*/ 152400 w 466725"/>
                <a:gd name="connsiteY6" fmla="*/ 190500 h 209550"/>
                <a:gd name="connsiteX7" fmla="*/ 95250 w 466725"/>
                <a:gd name="connsiteY7" fmla="*/ 209550 h 209550"/>
                <a:gd name="connsiteX8" fmla="*/ 0 w 466725"/>
                <a:gd name="connsiteY8" fmla="*/ 190500 h 209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6725" h="209550">
                  <a:moveTo>
                    <a:pt x="466725" y="0"/>
                  </a:moveTo>
                  <a:cubicBezTo>
                    <a:pt x="450850" y="23812"/>
                    <a:pt x="434975" y="47625"/>
                    <a:pt x="419100" y="66675"/>
                  </a:cubicBezTo>
                  <a:cubicBezTo>
                    <a:pt x="403225" y="85725"/>
                    <a:pt x="388937" y="100013"/>
                    <a:pt x="371475" y="114300"/>
                  </a:cubicBezTo>
                  <a:cubicBezTo>
                    <a:pt x="354013" y="128587"/>
                    <a:pt x="333375" y="142875"/>
                    <a:pt x="314325" y="152400"/>
                  </a:cubicBezTo>
                  <a:cubicBezTo>
                    <a:pt x="295275" y="161925"/>
                    <a:pt x="257175" y="171450"/>
                    <a:pt x="257175" y="171450"/>
                  </a:cubicBezTo>
                  <a:cubicBezTo>
                    <a:pt x="238125" y="177800"/>
                    <a:pt x="217487" y="187325"/>
                    <a:pt x="200025" y="190500"/>
                  </a:cubicBezTo>
                  <a:cubicBezTo>
                    <a:pt x="182562" y="193675"/>
                    <a:pt x="169862" y="187325"/>
                    <a:pt x="152400" y="190500"/>
                  </a:cubicBezTo>
                  <a:cubicBezTo>
                    <a:pt x="134937" y="193675"/>
                    <a:pt x="120650" y="209550"/>
                    <a:pt x="95250" y="209550"/>
                  </a:cubicBezTo>
                  <a:cubicBezTo>
                    <a:pt x="69850" y="209550"/>
                    <a:pt x="34925" y="200025"/>
                    <a:pt x="0" y="190500"/>
                  </a:cubicBezTo>
                </a:path>
              </a:pathLst>
            </a:custGeom>
            <a:ln w="76200"/>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7" name="Freeform 16"/>
            <p:cNvSpPr/>
            <p:nvPr/>
          </p:nvSpPr>
          <p:spPr>
            <a:xfrm>
              <a:off x="571500" y="2047875"/>
              <a:ext cx="304800" cy="885825"/>
            </a:xfrm>
            <a:custGeom>
              <a:avLst/>
              <a:gdLst>
                <a:gd name="connsiteX0" fmla="*/ 304800 w 304800"/>
                <a:gd name="connsiteY0" fmla="*/ 885825 h 885825"/>
                <a:gd name="connsiteX1" fmla="*/ 285750 w 304800"/>
                <a:gd name="connsiteY1" fmla="*/ 819150 h 885825"/>
                <a:gd name="connsiteX2" fmla="*/ 266700 w 304800"/>
                <a:gd name="connsiteY2" fmla="*/ 704850 h 885825"/>
                <a:gd name="connsiteX3" fmla="*/ 247650 w 304800"/>
                <a:gd name="connsiteY3" fmla="*/ 647700 h 885825"/>
                <a:gd name="connsiteX4" fmla="*/ 219075 w 304800"/>
                <a:gd name="connsiteY4" fmla="*/ 552450 h 885825"/>
                <a:gd name="connsiteX5" fmla="*/ 180975 w 304800"/>
                <a:gd name="connsiteY5" fmla="*/ 476250 h 885825"/>
                <a:gd name="connsiteX6" fmla="*/ 171450 w 304800"/>
                <a:gd name="connsiteY6" fmla="*/ 371475 h 885825"/>
                <a:gd name="connsiteX7" fmla="*/ 142875 w 304800"/>
                <a:gd name="connsiteY7" fmla="*/ 304800 h 885825"/>
                <a:gd name="connsiteX8" fmla="*/ 85725 w 304800"/>
                <a:gd name="connsiteY8" fmla="*/ 200025 h 885825"/>
                <a:gd name="connsiteX9" fmla="*/ 38100 w 304800"/>
                <a:gd name="connsiteY9" fmla="*/ 123825 h 885825"/>
                <a:gd name="connsiteX10" fmla="*/ 0 w 304800"/>
                <a:gd name="connsiteY10" fmla="*/ 0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4800" h="885825">
                  <a:moveTo>
                    <a:pt x="304800" y="885825"/>
                  </a:moveTo>
                  <a:cubicBezTo>
                    <a:pt x="298450" y="867568"/>
                    <a:pt x="292100" y="849312"/>
                    <a:pt x="285750" y="819150"/>
                  </a:cubicBezTo>
                  <a:cubicBezTo>
                    <a:pt x="279400" y="788988"/>
                    <a:pt x="273050" y="733425"/>
                    <a:pt x="266700" y="704850"/>
                  </a:cubicBezTo>
                  <a:cubicBezTo>
                    <a:pt x="260350" y="676275"/>
                    <a:pt x="255587" y="673100"/>
                    <a:pt x="247650" y="647700"/>
                  </a:cubicBezTo>
                  <a:cubicBezTo>
                    <a:pt x="239713" y="622300"/>
                    <a:pt x="230187" y="581025"/>
                    <a:pt x="219075" y="552450"/>
                  </a:cubicBezTo>
                  <a:cubicBezTo>
                    <a:pt x="207963" y="523875"/>
                    <a:pt x="188913" y="506413"/>
                    <a:pt x="180975" y="476250"/>
                  </a:cubicBezTo>
                  <a:cubicBezTo>
                    <a:pt x="173037" y="446087"/>
                    <a:pt x="177800" y="400050"/>
                    <a:pt x="171450" y="371475"/>
                  </a:cubicBezTo>
                  <a:cubicBezTo>
                    <a:pt x="165100" y="342900"/>
                    <a:pt x="157162" y="333375"/>
                    <a:pt x="142875" y="304800"/>
                  </a:cubicBezTo>
                  <a:cubicBezTo>
                    <a:pt x="128588" y="276225"/>
                    <a:pt x="103187" y="230187"/>
                    <a:pt x="85725" y="200025"/>
                  </a:cubicBezTo>
                  <a:cubicBezTo>
                    <a:pt x="68263" y="169863"/>
                    <a:pt x="52387" y="157162"/>
                    <a:pt x="38100" y="123825"/>
                  </a:cubicBezTo>
                  <a:cubicBezTo>
                    <a:pt x="23813" y="90488"/>
                    <a:pt x="11906" y="45244"/>
                    <a:pt x="0" y="0"/>
                  </a:cubicBezTo>
                </a:path>
              </a:pathLst>
            </a:custGeom>
            <a:ln w="76200"/>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8" name="Freeform 17"/>
            <p:cNvSpPr/>
            <p:nvPr/>
          </p:nvSpPr>
          <p:spPr>
            <a:xfrm>
              <a:off x="742950" y="3067050"/>
              <a:ext cx="409575" cy="200025"/>
            </a:xfrm>
            <a:custGeom>
              <a:avLst/>
              <a:gdLst>
                <a:gd name="connsiteX0" fmla="*/ 409575 w 409575"/>
                <a:gd name="connsiteY0" fmla="*/ 0 h 200025"/>
                <a:gd name="connsiteX1" fmla="*/ 342900 w 409575"/>
                <a:gd name="connsiteY1" fmla="*/ 38100 h 200025"/>
                <a:gd name="connsiteX2" fmla="*/ 257175 w 409575"/>
                <a:gd name="connsiteY2" fmla="*/ 57150 h 200025"/>
                <a:gd name="connsiteX3" fmla="*/ 209550 w 409575"/>
                <a:gd name="connsiteY3" fmla="*/ 85725 h 200025"/>
                <a:gd name="connsiteX4" fmla="*/ 152400 w 409575"/>
                <a:gd name="connsiteY4" fmla="*/ 114300 h 200025"/>
                <a:gd name="connsiteX5" fmla="*/ 47625 w 409575"/>
                <a:gd name="connsiteY5" fmla="*/ 161925 h 200025"/>
                <a:gd name="connsiteX6" fmla="*/ 0 w 409575"/>
                <a:gd name="connsiteY6" fmla="*/ 200025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9575" h="200025">
                  <a:moveTo>
                    <a:pt x="409575" y="0"/>
                  </a:moveTo>
                  <a:cubicBezTo>
                    <a:pt x="388937" y="14287"/>
                    <a:pt x="368300" y="28575"/>
                    <a:pt x="342900" y="38100"/>
                  </a:cubicBezTo>
                  <a:cubicBezTo>
                    <a:pt x="317500" y="47625"/>
                    <a:pt x="279400" y="49213"/>
                    <a:pt x="257175" y="57150"/>
                  </a:cubicBezTo>
                  <a:cubicBezTo>
                    <a:pt x="234950" y="65088"/>
                    <a:pt x="227012" y="76200"/>
                    <a:pt x="209550" y="85725"/>
                  </a:cubicBezTo>
                  <a:cubicBezTo>
                    <a:pt x="192087" y="95250"/>
                    <a:pt x="179387" y="101600"/>
                    <a:pt x="152400" y="114300"/>
                  </a:cubicBezTo>
                  <a:cubicBezTo>
                    <a:pt x="125413" y="127000"/>
                    <a:pt x="73025" y="147638"/>
                    <a:pt x="47625" y="161925"/>
                  </a:cubicBezTo>
                  <a:cubicBezTo>
                    <a:pt x="22225" y="176212"/>
                    <a:pt x="11112" y="188118"/>
                    <a:pt x="0" y="200025"/>
                  </a:cubicBezTo>
                </a:path>
              </a:pathLst>
            </a:custGeom>
            <a:ln w="76200"/>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9" name="Freeform 18"/>
            <p:cNvSpPr/>
            <p:nvPr/>
          </p:nvSpPr>
          <p:spPr>
            <a:xfrm>
              <a:off x="657225" y="2762250"/>
              <a:ext cx="376057" cy="352425"/>
            </a:xfrm>
            <a:custGeom>
              <a:avLst/>
              <a:gdLst>
                <a:gd name="connsiteX0" fmla="*/ 371475 w 376057"/>
                <a:gd name="connsiteY0" fmla="*/ 0 h 352425"/>
                <a:gd name="connsiteX1" fmla="*/ 371475 w 376057"/>
                <a:gd name="connsiteY1" fmla="*/ 76200 h 352425"/>
                <a:gd name="connsiteX2" fmla="*/ 323850 w 376057"/>
                <a:gd name="connsiteY2" fmla="*/ 114300 h 352425"/>
                <a:gd name="connsiteX3" fmla="*/ 285750 w 376057"/>
                <a:gd name="connsiteY3" fmla="*/ 152400 h 352425"/>
                <a:gd name="connsiteX4" fmla="*/ 209550 w 376057"/>
                <a:gd name="connsiteY4" fmla="*/ 200025 h 352425"/>
                <a:gd name="connsiteX5" fmla="*/ 152400 w 376057"/>
                <a:gd name="connsiteY5" fmla="*/ 247650 h 352425"/>
                <a:gd name="connsiteX6" fmla="*/ 57150 w 376057"/>
                <a:gd name="connsiteY6" fmla="*/ 285750 h 352425"/>
                <a:gd name="connsiteX7" fmla="*/ 0 w 376057"/>
                <a:gd name="connsiteY7" fmla="*/ 352425 h 352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6057" h="352425">
                  <a:moveTo>
                    <a:pt x="371475" y="0"/>
                  </a:moveTo>
                  <a:cubicBezTo>
                    <a:pt x="375443" y="28575"/>
                    <a:pt x="379412" y="57150"/>
                    <a:pt x="371475" y="76200"/>
                  </a:cubicBezTo>
                  <a:cubicBezTo>
                    <a:pt x="363538" y="95250"/>
                    <a:pt x="338137" y="101600"/>
                    <a:pt x="323850" y="114300"/>
                  </a:cubicBezTo>
                  <a:cubicBezTo>
                    <a:pt x="309562" y="127000"/>
                    <a:pt x="304800" y="138113"/>
                    <a:pt x="285750" y="152400"/>
                  </a:cubicBezTo>
                  <a:cubicBezTo>
                    <a:pt x="266700" y="166688"/>
                    <a:pt x="231775" y="184150"/>
                    <a:pt x="209550" y="200025"/>
                  </a:cubicBezTo>
                  <a:cubicBezTo>
                    <a:pt x="187325" y="215900"/>
                    <a:pt x="177800" y="233363"/>
                    <a:pt x="152400" y="247650"/>
                  </a:cubicBezTo>
                  <a:cubicBezTo>
                    <a:pt x="127000" y="261937"/>
                    <a:pt x="82550" y="268287"/>
                    <a:pt x="57150" y="285750"/>
                  </a:cubicBezTo>
                  <a:cubicBezTo>
                    <a:pt x="31750" y="303213"/>
                    <a:pt x="15875" y="327819"/>
                    <a:pt x="0" y="352425"/>
                  </a:cubicBezTo>
                </a:path>
              </a:pathLst>
            </a:custGeom>
            <a:ln w="76200"/>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grpSp>
      <p:sp>
        <p:nvSpPr>
          <p:cNvPr id="20" name="Freeform 19"/>
          <p:cNvSpPr/>
          <p:nvPr/>
        </p:nvSpPr>
        <p:spPr>
          <a:xfrm>
            <a:off x="3475277" y="1226975"/>
            <a:ext cx="740648" cy="419010"/>
          </a:xfrm>
          <a:custGeom>
            <a:avLst/>
            <a:gdLst>
              <a:gd name="connsiteX0" fmla="*/ 1817 w 675425"/>
              <a:gd name="connsiteY0" fmla="*/ 287283 h 403699"/>
              <a:gd name="connsiteX1" fmla="*/ 39917 w 675425"/>
              <a:gd name="connsiteY1" fmla="*/ 353958 h 403699"/>
              <a:gd name="connsiteX2" fmla="*/ 106592 w 675425"/>
              <a:gd name="connsiteY2" fmla="*/ 373008 h 403699"/>
              <a:gd name="connsiteX3" fmla="*/ 173267 w 675425"/>
              <a:gd name="connsiteY3" fmla="*/ 401583 h 403699"/>
              <a:gd name="connsiteX4" fmla="*/ 268517 w 675425"/>
              <a:gd name="connsiteY4" fmla="*/ 401583 h 403699"/>
              <a:gd name="connsiteX5" fmla="*/ 373292 w 675425"/>
              <a:gd name="connsiteY5" fmla="*/ 401583 h 403699"/>
              <a:gd name="connsiteX6" fmla="*/ 478067 w 675425"/>
              <a:gd name="connsiteY6" fmla="*/ 392058 h 403699"/>
              <a:gd name="connsiteX7" fmla="*/ 573317 w 675425"/>
              <a:gd name="connsiteY7" fmla="*/ 363483 h 403699"/>
              <a:gd name="connsiteX8" fmla="*/ 639992 w 675425"/>
              <a:gd name="connsiteY8" fmla="*/ 268233 h 403699"/>
              <a:gd name="connsiteX9" fmla="*/ 668567 w 675425"/>
              <a:gd name="connsiteY9" fmla="*/ 125358 h 403699"/>
              <a:gd name="connsiteX10" fmla="*/ 668567 w 675425"/>
              <a:gd name="connsiteY10" fmla="*/ 1533 h 403699"/>
              <a:gd name="connsiteX11" fmla="*/ 592367 w 675425"/>
              <a:gd name="connsiteY11" fmla="*/ 58683 h 403699"/>
              <a:gd name="connsiteX12" fmla="*/ 487592 w 675425"/>
              <a:gd name="connsiteY12" fmla="*/ 96783 h 403699"/>
              <a:gd name="connsiteX13" fmla="*/ 411392 w 675425"/>
              <a:gd name="connsiteY13" fmla="*/ 134883 h 403699"/>
              <a:gd name="connsiteX14" fmla="*/ 287567 w 675425"/>
              <a:gd name="connsiteY14" fmla="*/ 182508 h 403699"/>
              <a:gd name="connsiteX15" fmla="*/ 182792 w 675425"/>
              <a:gd name="connsiteY15" fmla="*/ 201558 h 403699"/>
              <a:gd name="connsiteX16" fmla="*/ 97067 w 675425"/>
              <a:gd name="connsiteY16" fmla="*/ 249183 h 403699"/>
              <a:gd name="connsiteX17" fmla="*/ 1817 w 675425"/>
              <a:gd name="connsiteY17" fmla="*/ 287283 h 403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75425" h="403699">
                <a:moveTo>
                  <a:pt x="1817" y="287283"/>
                </a:moveTo>
                <a:cubicBezTo>
                  <a:pt x="-7708" y="304746"/>
                  <a:pt x="22455" y="339671"/>
                  <a:pt x="39917" y="353958"/>
                </a:cubicBezTo>
                <a:cubicBezTo>
                  <a:pt x="57379" y="368245"/>
                  <a:pt x="84367" y="365071"/>
                  <a:pt x="106592" y="373008"/>
                </a:cubicBezTo>
                <a:cubicBezTo>
                  <a:pt x="128817" y="380946"/>
                  <a:pt x="146280" y="396821"/>
                  <a:pt x="173267" y="401583"/>
                </a:cubicBezTo>
                <a:cubicBezTo>
                  <a:pt x="200254" y="406345"/>
                  <a:pt x="268517" y="401583"/>
                  <a:pt x="268517" y="401583"/>
                </a:cubicBezTo>
                <a:cubicBezTo>
                  <a:pt x="301854" y="401583"/>
                  <a:pt x="338367" y="403171"/>
                  <a:pt x="373292" y="401583"/>
                </a:cubicBezTo>
                <a:cubicBezTo>
                  <a:pt x="408217" y="399995"/>
                  <a:pt x="444730" y="398408"/>
                  <a:pt x="478067" y="392058"/>
                </a:cubicBezTo>
                <a:cubicBezTo>
                  <a:pt x="511405" y="385708"/>
                  <a:pt x="546329" y="384121"/>
                  <a:pt x="573317" y="363483"/>
                </a:cubicBezTo>
                <a:cubicBezTo>
                  <a:pt x="600305" y="342845"/>
                  <a:pt x="624117" y="307920"/>
                  <a:pt x="639992" y="268233"/>
                </a:cubicBezTo>
                <a:cubicBezTo>
                  <a:pt x="655867" y="228546"/>
                  <a:pt x="663805" y="169808"/>
                  <a:pt x="668567" y="125358"/>
                </a:cubicBezTo>
                <a:cubicBezTo>
                  <a:pt x="673330" y="80908"/>
                  <a:pt x="681267" y="12645"/>
                  <a:pt x="668567" y="1533"/>
                </a:cubicBezTo>
                <a:cubicBezTo>
                  <a:pt x="655867" y="-9579"/>
                  <a:pt x="622529" y="42808"/>
                  <a:pt x="592367" y="58683"/>
                </a:cubicBezTo>
                <a:cubicBezTo>
                  <a:pt x="562205" y="74558"/>
                  <a:pt x="517755" y="84083"/>
                  <a:pt x="487592" y="96783"/>
                </a:cubicBezTo>
                <a:cubicBezTo>
                  <a:pt x="457430" y="109483"/>
                  <a:pt x="444729" y="120596"/>
                  <a:pt x="411392" y="134883"/>
                </a:cubicBezTo>
                <a:cubicBezTo>
                  <a:pt x="378055" y="149170"/>
                  <a:pt x="325667" y="171396"/>
                  <a:pt x="287567" y="182508"/>
                </a:cubicBezTo>
                <a:cubicBezTo>
                  <a:pt x="249467" y="193620"/>
                  <a:pt x="214542" y="190446"/>
                  <a:pt x="182792" y="201558"/>
                </a:cubicBezTo>
                <a:cubicBezTo>
                  <a:pt x="151042" y="212670"/>
                  <a:pt x="127229" y="234896"/>
                  <a:pt x="97067" y="249183"/>
                </a:cubicBezTo>
                <a:cubicBezTo>
                  <a:pt x="66905" y="263470"/>
                  <a:pt x="11342" y="269820"/>
                  <a:pt x="1817" y="287283"/>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1" name="Slide Number Placeholder 20"/>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6A7297-0C43-4EC3-AD14-A717F60E3805}" type="slidenum">
              <a:rPr kumimoji="0" lang="en-US" sz="14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34" name="Freeform 62">
            <a:extLst>
              <a:ext uri="{FF2B5EF4-FFF2-40B4-BE49-F238E27FC236}">
                <a16:creationId xmlns:a16="http://schemas.microsoft.com/office/drawing/2014/main" id="{096EBD86-4118-4C11-9613-94D36C0B420F}"/>
              </a:ext>
            </a:extLst>
          </p:cNvPr>
          <p:cNvSpPr/>
          <p:nvPr/>
        </p:nvSpPr>
        <p:spPr>
          <a:xfrm rot="20209412">
            <a:off x="3947044" y="2163245"/>
            <a:ext cx="346376" cy="325010"/>
          </a:xfrm>
          <a:custGeom>
            <a:avLst/>
            <a:gdLst>
              <a:gd name="connsiteX0" fmla="*/ 562 w 314887"/>
              <a:gd name="connsiteY0" fmla="*/ 10977 h 268604"/>
              <a:gd name="connsiteX1" fmla="*/ 95812 w 314887"/>
              <a:gd name="connsiteY1" fmla="*/ 1452 h 268604"/>
              <a:gd name="connsiteX2" fmla="*/ 152962 w 314887"/>
              <a:gd name="connsiteY2" fmla="*/ 20502 h 268604"/>
              <a:gd name="connsiteX3" fmla="*/ 219637 w 314887"/>
              <a:gd name="connsiteY3" fmla="*/ 68127 h 268604"/>
              <a:gd name="connsiteX4" fmla="*/ 267262 w 314887"/>
              <a:gd name="connsiteY4" fmla="*/ 115752 h 268604"/>
              <a:gd name="connsiteX5" fmla="*/ 295837 w 314887"/>
              <a:gd name="connsiteY5" fmla="*/ 153852 h 268604"/>
              <a:gd name="connsiteX6" fmla="*/ 314887 w 314887"/>
              <a:gd name="connsiteY6" fmla="*/ 230052 h 268604"/>
              <a:gd name="connsiteX7" fmla="*/ 295837 w 314887"/>
              <a:gd name="connsiteY7" fmla="*/ 268152 h 268604"/>
              <a:gd name="connsiteX8" fmla="*/ 229162 w 314887"/>
              <a:gd name="connsiteY8" fmla="*/ 249102 h 268604"/>
              <a:gd name="connsiteX9" fmla="*/ 181537 w 314887"/>
              <a:gd name="connsiteY9" fmla="*/ 220527 h 268604"/>
              <a:gd name="connsiteX10" fmla="*/ 124387 w 314887"/>
              <a:gd name="connsiteY10" fmla="*/ 163377 h 268604"/>
              <a:gd name="connsiteX11" fmla="*/ 95812 w 314887"/>
              <a:gd name="connsiteY11" fmla="*/ 134802 h 268604"/>
              <a:gd name="connsiteX12" fmla="*/ 57712 w 314887"/>
              <a:gd name="connsiteY12" fmla="*/ 87177 h 268604"/>
              <a:gd name="connsiteX13" fmla="*/ 562 w 314887"/>
              <a:gd name="connsiteY13" fmla="*/ 10977 h 268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4887" h="268604">
                <a:moveTo>
                  <a:pt x="562" y="10977"/>
                </a:moveTo>
                <a:cubicBezTo>
                  <a:pt x="6912" y="-3311"/>
                  <a:pt x="70412" y="-136"/>
                  <a:pt x="95812" y="1452"/>
                </a:cubicBezTo>
                <a:cubicBezTo>
                  <a:pt x="121212" y="3039"/>
                  <a:pt x="132325" y="9390"/>
                  <a:pt x="152962" y="20502"/>
                </a:cubicBezTo>
                <a:cubicBezTo>
                  <a:pt x="173599" y="31614"/>
                  <a:pt x="200587" y="52252"/>
                  <a:pt x="219637" y="68127"/>
                </a:cubicBezTo>
                <a:cubicBezTo>
                  <a:pt x="238687" y="84002"/>
                  <a:pt x="254562" y="101465"/>
                  <a:pt x="267262" y="115752"/>
                </a:cubicBezTo>
                <a:cubicBezTo>
                  <a:pt x="279962" y="130040"/>
                  <a:pt x="287900" y="134802"/>
                  <a:pt x="295837" y="153852"/>
                </a:cubicBezTo>
                <a:cubicBezTo>
                  <a:pt x="303774" y="172902"/>
                  <a:pt x="314887" y="211002"/>
                  <a:pt x="314887" y="230052"/>
                </a:cubicBezTo>
                <a:cubicBezTo>
                  <a:pt x="314887" y="249102"/>
                  <a:pt x="310124" y="264977"/>
                  <a:pt x="295837" y="268152"/>
                </a:cubicBezTo>
                <a:cubicBezTo>
                  <a:pt x="281550" y="271327"/>
                  <a:pt x="248212" y="257039"/>
                  <a:pt x="229162" y="249102"/>
                </a:cubicBezTo>
                <a:cubicBezTo>
                  <a:pt x="210112" y="241165"/>
                  <a:pt x="198999" y="234814"/>
                  <a:pt x="181537" y="220527"/>
                </a:cubicBezTo>
                <a:cubicBezTo>
                  <a:pt x="164075" y="206240"/>
                  <a:pt x="124387" y="163377"/>
                  <a:pt x="124387" y="163377"/>
                </a:cubicBezTo>
                <a:cubicBezTo>
                  <a:pt x="110100" y="149090"/>
                  <a:pt x="106924" y="147502"/>
                  <a:pt x="95812" y="134802"/>
                </a:cubicBezTo>
                <a:cubicBezTo>
                  <a:pt x="84700" y="122102"/>
                  <a:pt x="71999" y="101464"/>
                  <a:pt x="57712" y="87177"/>
                </a:cubicBezTo>
                <a:cubicBezTo>
                  <a:pt x="43425" y="72890"/>
                  <a:pt x="-5788" y="25265"/>
                  <a:pt x="562" y="10977"/>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2" name="Freeform 64">
            <a:extLst>
              <a:ext uri="{FF2B5EF4-FFF2-40B4-BE49-F238E27FC236}">
                <a16:creationId xmlns:a16="http://schemas.microsoft.com/office/drawing/2014/main" id="{675BD725-8658-43E5-828F-3071B9F2141D}"/>
              </a:ext>
            </a:extLst>
          </p:cNvPr>
          <p:cNvSpPr/>
          <p:nvPr/>
        </p:nvSpPr>
        <p:spPr>
          <a:xfrm rot="20340000">
            <a:off x="4709265" y="1266290"/>
            <a:ext cx="283358" cy="267884"/>
          </a:xfrm>
          <a:custGeom>
            <a:avLst/>
            <a:gdLst>
              <a:gd name="connsiteX0" fmla="*/ 38193 w 212891"/>
              <a:gd name="connsiteY0" fmla="*/ 161 h 182968"/>
              <a:gd name="connsiteX1" fmla="*/ 93 w 212891"/>
              <a:gd name="connsiteY1" fmla="*/ 76361 h 182968"/>
              <a:gd name="connsiteX2" fmla="*/ 28668 w 212891"/>
              <a:gd name="connsiteY2" fmla="*/ 123986 h 182968"/>
              <a:gd name="connsiteX3" fmla="*/ 66768 w 212891"/>
              <a:gd name="connsiteY3" fmla="*/ 162086 h 182968"/>
              <a:gd name="connsiteX4" fmla="*/ 104868 w 212891"/>
              <a:gd name="connsiteY4" fmla="*/ 181136 h 182968"/>
              <a:gd name="connsiteX5" fmla="*/ 152493 w 212891"/>
              <a:gd name="connsiteY5" fmla="*/ 181136 h 182968"/>
              <a:gd name="connsiteX6" fmla="*/ 209643 w 212891"/>
              <a:gd name="connsiteY6" fmla="*/ 171611 h 182968"/>
              <a:gd name="connsiteX7" fmla="*/ 200118 w 212891"/>
              <a:gd name="connsiteY7" fmla="*/ 123986 h 182968"/>
              <a:gd name="connsiteX8" fmla="*/ 152493 w 212891"/>
              <a:gd name="connsiteY8" fmla="*/ 85886 h 182968"/>
              <a:gd name="connsiteX9" fmla="*/ 114393 w 212891"/>
              <a:gd name="connsiteY9" fmla="*/ 57311 h 182968"/>
              <a:gd name="connsiteX10" fmla="*/ 38193 w 212891"/>
              <a:gd name="connsiteY10" fmla="*/ 161 h 1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2891" h="182968">
                <a:moveTo>
                  <a:pt x="38193" y="161"/>
                </a:moveTo>
                <a:cubicBezTo>
                  <a:pt x="19143" y="3336"/>
                  <a:pt x="1680" y="55724"/>
                  <a:pt x="93" y="76361"/>
                </a:cubicBezTo>
                <a:cubicBezTo>
                  <a:pt x="-1494" y="96998"/>
                  <a:pt x="17555" y="109699"/>
                  <a:pt x="28668" y="123986"/>
                </a:cubicBezTo>
                <a:cubicBezTo>
                  <a:pt x="39781" y="138274"/>
                  <a:pt x="54068" y="152561"/>
                  <a:pt x="66768" y="162086"/>
                </a:cubicBezTo>
                <a:cubicBezTo>
                  <a:pt x="79468" y="171611"/>
                  <a:pt x="90581" y="177961"/>
                  <a:pt x="104868" y="181136"/>
                </a:cubicBezTo>
                <a:cubicBezTo>
                  <a:pt x="119155" y="184311"/>
                  <a:pt x="135031" y="182723"/>
                  <a:pt x="152493" y="181136"/>
                </a:cubicBezTo>
                <a:cubicBezTo>
                  <a:pt x="169955" y="179549"/>
                  <a:pt x="201706" y="181136"/>
                  <a:pt x="209643" y="171611"/>
                </a:cubicBezTo>
                <a:cubicBezTo>
                  <a:pt x="217580" y="162086"/>
                  <a:pt x="209643" y="138273"/>
                  <a:pt x="200118" y="123986"/>
                </a:cubicBezTo>
                <a:cubicBezTo>
                  <a:pt x="190593" y="109699"/>
                  <a:pt x="166781" y="96999"/>
                  <a:pt x="152493" y="85886"/>
                </a:cubicBezTo>
                <a:cubicBezTo>
                  <a:pt x="138206" y="74774"/>
                  <a:pt x="131855" y="73186"/>
                  <a:pt x="114393" y="57311"/>
                </a:cubicBezTo>
                <a:cubicBezTo>
                  <a:pt x="96931" y="41436"/>
                  <a:pt x="57243" y="-3014"/>
                  <a:pt x="38193" y="161"/>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41" name="Freeform 40"/>
          <p:cNvSpPr/>
          <p:nvPr/>
        </p:nvSpPr>
        <p:spPr>
          <a:xfrm rot="21360000">
            <a:off x="5606156" y="1570782"/>
            <a:ext cx="339980" cy="176418"/>
          </a:xfrm>
          <a:custGeom>
            <a:avLst/>
            <a:gdLst>
              <a:gd name="connsiteX0" fmla="*/ 0 w 552951"/>
              <a:gd name="connsiteY0" fmla="*/ 12040 h 167262"/>
              <a:gd name="connsiteX1" fmla="*/ 57150 w 552951"/>
              <a:gd name="connsiteY1" fmla="*/ 69190 h 167262"/>
              <a:gd name="connsiteX2" fmla="*/ 104775 w 552951"/>
              <a:gd name="connsiteY2" fmla="*/ 97765 h 167262"/>
              <a:gd name="connsiteX3" fmla="*/ 161925 w 552951"/>
              <a:gd name="connsiteY3" fmla="*/ 116815 h 167262"/>
              <a:gd name="connsiteX4" fmla="*/ 219075 w 552951"/>
              <a:gd name="connsiteY4" fmla="*/ 145390 h 167262"/>
              <a:gd name="connsiteX5" fmla="*/ 266700 w 552951"/>
              <a:gd name="connsiteY5" fmla="*/ 145390 h 167262"/>
              <a:gd name="connsiteX6" fmla="*/ 361950 w 552951"/>
              <a:gd name="connsiteY6" fmla="*/ 164440 h 167262"/>
              <a:gd name="connsiteX7" fmla="*/ 419100 w 552951"/>
              <a:gd name="connsiteY7" fmla="*/ 164440 h 167262"/>
              <a:gd name="connsiteX8" fmla="*/ 504825 w 552951"/>
              <a:gd name="connsiteY8" fmla="*/ 164440 h 167262"/>
              <a:gd name="connsiteX9" fmla="*/ 552450 w 552951"/>
              <a:gd name="connsiteY9" fmla="*/ 126340 h 167262"/>
              <a:gd name="connsiteX10" fmla="*/ 476250 w 552951"/>
              <a:gd name="connsiteY10" fmla="*/ 88240 h 167262"/>
              <a:gd name="connsiteX11" fmla="*/ 381000 w 552951"/>
              <a:gd name="connsiteY11" fmla="*/ 69190 h 167262"/>
              <a:gd name="connsiteX12" fmla="*/ 295275 w 552951"/>
              <a:gd name="connsiteY12" fmla="*/ 40615 h 167262"/>
              <a:gd name="connsiteX13" fmla="*/ 228600 w 552951"/>
              <a:gd name="connsiteY13" fmla="*/ 31090 h 167262"/>
              <a:gd name="connsiteX14" fmla="*/ 142875 w 552951"/>
              <a:gd name="connsiteY14" fmla="*/ 2515 h 167262"/>
              <a:gd name="connsiteX15" fmla="*/ 57150 w 552951"/>
              <a:gd name="connsiteY15" fmla="*/ 2515 h 167262"/>
              <a:gd name="connsiteX16" fmla="*/ 0 w 552951"/>
              <a:gd name="connsiteY16" fmla="*/ 12040 h 167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52951" h="167262">
                <a:moveTo>
                  <a:pt x="0" y="12040"/>
                </a:moveTo>
                <a:cubicBezTo>
                  <a:pt x="0" y="23152"/>
                  <a:pt x="39688" y="54903"/>
                  <a:pt x="57150" y="69190"/>
                </a:cubicBezTo>
                <a:cubicBezTo>
                  <a:pt x="74612" y="83477"/>
                  <a:pt x="87313" y="89828"/>
                  <a:pt x="104775" y="97765"/>
                </a:cubicBezTo>
                <a:cubicBezTo>
                  <a:pt x="122237" y="105702"/>
                  <a:pt x="142875" y="108878"/>
                  <a:pt x="161925" y="116815"/>
                </a:cubicBezTo>
                <a:cubicBezTo>
                  <a:pt x="180975" y="124752"/>
                  <a:pt x="201612" y="140627"/>
                  <a:pt x="219075" y="145390"/>
                </a:cubicBezTo>
                <a:cubicBezTo>
                  <a:pt x="236538" y="150153"/>
                  <a:pt x="242888" y="142215"/>
                  <a:pt x="266700" y="145390"/>
                </a:cubicBezTo>
                <a:cubicBezTo>
                  <a:pt x="290513" y="148565"/>
                  <a:pt x="336550" y="161265"/>
                  <a:pt x="361950" y="164440"/>
                </a:cubicBezTo>
                <a:cubicBezTo>
                  <a:pt x="387350" y="167615"/>
                  <a:pt x="419100" y="164440"/>
                  <a:pt x="419100" y="164440"/>
                </a:cubicBezTo>
                <a:cubicBezTo>
                  <a:pt x="442912" y="164440"/>
                  <a:pt x="482600" y="170790"/>
                  <a:pt x="504825" y="164440"/>
                </a:cubicBezTo>
                <a:cubicBezTo>
                  <a:pt x="527050" y="158090"/>
                  <a:pt x="557213" y="139040"/>
                  <a:pt x="552450" y="126340"/>
                </a:cubicBezTo>
                <a:cubicBezTo>
                  <a:pt x="547687" y="113640"/>
                  <a:pt x="504825" y="97765"/>
                  <a:pt x="476250" y="88240"/>
                </a:cubicBezTo>
                <a:cubicBezTo>
                  <a:pt x="447675" y="78715"/>
                  <a:pt x="411163" y="77128"/>
                  <a:pt x="381000" y="69190"/>
                </a:cubicBezTo>
                <a:cubicBezTo>
                  <a:pt x="350837" y="61252"/>
                  <a:pt x="320675" y="46965"/>
                  <a:pt x="295275" y="40615"/>
                </a:cubicBezTo>
                <a:cubicBezTo>
                  <a:pt x="269875" y="34265"/>
                  <a:pt x="254000" y="37440"/>
                  <a:pt x="228600" y="31090"/>
                </a:cubicBezTo>
                <a:cubicBezTo>
                  <a:pt x="203200" y="24740"/>
                  <a:pt x="171450" y="7277"/>
                  <a:pt x="142875" y="2515"/>
                </a:cubicBezTo>
                <a:cubicBezTo>
                  <a:pt x="114300" y="-2247"/>
                  <a:pt x="80963" y="927"/>
                  <a:pt x="57150" y="2515"/>
                </a:cubicBezTo>
                <a:cubicBezTo>
                  <a:pt x="33337" y="4103"/>
                  <a:pt x="0" y="928"/>
                  <a:pt x="0" y="12040"/>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72" name="Freeform 62">
            <a:extLst>
              <a:ext uri="{FF2B5EF4-FFF2-40B4-BE49-F238E27FC236}">
                <a16:creationId xmlns:a16="http://schemas.microsoft.com/office/drawing/2014/main" id="{D07AE7F3-D6E5-4A99-A689-3F38910720CE}"/>
              </a:ext>
            </a:extLst>
          </p:cNvPr>
          <p:cNvSpPr/>
          <p:nvPr/>
        </p:nvSpPr>
        <p:spPr>
          <a:xfrm rot="19800000">
            <a:off x="4719620" y="1759729"/>
            <a:ext cx="329306" cy="232152"/>
          </a:xfrm>
          <a:custGeom>
            <a:avLst/>
            <a:gdLst>
              <a:gd name="connsiteX0" fmla="*/ 562 w 314887"/>
              <a:gd name="connsiteY0" fmla="*/ 10977 h 268604"/>
              <a:gd name="connsiteX1" fmla="*/ 95812 w 314887"/>
              <a:gd name="connsiteY1" fmla="*/ 1452 h 268604"/>
              <a:gd name="connsiteX2" fmla="*/ 152962 w 314887"/>
              <a:gd name="connsiteY2" fmla="*/ 20502 h 268604"/>
              <a:gd name="connsiteX3" fmla="*/ 219637 w 314887"/>
              <a:gd name="connsiteY3" fmla="*/ 68127 h 268604"/>
              <a:gd name="connsiteX4" fmla="*/ 267262 w 314887"/>
              <a:gd name="connsiteY4" fmla="*/ 115752 h 268604"/>
              <a:gd name="connsiteX5" fmla="*/ 295837 w 314887"/>
              <a:gd name="connsiteY5" fmla="*/ 153852 h 268604"/>
              <a:gd name="connsiteX6" fmla="*/ 314887 w 314887"/>
              <a:gd name="connsiteY6" fmla="*/ 230052 h 268604"/>
              <a:gd name="connsiteX7" fmla="*/ 295837 w 314887"/>
              <a:gd name="connsiteY7" fmla="*/ 268152 h 268604"/>
              <a:gd name="connsiteX8" fmla="*/ 229162 w 314887"/>
              <a:gd name="connsiteY8" fmla="*/ 249102 h 268604"/>
              <a:gd name="connsiteX9" fmla="*/ 181537 w 314887"/>
              <a:gd name="connsiteY9" fmla="*/ 220527 h 268604"/>
              <a:gd name="connsiteX10" fmla="*/ 124387 w 314887"/>
              <a:gd name="connsiteY10" fmla="*/ 163377 h 268604"/>
              <a:gd name="connsiteX11" fmla="*/ 95812 w 314887"/>
              <a:gd name="connsiteY11" fmla="*/ 134802 h 268604"/>
              <a:gd name="connsiteX12" fmla="*/ 57712 w 314887"/>
              <a:gd name="connsiteY12" fmla="*/ 87177 h 268604"/>
              <a:gd name="connsiteX13" fmla="*/ 562 w 314887"/>
              <a:gd name="connsiteY13" fmla="*/ 10977 h 268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4887" h="268604">
                <a:moveTo>
                  <a:pt x="562" y="10977"/>
                </a:moveTo>
                <a:cubicBezTo>
                  <a:pt x="6912" y="-3311"/>
                  <a:pt x="70412" y="-136"/>
                  <a:pt x="95812" y="1452"/>
                </a:cubicBezTo>
                <a:cubicBezTo>
                  <a:pt x="121212" y="3039"/>
                  <a:pt x="132325" y="9390"/>
                  <a:pt x="152962" y="20502"/>
                </a:cubicBezTo>
                <a:cubicBezTo>
                  <a:pt x="173599" y="31614"/>
                  <a:pt x="200587" y="52252"/>
                  <a:pt x="219637" y="68127"/>
                </a:cubicBezTo>
                <a:cubicBezTo>
                  <a:pt x="238687" y="84002"/>
                  <a:pt x="254562" y="101465"/>
                  <a:pt x="267262" y="115752"/>
                </a:cubicBezTo>
                <a:cubicBezTo>
                  <a:pt x="279962" y="130040"/>
                  <a:pt x="287900" y="134802"/>
                  <a:pt x="295837" y="153852"/>
                </a:cubicBezTo>
                <a:cubicBezTo>
                  <a:pt x="303774" y="172902"/>
                  <a:pt x="314887" y="211002"/>
                  <a:pt x="314887" y="230052"/>
                </a:cubicBezTo>
                <a:cubicBezTo>
                  <a:pt x="314887" y="249102"/>
                  <a:pt x="310124" y="264977"/>
                  <a:pt x="295837" y="268152"/>
                </a:cubicBezTo>
                <a:cubicBezTo>
                  <a:pt x="281550" y="271327"/>
                  <a:pt x="248212" y="257039"/>
                  <a:pt x="229162" y="249102"/>
                </a:cubicBezTo>
                <a:cubicBezTo>
                  <a:pt x="210112" y="241165"/>
                  <a:pt x="198999" y="234814"/>
                  <a:pt x="181537" y="220527"/>
                </a:cubicBezTo>
                <a:cubicBezTo>
                  <a:pt x="164075" y="206240"/>
                  <a:pt x="124387" y="163377"/>
                  <a:pt x="124387" y="163377"/>
                </a:cubicBezTo>
                <a:cubicBezTo>
                  <a:pt x="110100" y="149090"/>
                  <a:pt x="106924" y="147502"/>
                  <a:pt x="95812" y="134802"/>
                </a:cubicBezTo>
                <a:cubicBezTo>
                  <a:pt x="84700" y="122102"/>
                  <a:pt x="71999" y="101464"/>
                  <a:pt x="57712" y="87177"/>
                </a:cubicBezTo>
                <a:cubicBezTo>
                  <a:pt x="43425" y="72890"/>
                  <a:pt x="-5788" y="25265"/>
                  <a:pt x="562" y="10977"/>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8" name="Freeform 62">
            <a:extLst>
              <a:ext uri="{FF2B5EF4-FFF2-40B4-BE49-F238E27FC236}">
                <a16:creationId xmlns:a16="http://schemas.microsoft.com/office/drawing/2014/main" id="{970A8659-755C-44ED-B00D-B3256E4B748F}"/>
              </a:ext>
            </a:extLst>
          </p:cNvPr>
          <p:cNvSpPr/>
          <p:nvPr/>
        </p:nvSpPr>
        <p:spPr>
          <a:xfrm>
            <a:off x="5997301" y="2264414"/>
            <a:ext cx="231645" cy="197596"/>
          </a:xfrm>
          <a:custGeom>
            <a:avLst/>
            <a:gdLst>
              <a:gd name="connsiteX0" fmla="*/ 562 w 314887"/>
              <a:gd name="connsiteY0" fmla="*/ 10977 h 268604"/>
              <a:gd name="connsiteX1" fmla="*/ 95812 w 314887"/>
              <a:gd name="connsiteY1" fmla="*/ 1452 h 268604"/>
              <a:gd name="connsiteX2" fmla="*/ 152962 w 314887"/>
              <a:gd name="connsiteY2" fmla="*/ 20502 h 268604"/>
              <a:gd name="connsiteX3" fmla="*/ 219637 w 314887"/>
              <a:gd name="connsiteY3" fmla="*/ 68127 h 268604"/>
              <a:gd name="connsiteX4" fmla="*/ 267262 w 314887"/>
              <a:gd name="connsiteY4" fmla="*/ 115752 h 268604"/>
              <a:gd name="connsiteX5" fmla="*/ 295837 w 314887"/>
              <a:gd name="connsiteY5" fmla="*/ 153852 h 268604"/>
              <a:gd name="connsiteX6" fmla="*/ 314887 w 314887"/>
              <a:gd name="connsiteY6" fmla="*/ 230052 h 268604"/>
              <a:gd name="connsiteX7" fmla="*/ 295837 w 314887"/>
              <a:gd name="connsiteY7" fmla="*/ 268152 h 268604"/>
              <a:gd name="connsiteX8" fmla="*/ 229162 w 314887"/>
              <a:gd name="connsiteY8" fmla="*/ 249102 h 268604"/>
              <a:gd name="connsiteX9" fmla="*/ 181537 w 314887"/>
              <a:gd name="connsiteY9" fmla="*/ 220527 h 268604"/>
              <a:gd name="connsiteX10" fmla="*/ 124387 w 314887"/>
              <a:gd name="connsiteY10" fmla="*/ 163377 h 268604"/>
              <a:gd name="connsiteX11" fmla="*/ 95812 w 314887"/>
              <a:gd name="connsiteY11" fmla="*/ 134802 h 268604"/>
              <a:gd name="connsiteX12" fmla="*/ 57712 w 314887"/>
              <a:gd name="connsiteY12" fmla="*/ 87177 h 268604"/>
              <a:gd name="connsiteX13" fmla="*/ 562 w 314887"/>
              <a:gd name="connsiteY13" fmla="*/ 10977 h 268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4887" h="268604">
                <a:moveTo>
                  <a:pt x="562" y="10977"/>
                </a:moveTo>
                <a:cubicBezTo>
                  <a:pt x="6912" y="-3311"/>
                  <a:pt x="70412" y="-136"/>
                  <a:pt x="95812" y="1452"/>
                </a:cubicBezTo>
                <a:cubicBezTo>
                  <a:pt x="121212" y="3039"/>
                  <a:pt x="132325" y="9390"/>
                  <a:pt x="152962" y="20502"/>
                </a:cubicBezTo>
                <a:cubicBezTo>
                  <a:pt x="173599" y="31614"/>
                  <a:pt x="200587" y="52252"/>
                  <a:pt x="219637" y="68127"/>
                </a:cubicBezTo>
                <a:cubicBezTo>
                  <a:pt x="238687" y="84002"/>
                  <a:pt x="254562" y="101465"/>
                  <a:pt x="267262" y="115752"/>
                </a:cubicBezTo>
                <a:cubicBezTo>
                  <a:pt x="279962" y="130040"/>
                  <a:pt x="287900" y="134802"/>
                  <a:pt x="295837" y="153852"/>
                </a:cubicBezTo>
                <a:cubicBezTo>
                  <a:pt x="303774" y="172902"/>
                  <a:pt x="314887" y="211002"/>
                  <a:pt x="314887" y="230052"/>
                </a:cubicBezTo>
                <a:cubicBezTo>
                  <a:pt x="314887" y="249102"/>
                  <a:pt x="310124" y="264977"/>
                  <a:pt x="295837" y="268152"/>
                </a:cubicBezTo>
                <a:cubicBezTo>
                  <a:pt x="281550" y="271327"/>
                  <a:pt x="248212" y="257039"/>
                  <a:pt x="229162" y="249102"/>
                </a:cubicBezTo>
                <a:cubicBezTo>
                  <a:pt x="210112" y="241165"/>
                  <a:pt x="198999" y="234814"/>
                  <a:pt x="181537" y="220527"/>
                </a:cubicBezTo>
                <a:cubicBezTo>
                  <a:pt x="164075" y="206240"/>
                  <a:pt x="124387" y="163377"/>
                  <a:pt x="124387" y="163377"/>
                </a:cubicBezTo>
                <a:cubicBezTo>
                  <a:pt x="110100" y="149090"/>
                  <a:pt x="106924" y="147502"/>
                  <a:pt x="95812" y="134802"/>
                </a:cubicBezTo>
                <a:cubicBezTo>
                  <a:pt x="84700" y="122102"/>
                  <a:pt x="71999" y="101464"/>
                  <a:pt x="57712" y="87177"/>
                </a:cubicBezTo>
                <a:cubicBezTo>
                  <a:pt x="43425" y="72890"/>
                  <a:pt x="-5788" y="25265"/>
                  <a:pt x="562" y="10977"/>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0" name="Freeform 22">
            <a:extLst>
              <a:ext uri="{FF2B5EF4-FFF2-40B4-BE49-F238E27FC236}">
                <a16:creationId xmlns:a16="http://schemas.microsoft.com/office/drawing/2014/main" id="{47A58C76-881A-4A4A-B671-501F41D703BF}"/>
              </a:ext>
            </a:extLst>
          </p:cNvPr>
          <p:cNvSpPr/>
          <p:nvPr/>
        </p:nvSpPr>
        <p:spPr>
          <a:xfrm rot="200573">
            <a:off x="5035979" y="1905773"/>
            <a:ext cx="322740" cy="145852"/>
          </a:xfrm>
          <a:custGeom>
            <a:avLst/>
            <a:gdLst>
              <a:gd name="connsiteX0" fmla="*/ 0 w 562634"/>
              <a:gd name="connsiteY0" fmla="*/ 85725 h 200298"/>
              <a:gd name="connsiteX1" fmla="*/ 76200 w 562634"/>
              <a:gd name="connsiteY1" fmla="*/ 47625 h 200298"/>
              <a:gd name="connsiteX2" fmla="*/ 142875 w 562634"/>
              <a:gd name="connsiteY2" fmla="*/ 38100 h 200298"/>
              <a:gd name="connsiteX3" fmla="*/ 219075 w 562634"/>
              <a:gd name="connsiteY3" fmla="*/ 28575 h 200298"/>
              <a:gd name="connsiteX4" fmla="*/ 285750 w 562634"/>
              <a:gd name="connsiteY4" fmla="*/ 19050 h 200298"/>
              <a:gd name="connsiteX5" fmla="*/ 323850 w 562634"/>
              <a:gd name="connsiteY5" fmla="*/ 0 h 200298"/>
              <a:gd name="connsiteX6" fmla="*/ 361950 w 562634"/>
              <a:gd name="connsiteY6" fmla="*/ 0 h 200298"/>
              <a:gd name="connsiteX7" fmla="*/ 409575 w 562634"/>
              <a:gd name="connsiteY7" fmla="*/ 19050 h 200298"/>
              <a:gd name="connsiteX8" fmla="*/ 438150 w 562634"/>
              <a:gd name="connsiteY8" fmla="*/ 47625 h 200298"/>
              <a:gd name="connsiteX9" fmla="*/ 495300 w 562634"/>
              <a:gd name="connsiteY9" fmla="*/ 104775 h 200298"/>
              <a:gd name="connsiteX10" fmla="*/ 533400 w 562634"/>
              <a:gd name="connsiteY10" fmla="*/ 152400 h 200298"/>
              <a:gd name="connsiteX11" fmla="*/ 561975 w 562634"/>
              <a:gd name="connsiteY11" fmla="*/ 200025 h 200298"/>
              <a:gd name="connsiteX12" fmla="*/ 504825 w 562634"/>
              <a:gd name="connsiteY12" fmla="*/ 171450 h 200298"/>
              <a:gd name="connsiteX13" fmla="*/ 400050 w 562634"/>
              <a:gd name="connsiteY13" fmla="*/ 161925 h 200298"/>
              <a:gd name="connsiteX14" fmla="*/ 285750 w 562634"/>
              <a:gd name="connsiteY14" fmla="*/ 133350 h 200298"/>
              <a:gd name="connsiteX15" fmla="*/ 152400 w 562634"/>
              <a:gd name="connsiteY15" fmla="*/ 133350 h 200298"/>
              <a:gd name="connsiteX16" fmla="*/ 76200 w 562634"/>
              <a:gd name="connsiteY16" fmla="*/ 123825 h 200298"/>
              <a:gd name="connsiteX17" fmla="*/ 0 w 562634"/>
              <a:gd name="connsiteY17" fmla="*/ 85725 h 200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62634" h="200298">
                <a:moveTo>
                  <a:pt x="0" y="85725"/>
                </a:moveTo>
                <a:cubicBezTo>
                  <a:pt x="0" y="73025"/>
                  <a:pt x="52388" y="55562"/>
                  <a:pt x="76200" y="47625"/>
                </a:cubicBezTo>
                <a:cubicBezTo>
                  <a:pt x="100013" y="39687"/>
                  <a:pt x="142875" y="38100"/>
                  <a:pt x="142875" y="38100"/>
                </a:cubicBezTo>
                <a:lnTo>
                  <a:pt x="219075" y="28575"/>
                </a:lnTo>
                <a:cubicBezTo>
                  <a:pt x="242888" y="25400"/>
                  <a:pt x="268287" y="23813"/>
                  <a:pt x="285750" y="19050"/>
                </a:cubicBezTo>
                <a:cubicBezTo>
                  <a:pt x="303213" y="14287"/>
                  <a:pt x="311150" y="3175"/>
                  <a:pt x="323850" y="0"/>
                </a:cubicBezTo>
                <a:cubicBezTo>
                  <a:pt x="336550" y="-3175"/>
                  <a:pt x="347663" y="-3175"/>
                  <a:pt x="361950" y="0"/>
                </a:cubicBezTo>
                <a:cubicBezTo>
                  <a:pt x="376237" y="3175"/>
                  <a:pt x="396875" y="11113"/>
                  <a:pt x="409575" y="19050"/>
                </a:cubicBezTo>
                <a:cubicBezTo>
                  <a:pt x="422275" y="26987"/>
                  <a:pt x="438150" y="47625"/>
                  <a:pt x="438150" y="47625"/>
                </a:cubicBezTo>
                <a:cubicBezTo>
                  <a:pt x="452437" y="61912"/>
                  <a:pt x="479425" y="87313"/>
                  <a:pt x="495300" y="104775"/>
                </a:cubicBezTo>
                <a:cubicBezTo>
                  <a:pt x="511175" y="122237"/>
                  <a:pt x="522288" y="136525"/>
                  <a:pt x="533400" y="152400"/>
                </a:cubicBezTo>
                <a:cubicBezTo>
                  <a:pt x="544513" y="168275"/>
                  <a:pt x="566737" y="196850"/>
                  <a:pt x="561975" y="200025"/>
                </a:cubicBezTo>
                <a:cubicBezTo>
                  <a:pt x="557213" y="203200"/>
                  <a:pt x="531812" y="177800"/>
                  <a:pt x="504825" y="171450"/>
                </a:cubicBezTo>
                <a:cubicBezTo>
                  <a:pt x="477838" y="165100"/>
                  <a:pt x="436562" y="168275"/>
                  <a:pt x="400050" y="161925"/>
                </a:cubicBezTo>
                <a:cubicBezTo>
                  <a:pt x="363538" y="155575"/>
                  <a:pt x="327025" y="138112"/>
                  <a:pt x="285750" y="133350"/>
                </a:cubicBezTo>
                <a:cubicBezTo>
                  <a:pt x="244475" y="128588"/>
                  <a:pt x="187325" y="134938"/>
                  <a:pt x="152400" y="133350"/>
                </a:cubicBezTo>
                <a:cubicBezTo>
                  <a:pt x="117475" y="131762"/>
                  <a:pt x="100012" y="130175"/>
                  <a:pt x="76200" y="123825"/>
                </a:cubicBezTo>
                <a:cubicBezTo>
                  <a:pt x="52388" y="117475"/>
                  <a:pt x="0" y="98425"/>
                  <a:pt x="0" y="85725"/>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1" name="Freeform 63">
            <a:extLst>
              <a:ext uri="{FF2B5EF4-FFF2-40B4-BE49-F238E27FC236}">
                <a16:creationId xmlns:a16="http://schemas.microsoft.com/office/drawing/2014/main" id="{D4C9B942-6D15-4801-BE5E-CE4E0D6ED9D4}"/>
              </a:ext>
            </a:extLst>
          </p:cNvPr>
          <p:cNvSpPr/>
          <p:nvPr/>
        </p:nvSpPr>
        <p:spPr>
          <a:xfrm rot="-360000">
            <a:off x="7316821" y="2502051"/>
            <a:ext cx="160196" cy="140632"/>
          </a:xfrm>
          <a:custGeom>
            <a:avLst/>
            <a:gdLst>
              <a:gd name="connsiteX0" fmla="*/ 20882 w 240409"/>
              <a:gd name="connsiteY0" fmla="*/ 307 h 211047"/>
              <a:gd name="connsiteX1" fmla="*/ 1832 w 240409"/>
              <a:gd name="connsiteY1" fmla="*/ 47932 h 211047"/>
              <a:gd name="connsiteX2" fmla="*/ 1832 w 240409"/>
              <a:gd name="connsiteY2" fmla="*/ 76507 h 211047"/>
              <a:gd name="connsiteX3" fmla="*/ 11357 w 240409"/>
              <a:gd name="connsiteY3" fmla="*/ 114607 h 211047"/>
              <a:gd name="connsiteX4" fmla="*/ 39932 w 240409"/>
              <a:gd name="connsiteY4" fmla="*/ 133657 h 211047"/>
              <a:gd name="connsiteX5" fmla="*/ 49457 w 240409"/>
              <a:gd name="connsiteY5" fmla="*/ 152707 h 211047"/>
              <a:gd name="connsiteX6" fmla="*/ 78032 w 240409"/>
              <a:gd name="connsiteY6" fmla="*/ 190807 h 211047"/>
              <a:gd name="connsiteX7" fmla="*/ 97082 w 240409"/>
              <a:gd name="connsiteY7" fmla="*/ 200332 h 211047"/>
              <a:gd name="connsiteX8" fmla="*/ 144707 w 240409"/>
              <a:gd name="connsiteY8" fmla="*/ 209857 h 211047"/>
              <a:gd name="connsiteX9" fmla="*/ 201857 w 240409"/>
              <a:gd name="connsiteY9" fmla="*/ 209857 h 211047"/>
              <a:gd name="connsiteX10" fmla="*/ 239957 w 240409"/>
              <a:gd name="connsiteY10" fmla="*/ 200332 h 211047"/>
              <a:gd name="connsiteX11" fmla="*/ 220907 w 240409"/>
              <a:gd name="connsiteY11" fmla="*/ 143182 h 211047"/>
              <a:gd name="connsiteX12" fmla="*/ 192332 w 240409"/>
              <a:gd name="connsiteY12" fmla="*/ 124132 h 211047"/>
              <a:gd name="connsiteX13" fmla="*/ 144707 w 240409"/>
              <a:gd name="connsiteY13" fmla="*/ 66982 h 211047"/>
              <a:gd name="connsiteX14" fmla="*/ 106607 w 240409"/>
              <a:gd name="connsiteY14" fmla="*/ 28882 h 211047"/>
              <a:gd name="connsiteX15" fmla="*/ 20882 w 240409"/>
              <a:gd name="connsiteY15" fmla="*/ 307 h 211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0409" h="211047">
                <a:moveTo>
                  <a:pt x="20882" y="307"/>
                </a:moveTo>
                <a:cubicBezTo>
                  <a:pt x="3419" y="3482"/>
                  <a:pt x="5007" y="35232"/>
                  <a:pt x="1832" y="47932"/>
                </a:cubicBezTo>
                <a:cubicBezTo>
                  <a:pt x="-1343" y="60632"/>
                  <a:pt x="245" y="65395"/>
                  <a:pt x="1832" y="76507"/>
                </a:cubicBezTo>
                <a:cubicBezTo>
                  <a:pt x="3419" y="87619"/>
                  <a:pt x="5007" y="105082"/>
                  <a:pt x="11357" y="114607"/>
                </a:cubicBezTo>
                <a:cubicBezTo>
                  <a:pt x="17707" y="124132"/>
                  <a:pt x="33582" y="127307"/>
                  <a:pt x="39932" y="133657"/>
                </a:cubicBezTo>
                <a:cubicBezTo>
                  <a:pt x="46282" y="140007"/>
                  <a:pt x="43107" y="143182"/>
                  <a:pt x="49457" y="152707"/>
                </a:cubicBezTo>
                <a:cubicBezTo>
                  <a:pt x="55807" y="162232"/>
                  <a:pt x="70095" y="182870"/>
                  <a:pt x="78032" y="190807"/>
                </a:cubicBezTo>
                <a:cubicBezTo>
                  <a:pt x="85969" y="198744"/>
                  <a:pt x="85969" y="197157"/>
                  <a:pt x="97082" y="200332"/>
                </a:cubicBezTo>
                <a:cubicBezTo>
                  <a:pt x="108195" y="203507"/>
                  <a:pt x="127245" y="208270"/>
                  <a:pt x="144707" y="209857"/>
                </a:cubicBezTo>
                <a:cubicBezTo>
                  <a:pt x="162169" y="211444"/>
                  <a:pt x="185982" y="211445"/>
                  <a:pt x="201857" y="209857"/>
                </a:cubicBezTo>
                <a:cubicBezTo>
                  <a:pt x="217732" y="208270"/>
                  <a:pt x="236782" y="211445"/>
                  <a:pt x="239957" y="200332"/>
                </a:cubicBezTo>
                <a:cubicBezTo>
                  <a:pt x="243132" y="189219"/>
                  <a:pt x="228844" y="155882"/>
                  <a:pt x="220907" y="143182"/>
                </a:cubicBezTo>
                <a:cubicBezTo>
                  <a:pt x="212970" y="130482"/>
                  <a:pt x="205032" y="136832"/>
                  <a:pt x="192332" y="124132"/>
                </a:cubicBezTo>
                <a:cubicBezTo>
                  <a:pt x="179632" y="111432"/>
                  <a:pt x="158995" y="82857"/>
                  <a:pt x="144707" y="66982"/>
                </a:cubicBezTo>
                <a:cubicBezTo>
                  <a:pt x="130420" y="51107"/>
                  <a:pt x="125657" y="38407"/>
                  <a:pt x="106607" y="28882"/>
                </a:cubicBezTo>
                <a:cubicBezTo>
                  <a:pt x="87557" y="19357"/>
                  <a:pt x="38345" y="-2868"/>
                  <a:pt x="20882" y="307"/>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5" name="Freeform 62">
            <a:extLst>
              <a:ext uri="{FF2B5EF4-FFF2-40B4-BE49-F238E27FC236}">
                <a16:creationId xmlns:a16="http://schemas.microsoft.com/office/drawing/2014/main" id="{F4A7AF89-E286-40BE-A52F-372D20EC1CD9}"/>
              </a:ext>
            </a:extLst>
          </p:cNvPr>
          <p:cNvSpPr/>
          <p:nvPr/>
        </p:nvSpPr>
        <p:spPr>
          <a:xfrm rot="-660000">
            <a:off x="6730774" y="2720824"/>
            <a:ext cx="180716" cy="154155"/>
          </a:xfrm>
          <a:custGeom>
            <a:avLst/>
            <a:gdLst>
              <a:gd name="connsiteX0" fmla="*/ 562 w 314887"/>
              <a:gd name="connsiteY0" fmla="*/ 10977 h 268604"/>
              <a:gd name="connsiteX1" fmla="*/ 95812 w 314887"/>
              <a:gd name="connsiteY1" fmla="*/ 1452 h 268604"/>
              <a:gd name="connsiteX2" fmla="*/ 152962 w 314887"/>
              <a:gd name="connsiteY2" fmla="*/ 20502 h 268604"/>
              <a:gd name="connsiteX3" fmla="*/ 219637 w 314887"/>
              <a:gd name="connsiteY3" fmla="*/ 68127 h 268604"/>
              <a:gd name="connsiteX4" fmla="*/ 267262 w 314887"/>
              <a:gd name="connsiteY4" fmla="*/ 115752 h 268604"/>
              <a:gd name="connsiteX5" fmla="*/ 295837 w 314887"/>
              <a:gd name="connsiteY5" fmla="*/ 153852 h 268604"/>
              <a:gd name="connsiteX6" fmla="*/ 314887 w 314887"/>
              <a:gd name="connsiteY6" fmla="*/ 230052 h 268604"/>
              <a:gd name="connsiteX7" fmla="*/ 295837 w 314887"/>
              <a:gd name="connsiteY7" fmla="*/ 268152 h 268604"/>
              <a:gd name="connsiteX8" fmla="*/ 229162 w 314887"/>
              <a:gd name="connsiteY8" fmla="*/ 249102 h 268604"/>
              <a:gd name="connsiteX9" fmla="*/ 181537 w 314887"/>
              <a:gd name="connsiteY9" fmla="*/ 220527 h 268604"/>
              <a:gd name="connsiteX10" fmla="*/ 124387 w 314887"/>
              <a:gd name="connsiteY10" fmla="*/ 163377 h 268604"/>
              <a:gd name="connsiteX11" fmla="*/ 95812 w 314887"/>
              <a:gd name="connsiteY11" fmla="*/ 134802 h 268604"/>
              <a:gd name="connsiteX12" fmla="*/ 57712 w 314887"/>
              <a:gd name="connsiteY12" fmla="*/ 87177 h 268604"/>
              <a:gd name="connsiteX13" fmla="*/ 562 w 314887"/>
              <a:gd name="connsiteY13" fmla="*/ 10977 h 268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4887" h="268604">
                <a:moveTo>
                  <a:pt x="562" y="10977"/>
                </a:moveTo>
                <a:cubicBezTo>
                  <a:pt x="6912" y="-3311"/>
                  <a:pt x="70412" y="-136"/>
                  <a:pt x="95812" y="1452"/>
                </a:cubicBezTo>
                <a:cubicBezTo>
                  <a:pt x="121212" y="3039"/>
                  <a:pt x="132325" y="9390"/>
                  <a:pt x="152962" y="20502"/>
                </a:cubicBezTo>
                <a:cubicBezTo>
                  <a:pt x="173599" y="31614"/>
                  <a:pt x="200587" y="52252"/>
                  <a:pt x="219637" y="68127"/>
                </a:cubicBezTo>
                <a:cubicBezTo>
                  <a:pt x="238687" y="84002"/>
                  <a:pt x="254562" y="101465"/>
                  <a:pt x="267262" y="115752"/>
                </a:cubicBezTo>
                <a:cubicBezTo>
                  <a:pt x="279962" y="130040"/>
                  <a:pt x="287900" y="134802"/>
                  <a:pt x="295837" y="153852"/>
                </a:cubicBezTo>
                <a:cubicBezTo>
                  <a:pt x="303774" y="172902"/>
                  <a:pt x="314887" y="211002"/>
                  <a:pt x="314887" y="230052"/>
                </a:cubicBezTo>
                <a:cubicBezTo>
                  <a:pt x="314887" y="249102"/>
                  <a:pt x="310124" y="264977"/>
                  <a:pt x="295837" y="268152"/>
                </a:cubicBezTo>
                <a:cubicBezTo>
                  <a:pt x="281550" y="271327"/>
                  <a:pt x="248212" y="257039"/>
                  <a:pt x="229162" y="249102"/>
                </a:cubicBezTo>
                <a:cubicBezTo>
                  <a:pt x="210112" y="241165"/>
                  <a:pt x="198999" y="234814"/>
                  <a:pt x="181537" y="220527"/>
                </a:cubicBezTo>
                <a:cubicBezTo>
                  <a:pt x="164075" y="206240"/>
                  <a:pt x="124387" y="163377"/>
                  <a:pt x="124387" y="163377"/>
                </a:cubicBezTo>
                <a:cubicBezTo>
                  <a:pt x="110100" y="149090"/>
                  <a:pt x="106924" y="147502"/>
                  <a:pt x="95812" y="134802"/>
                </a:cubicBezTo>
                <a:cubicBezTo>
                  <a:pt x="84700" y="122102"/>
                  <a:pt x="71999" y="101464"/>
                  <a:pt x="57712" y="87177"/>
                </a:cubicBezTo>
                <a:cubicBezTo>
                  <a:pt x="43425" y="72890"/>
                  <a:pt x="-5788" y="25265"/>
                  <a:pt x="562" y="10977"/>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cxnSp>
        <p:nvCxnSpPr>
          <p:cNvPr id="36" name="Straight Arrow Connector 35">
            <a:extLst>
              <a:ext uri="{FF2B5EF4-FFF2-40B4-BE49-F238E27FC236}">
                <a16:creationId xmlns:a16="http://schemas.microsoft.com/office/drawing/2014/main" id="{0409EFCA-C3EF-470C-BCAE-C6F8D598EB39}"/>
              </a:ext>
            </a:extLst>
          </p:cNvPr>
          <p:cNvCxnSpPr>
            <a:cxnSpLocks/>
          </p:cNvCxnSpPr>
          <p:nvPr/>
        </p:nvCxnSpPr>
        <p:spPr>
          <a:xfrm flipH="1">
            <a:off x="7544600" y="2163959"/>
            <a:ext cx="673444" cy="351964"/>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5EF9EC03-8E6F-4194-A0EB-CE730F1ACDE4}"/>
              </a:ext>
            </a:extLst>
          </p:cNvPr>
          <p:cNvCxnSpPr>
            <a:cxnSpLocks/>
          </p:cNvCxnSpPr>
          <p:nvPr/>
        </p:nvCxnSpPr>
        <p:spPr>
          <a:xfrm flipV="1">
            <a:off x="6280096" y="2850512"/>
            <a:ext cx="458693" cy="554617"/>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nvGrpSpPr>
          <p:cNvPr id="38" name="Group 37">
            <a:extLst>
              <a:ext uri="{FF2B5EF4-FFF2-40B4-BE49-F238E27FC236}">
                <a16:creationId xmlns:a16="http://schemas.microsoft.com/office/drawing/2014/main" id="{3E7B5CEA-D9D7-4EC1-AA3F-4FAA6B152D05}"/>
              </a:ext>
            </a:extLst>
          </p:cNvPr>
          <p:cNvGrpSpPr/>
          <p:nvPr/>
        </p:nvGrpSpPr>
        <p:grpSpPr>
          <a:xfrm rot="14517179" flipH="1">
            <a:off x="6520616" y="2514891"/>
            <a:ext cx="602942" cy="441474"/>
            <a:chOff x="7693333" y="2819400"/>
            <a:chExt cx="602942" cy="441474"/>
          </a:xfrm>
        </p:grpSpPr>
        <p:sp>
          <p:nvSpPr>
            <p:cNvPr id="39" name="Freeform: Shape 38">
              <a:extLst>
                <a:ext uri="{FF2B5EF4-FFF2-40B4-BE49-F238E27FC236}">
                  <a16:creationId xmlns:a16="http://schemas.microsoft.com/office/drawing/2014/main" id="{6C31130A-70E7-4A3A-9A9C-C22DDC94463C}"/>
                </a:ext>
              </a:extLst>
            </p:cNvPr>
            <p:cNvSpPr/>
            <p:nvPr/>
          </p:nvSpPr>
          <p:spPr>
            <a:xfrm>
              <a:off x="7788855" y="2819400"/>
              <a:ext cx="442323" cy="357898"/>
            </a:xfrm>
            <a:custGeom>
              <a:avLst/>
              <a:gdLst>
                <a:gd name="connsiteX0" fmla="*/ 0 w 442323"/>
                <a:gd name="connsiteY0" fmla="*/ 0 h 357898"/>
                <a:gd name="connsiteX1" fmla="*/ 42455 w 442323"/>
                <a:gd name="connsiteY1" fmla="*/ 39189 h 357898"/>
                <a:gd name="connsiteX2" fmla="*/ 71846 w 442323"/>
                <a:gd name="connsiteY2" fmla="*/ 58783 h 357898"/>
                <a:gd name="connsiteX3" fmla="*/ 107769 w 442323"/>
                <a:gd name="connsiteY3" fmla="*/ 84909 h 357898"/>
                <a:gd name="connsiteX4" fmla="*/ 120832 w 442323"/>
                <a:gd name="connsiteY4" fmla="*/ 101237 h 357898"/>
                <a:gd name="connsiteX5" fmla="*/ 117566 w 442323"/>
                <a:gd name="connsiteY5" fmla="*/ 130629 h 357898"/>
                <a:gd name="connsiteX6" fmla="*/ 117566 w 442323"/>
                <a:gd name="connsiteY6" fmla="*/ 186146 h 357898"/>
                <a:gd name="connsiteX7" fmla="*/ 120832 w 442323"/>
                <a:gd name="connsiteY7" fmla="*/ 222069 h 357898"/>
                <a:gd name="connsiteX8" fmla="*/ 146958 w 442323"/>
                <a:gd name="connsiteY8" fmla="*/ 264523 h 357898"/>
                <a:gd name="connsiteX9" fmla="*/ 166552 w 442323"/>
                <a:gd name="connsiteY9" fmla="*/ 287383 h 357898"/>
                <a:gd name="connsiteX10" fmla="*/ 192678 w 442323"/>
                <a:gd name="connsiteY10" fmla="*/ 300446 h 357898"/>
                <a:gd name="connsiteX11" fmla="*/ 225335 w 442323"/>
                <a:gd name="connsiteY11" fmla="*/ 329837 h 357898"/>
                <a:gd name="connsiteX12" fmla="*/ 274320 w 442323"/>
                <a:gd name="connsiteY12" fmla="*/ 355963 h 357898"/>
                <a:gd name="connsiteX13" fmla="*/ 346166 w 442323"/>
                <a:gd name="connsiteY13" fmla="*/ 355963 h 357898"/>
                <a:gd name="connsiteX14" fmla="*/ 385355 w 442323"/>
                <a:gd name="connsiteY14" fmla="*/ 355963 h 357898"/>
                <a:gd name="connsiteX15" fmla="*/ 421278 w 442323"/>
                <a:gd name="connsiteY15" fmla="*/ 352697 h 357898"/>
                <a:gd name="connsiteX16" fmla="*/ 440872 w 442323"/>
                <a:gd name="connsiteY16" fmla="*/ 326572 h 357898"/>
                <a:gd name="connsiteX17" fmla="*/ 440872 w 442323"/>
                <a:gd name="connsiteY17" fmla="*/ 310243 h 357898"/>
                <a:gd name="connsiteX18" fmla="*/ 434340 w 442323"/>
                <a:gd name="connsiteY18" fmla="*/ 303712 h 357898"/>
                <a:gd name="connsiteX19" fmla="*/ 404949 w 442323"/>
                <a:gd name="connsiteY19" fmla="*/ 297180 h 357898"/>
                <a:gd name="connsiteX20" fmla="*/ 388620 w 442323"/>
                <a:gd name="connsiteY20" fmla="*/ 313509 h 357898"/>
                <a:gd name="connsiteX0" fmla="*/ 0 w 442323"/>
                <a:gd name="connsiteY0" fmla="*/ 0 h 357898"/>
                <a:gd name="connsiteX1" fmla="*/ 42455 w 442323"/>
                <a:gd name="connsiteY1" fmla="*/ 39189 h 357898"/>
                <a:gd name="connsiteX2" fmla="*/ 71846 w 442323"/>
                <a:gd name="connsiteY2" fmla="*/ 58783 h 357898"/>
                <a:gd name="connsiteX3" fmla="*/ 107769 w 442323"/>
                <a:gd name="connsiteY3" fmla="*/ 84909 h 357898"/>
                <a:gd name="connsiteX4" fmla="*/ 120832 w 442323"/>
                <a:gd name="connsiteY4" fmla="*/ 101237 h 357898"/>
                <a:gd name="connsiteX5" fmla="*/ 117566 w 442323"/>
                <a:gd name="connsiteY5" fmla="*/ 130629 h 357898"/>
                <a:gd name="connsiteX6" fmla="*/ 117566 w 442323"/>
                <a:gd name="connsiteY6" fmla="*/ 186146 h 357898"/>
                <a:gd name="connsiteX7" fmla="*/ 120832 w 442323"/>
                <a:gd name="connsiteY7" fmla="*/ 222069 h 357898"/>
                <a:gd name="connsiteX8" fmla="*/ 146958 w 442323"/>
                <a:gd name="connsiteY8" fmla="*/ 264523 h 357898"/>
                <a:gd name="connsiteX9" fmla="*/ 166552 w 442323"/>
                <a:gd name="connsiteY9" fmla="*/ 287383 h 357898"/>
                <a:gd name="connsiteX10" fmla="*/ 192678 w 442323"/>
                <a:gd name="connsiteY10" fmla="*/ 310244 h 357898"/>
                <a:gd name="connsiteX11" fmla="*/ 225335 w 442323"/>
                <a:gd name="connsiteY11" fmla="*/ 329837 h 357898"/>
                <a:gd name="connsiteX12" fmla="*/ 274320 w 442323"/>
                <a:gd name="connsiteY12" fmla="*/ 355963 h 357898"/>
                <a:gd name="connsiteX13" fmla="*/ 346166 w 442323"/>
                <a:gd name="connsiteY13" fmla="*/ 355963 h 357898"/>
                <a:gd name="connsiteX14" fmla="*/ 385355 w 442323"/>
                <a:gd name="connsiteY14" fmla="*/ 355963 h 357898"/>
                <a:gd name="connsiteX15" fmla="*/ 421278 w 442323"/>
                <a:gd name="connsiteY15" fmla="*/ 352697 h 357898"/>
                <a:gd name="connsiteX16" fmla="*/ 440872 w 442323"/>
                <a:gd name="connsiteY16" fmla="*/ 326572 h 357898"/>
                <a:gd name="connsiteX17" fmla="*/ 440872 w 442323"/>
                <a:gd name="connsiteY17" fmla="*/ 310243 h 357898"/>
                <a:gd name="connsiteX18" fmla="*/ 434340 w 442323"/>
                <a:gd name="connsiteY18" fmla="*/ 303712 h 357898"/>
                <a:gd name="connsiteX19" fmla="*/ 404949 w 442323"/>
                <a:gd name="connsiteY19" fmla="*/ 297180 h 357898"/>
                <a:gd name="connsiteX20" fmla="*/ 388620 w 442323"/>
                <a:gd name="connsiteY20" fmla="*/ 313509 h 357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42323" h="357898">
                  <a:moveTo>
                    <a:pt x="0" y="0"/>
                  </a:moveTo>
                  <a:cubicBezTo>
                    <a:pt x="15240" y="14696"/>
                    <a:pt x="30481" y="29392"/>
                    <a:pt x="42455" y="39189"/>
                  </a:cubicBezTo>
                  <a:cubicBezTo>
                    <a:pt x="54429" y="48986"/>
                    <a:pt x="60960" y="51163"/>
                    <a:pt x="71846" y="58783"/>
                  </a:cubicBezTo>
                  <a:cubicBezTo>
                    <a:pt x="82732" y="66403"/>
                    <a:pt x="99605" y="77833"/>
                    <a:pt x="107769" y="84909"/>
                  </a:cubicBezTo>
                  <a:cubicBezTo>
                    <a:pt x="115933" y="91985"/>
                    <a:pt x="119199" y="93617"/>
                    <a:pt x="120832" y="101237"/>
                  </a:cubicBezTo>
                  <a:cubicBezTo>
                    <a:pt x="122465" y="108857"/>
                    <a:pt x="118110" y="116478"/>
                    <a:pt x="117566" y="130629"/>
                  </a:cubicBezTo>
                  <a:cubicBezTo>
                    <a:pt x="117022" y="144781"/>
                    <a:pt x="117022" y="170906"/>
                    <a:pt x="117566" y="186146"/>
                  </a:cubicBezTo>
                  <a:cubicBezTo>
                    <a:pt x="118110" y="201386"/>
                    <a:pt x="115933" y="209006"/>
                    <a:pt x="120832" y="222069"/>
                  </a:cubicBezTo>
                  <a:cubicBezTo>
                    <a:pt x="125731" y="235132"/>
                    <a:pt x="139338" y="253637"/>
                    <a:pt x="146958" y="264523"/>
                  </a:cubicBezTo>
                  <a:cubicBezTo>
                    <a:pt x="154578" y="275409"/>
                    <a:pt x="158932" y="279763"/>
                    <a:pt x="166552" y="287383"/>
                  </a:cubicBezTo>
                  <a:cubicBezTo>
                    <a:pt x="174172" y="295003"/>
                    <a:pt x="182881" y="303168"/>
                    <a:pt x="192678" y="310244"/>
                  </a:cubicBezTo>
                  <a:cubicBezTo>
                    <a:pt x="202475" y="317320"/>
                    <a:pt x="211728" y="322217"/>
                    <a:pt x="225335" y="329837"/>
                  </a:cubicBezTo>
                  <a:cubicBezTo>
                    <a:pt x="238942" y="337457"/>
                    <a:pt x="254182" y="351609"/>
                    <a:pt x="274320" y="355963"/>
                  </a:cubicBezTo>
                  <a:cubicBezTo>
                    <a:pt x="294459" y="360317"/>
                    <a:pt x="346166" y="355963"/>
                    <a:pt x="346166" y="355963"/>
                  </a:cubicBezTo>
                  <a:cubicBezTo>
                    <a:pt x="364672" y="355963"/>
                    <a:pt x="372836" y="356507"/>
                    <a:pt x="385355" y="355963"/>
                  </a:cubicBezTo>
                  <a:cubicBezTo>
                    <a:pt x="397874" y="355419"/>
                    <a:pt x="412025" y="357595"/>
                    <a:pt x="421278" y="352697"/>
                  </a:cubicBezTo>
                  <a:cubicBezTo>
                    <a:pt x="430531" y="347799"/>
                    <a:pt x="437606" y="333648"/>
                    <a:pt x="440872" y="326572"/>
                  </a:cubicBezTo>
                  <a:cubicBezTo>
                    <a:pt x="444138" y="319496"/>
                    <a:pt x="440872" y="310243"/>
                    <a:pt x="440872" y="310243"/>
                  </a:cubicBezTo>
                  <a:cubicBezTo>
                    <a:pt x="439783" y="306433"/>
                    <a:pt x="440327" y="305889"/>
                    <a:pt x="434340" y="303712"/>
                  </a:cubicBezTo>
                  <a:cubicBezTo>
                    <a:pt x="428353" y="301535"/>
                    <a:pt x="412569" y="295547"/>
                    <a:pt x="404949" y="297180"/>
                  </a:cubicBezTo>
                  <a:cubicBezTo>
                    <a:pt x="397329" y="298813"/>
                    <a:pt x="392974" y="306161"/>
                    <a:pt x="388620" y="313509"/>
                  </a:cubicBezTo>
                </a:path>
              </a:pathLst>
            </a:custGeom>
            <a:noFill/>
            <a:ln>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40" name="Freeform: Shape 39">
              <a:extLst>
                <a:ext uri="{FF2B5EF4-FFF2-40B4-BE49-F238E27FC236}">
                  <a16:creationId xmlns:a16="http://schemas.microsoft.com/office/drawing/2014/main" id="{4527ED2D-5527-4653-9AF0-F873A1C5F887}"/>
                </a:ext>
              </a:extLst>
            </p:cNvPr>
            <p:cNvSpPr/>
            <p:nvPr/>
          </p:nvSpPr>
          <p:spPr>
            <a:xfrm>
              <a:off x="7693333" y="2870292"/>
              <a:ext cx="602942" cy="390582"/>
            </a:xfrm>
            <a:custGeom>
              <a:avLst/>
              <a:gdLst>
                <a:gd name="connsiteX0" fmla="*/ 0 w 442323"/>
                <a:gd name="connsiteY0" fmla="*/ 0 h 357898"/>
                <a:gd name="connsiteX1" fmla="*/ 42455 w 442323"/>
                <a:gd name="connsiteY1" fmla="*/ 39189 h 357898"/>
                <a:gd name="connsiteX2" fmla="*/ 71846 w 442323"/>
                <a:gd name="connsiteY2" fmla="*/ 58783 h 357898"/>
                <a:gd name="connsiteX3" fmla="*/ 107769 w 442323"/>
                <a:gd name="connsiteY3" fmla="*/ 84909 h 357898"/>
                <a:gd name="connsiteX4" fmla="*/ 120832 w 442323"/>
                <a:gd name="connsiteY4" fmla="*/ 101237 h 357898"/>
                <a:gd name="connsiteX5" fmla="*/ 117566 w 442323"/>
                <a:gd name="connsiteY5" fmla="*/ 130629 h 357898"/>
                <a:gd name="connsiteX6" fmla="*/ 117566 w 442323"/>
                <a:gd name="connsiteY6" fmla="*/ 186146 h 357898"/>
                <a:gd name="connsiteX7" fmla="*/ 120832 w 442323"/>
                <a:gd name="connsiteY7" fmla="*/ 222069 h 357898"/>
                <a:gd name="connsiteX8" fmla="*/ 146958 w 442323"/>
                <a:gd name="connsiteY8" fmla="*/ 264523 h 357898"/>
                <a:gd name="connsiteX9" fmla="*/ 166552 w 442323"/>
                <a:gd name="connsiteY9" fmla="*/ 287383 h 357898"/>
                <a:gd name="connsiteX10" fmla="*/ 192678 w 442323"/>
                <a:gd name="connsiteY10" fmla="*/ 300446 h 357898"/>
                <a:gd name="connsiteX11" fmla="*/ 225335 w 442323"/>
                <a:gd name="connsiteY11" fmla="*/ 329837 h 357898"/>
                <a:gd name="connsiteX12" fmla="*/ 274320 w 442323"/>
                <a:gd name="connsiteY12" fmla="*/ 355963 h 357898"/>
                <a:gd name="connsiteX13" fmla="*/ 346166 w 442323"/>
                <a:gd name="connsiteY13" fmla="*/ 355963 h 357898"/>
                <a:gd name="connsiteX14" fmla="*/ 385355 w 442323"/>
                <a:gd name="connsiteY14" fmla="*/ 355963 h 357898"/>
                <a:gd name="connsiteX15" fmla="*/ 421278 w 442323"/>
                <a:gd name="connsiteY15" fmla="*/ 352697 h 357898"/>
                <a:gd name="connsiteX16" fmla="*/ 440872 w 442323"/>
                <a:gd name="connsiteY16" fmla="*/ 326572 h 357898"/>
                <a:gd name="connsiteX17" fmla="*/ 440872 w 442323"/>
                <a:gd name="connsiteY17" fmla="*/ 310243 h 357898"/>
                <a:gd name="connsiteX18" fmla="*/ 434340 w 442323"/>
                <a:gd name="connsiteY18" fmla="*/ 303712 h 357898"/>
                <a:gd name="connsiteX19" fmla="*/ 404949 w 442323"/>
                <a:gd name="connsiteY19" fmla="*/ 297180 h 357898"/>
                <a:gd name="connsiteX20" fmla="*/ 388620 w 442323"/>
                <a:gd name="connsiteY20" fmla="*/ 313509 h 357898"/>
                <a:gd name="connsiteX0" fmla="*/ 0 w 442323"/>
                <a:gd name="connsiteY0" fmla="*/ 0 h 357898"/>
                <a:gd name="connsiteX1" fmla="*/ 42455 w 442323"/>
                <a:gd name="connsiteY1" fmla="*/ 39189 h 357898"/>
                <a:gd name="connsiteX2" fmla="*/ 71846 w 442323"/>
                <a:gd name="connsiteY2" fmla="*/ 58783 h 357898"/>
                <a:gd name="connsiteX3" fmla="*/ 107769 w 442323"/>
                <a:gd name="connsiteY3" fmla="*/ 84909 h 357898"/>
                <a:gd name="connsiteX4" fmla="*/ 120832 w 442323"/>
                <a:gd name="connsiteY4" fmla="*/ 101237 h 357898"/>
                <a:gd name="connsiteX5" fmla="*/ 117566 w 442323"/>
                <a:gd name="connsiteY5" fmla="*/ 130629 h 357898"/>
                <a:gd name="connsiteX6" fmla="*/ 117566 w 442323"/>
                <a:gd name="connsiteY6" fmla="*/ 186146 h 357898"/>
                <a:gd name="connsiteX7" fmla="*/ 120832 w 442323"/>
                <a:gd name="connsiteY7" fmla="*/ 222069 h 357898"/>
                <a:gd name="connsiteX8" fmla="*/ 146958 w 442323"/>
                <a:gd name="connsiteY8" fmla="*/ 264523 h 357898"/>
                <a:gd name="connsiteX9" fmla="*/ 166552 w 442323"/>
                <a:gd name="connsiteY9" fmla="*/ 287383 h 357898"/>
                <a:gd name="connsiteX10" fmla="*/ 192678 w 442323"/>
                <a:gd name="connsiteY10" fmla="*/ 310244 h 357898"/>
                <a:gd name="connsiteX11" fmla="*/ 225335 w 442323"/>
                <a:gd name="connsiteY11" fmla="*/ 329837 h 357898"/>
                <a:gd name="connsiteX12" fmla="*/ 274320 w 442323"/>
                <a:gd name="connsiteY12" fmla="*/ 355963 h 357898"/>
                <a:gd name="connsiteX13" fmla="*/ 346166 w 442323"/>
                <a:gd name="connsiteY13" fmla="*/ 355963 h 357898"/>
                <a:gd name="connsiteX14" fmla="*/ 385355 w 442323"/>
                <a:gd name="connsiteY14" fmla="*/ 355963 h 357898"/>
                <a:gd name="connsiteX15" fmla="*/ 421278 w 442323"/>
                <a:gd name="connsiteY15" fmla="*/ 352697 h 357898"/>
                <a:gd name="connsiteX16" fmla="*/ 440872 w 442323"/>
                <a:gd name="connsiteY16" fmla="*/ 326572 h 357898"/>
                <a:gd name="connsiteX17" fmla="*/ 440872 w 442323"/>
                <a:gd name="connsiteY17" fmla="*/ 310243 h 357898"/>
                <a:gd name="connsiteX18" fmla="*/ 434340 w 442323"/>
                <a:gd name="connsiteY18" fmla="*/ 303712 h 357898"/>
                <a:gd name="connsiteX19" fmla="*/ 404949 w 442323"/>
                <a:gd name="connsiteY19" fmla="*/ 297180 h 357898"/>
                <a:gd name="connsiteX20" fmla="*/ 388620 w 442323"/>
                <a:gd name="connsiteY20" fmla="*/ 313509 h 357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42323" h="357898">
                  <a:moveTo>
                    <a:pt x="0" y="0"/>
                  </a:moveTo>
                  <a:cubicBezTo>
                    <a:pt x="15240" y="14696"/>
                    <a:pt x="30481" y="29392"/>
                    <a:pt x="42455" y="39189"/>
                  </a:cubicBezTo>
                  <a:cubicBezTo>
                    <a:pt x="54429" y="48986"/>
                    <a:pt x="60960" y="51163"/>
                    <a:pt x="71846" y="58783"/>
                  </a:cubicBezTo>
                  <a:cubicBezTo>
                    <a:pt x="82732" y="66403"/>
                    <a:pt x="99605" y="77833"/>
                    <a:pt x="107769" y="84909"/>
                  </a:cubicBezTo>
                  <a:cubicBezTo>
                    <a:pt x="115933" y="91985"/>
                    <a:pt x="119199" y="93617"/>
                    <a:pt x="120832" y="101237"/>
                  </a:cubicBezTo>
                  <a:cubicBezTo>
                    <a:pt x="122465" y="108857"/>
                    <a:pt x="118110" y="116478"/>
                    <a:pt x="117566" y="130629"/>
                  </a:cubicBezTo>
                  <a:cubicBezTo>
                    <a:pt x="117022" y="144781"/>
                    <a:pt x="117022" y="170906"/>
                    <a:pt x="117566" y="186146"/>
                  </a:cubicBezTo>
                  <a:cubicBezTo>
                    <a:pt x="118110" y="201386"/>
                    <a:pt x="115933" y="209006"/>
                    <a:pt x="120832" y="222069"/>
                  </a:cubicBezTo>
                  <a:cubicBezTo>
                    <a:pt x="125731" y="235132"/>
                    <a:pt x="139338" y="253637"/>
                    <a:pt x="146958" y="264523"/>
                  </a:cubicBezTo>
                  <a:cubicBezTo>
                    <a:pt x="154578" y="275409"/>
                    <a:pt x="158932" y="279763"/>
                    <a:pt x="166552" y="287383"/>
                  </a:cubicBezTo>
                  <a:cubicBezTo>
                    <a:pt x="174172" y="295003"/>
                    <a:pt x="182881" y="303168"/>
                    <a:pt x="192678" y="310244"/>
                  </a:cubicBezTo>
                  <a:cubicBezTo>
                    <a:pt x="202475" y="317320"/>
                    <a:pt x="211728" y="322217"/>
                    <a:pt x="225335" y="329837"/>
                  </a:cubicBezTo>
                  <a:cubicBezTo>
                    <a:pt x="238942" y="337457"/>
                    <a:pt x="254182" y="351609"/>
                    <a:pt x="274320" y="355963"/>
                  </a:cubicBezTo>
                  <a:cubicBezTo>
                    <a:pt x="294459" y="360317"/>
                    <a:pt x="346166" y="355963"/>
                    <a:pt x="346166" y="355963"/>
                  </a:cubicBezTo>
                  <a:cubicBezTo>
                    <a:pt x="364672" y="355963"/>
                    <a:pt x="372836" y="356507"/>
                    <a:pt x="385355" y="355963"/>
                  </a:cubicBezTo>
                  <a:cubicBezTo>
                    <a:pt x="397874" y="355419"/>
                    <a:pt x="412025" y="357595"/>
                    <a:pt x="421278" y="352697"/>
                  </a:cubicBezTo>
                  <a:cubicBezTo>
                    <a:pt x="430531" y="347799"/>
                    <a:pt x="437606" y="333648"/>
                    <a:pt x="440872" y="326572"/>
                  </a:cubicBezTo>
                  <a:cubicBezTo>
                    <a:pt x="444138" y="319496"/>
                    <a:pt x="440872" y="310243"/>
                    <a:pt x="440872" y="310243"/>
                  </a:cubicBezTo>
                  <a:cubicBezTo>
                    <a:pt x="439783" y="306433"/>
                    <a:pt x="440327" y="305889"/>
                    <a:pt x="434340" y="303712"/>
                  </a:cubicBezTo>
                  <a:cubicBezTo>
                    <a:pt x="428353" y="301535"/>
                    <a:pt x="412569" y="295547"/>
                    <a:pt x="404949" y="297180"/>
                  </a:cubicBezTo>
                  <a:cubicBezTo>
                    <a:pt x="397329" y="298813"/>
                    <a:pt x="392974" y="306161"/>
                    <a:pt x="388620" y="313509"/>
                  </a:cubicBezTo>
                </a:path>
              </a:pathLst>
            </a:custGeom>
            <a:noFill/>
            <a:ln>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grpSp>
        <p:nvGrpSpPr>
          <p:cNvPr id="23" name="Group 22">
            <a:extLst>
              <a:ext uri="{FF2B5EF4-FFF2-40B4-BE49-F238E27FC236}">
                <a16:creationId xmlns:a16="http://schemas.microsoft.com/office/drawing/2014/main" id="{CCCE8BEC-CC92-465D-B5EB-73F0B666C13A}"/>
              </a:ext>
            </a:extLst>
          </p:cNvPr>
          <p:cNvGrpSpPr/>
          <p:nvPr/>
        </p:nvGrpSpPr>
        <p:grpSpPr>
          <a:xfrm>
            <a:off x="7041871" y="2514601"/>
            <a:ext cx="518426" cy="329553"/>
            <a:chOff x="5504307" y="4554241"/>
            <a:chExt cx="570269" cy="398759"/>
          </a:xfrm>
        </p:grpSpPr>
        <p:sp>
          <p:nvSpPr>
            <p:cNvPr id="43" name="Freeform: Shape 42">
              <a:extLst>
                <a:ext uri="{FF2B5EF4-FFF2-40B4-BE49-F238E27FC236}">
                  <a16:creationId xmlns:a16="http://schemas.microsoft.com/office/drawing/2014/main" id="{FB5113D7-16B5-4C83-A3EE-17A7FC393296}"/>
                </a:ext>
              </a:extLst>
            </p:cNvPr>
            <p:cNvSpPr/>
            <p:nvPr/>
          </p:nvSpPr>
          <p:spPr>
            <a:xfrm>
              <a:off x="5628497" y="4554241"/>
              <a:ext cx="398417" cy="258716"/>
            </a:xfrm>
            <a:custGeom>
              <a:avLst/>
              <a:gdLst>
                <a:gd name="connsiteX0" fmla="*/ 0 w 398417"/>
                <a:gd name="connsiteY0" fmla="*/ 0 h 251701"/>
                <a:gd name="connsiteX1" fmla="*/ 94705 w 398417"/>
                <a:gd name="connsiteY1" fmla="*/ 65314 h 251701"/>
                <a:gd name="connsiteX2" fmla="*/ 114300 w 398417"/>
                <a:gd name="connsiteY2" fmla="*/ 153488 h 251701"/>
                <a:gd name="connsiteX3" fmla="*/ 124097 w 398417"/>
                <a:gd name="connsiteY3" fmla="*/ 169817 h 251701"/>
                <a:gd name="connsiteX4" fmla="*/ 133894 w 398417"/>
                <a:gd name="connsiteY4" fmla="*/ 189411 h 251701"/>
                <a:gd name="connsiteX5" fmla="*/ 143691 w 398417"/>
                <a:gd name="connsiteY5" fmla="*/ 209006 h 251701"/>
                <a:gd name="connsiteX6" fmla="*/ 182880 w 398417"/>
                <a:gd name="connsiteY6" fmla="*/ 225334 h 251701"/>
                <a:gd name="connsiteX7" fmla="*/ 202474 w 398417"/>
                <a:gd name="connsiteY7" fmla="*/ 235131 h 251701"/>
                <a:gd name="connsiteX8" fmla="*/ 218803 w 398417"/>
                <a:gd name="connsiteY8" fmla="*/ 241663 h 251701"/>
                <a:gd name="connsiteX9" fmla="*/ 257991 w 398417"/>
                <a:gd name="connsiteY9" fmla="*/ 241663 h 251701"/>
                <a:gd name="connsiteX10" fmla="*/ 280851 w 398417"/>
                <a:gd name="connsiteY10" fmla="*/ 248194 h 251701"/>
                <a:gd name="connsiteX11" fmla="*/ 320040 w 398417"/>
                <a:gd name="connsiteY11" fmla="*/ 251460 h 251701"/>
                <a:gd name="connsiteX12" fmla="*/ 355963 w 398417"/>
                <a:gd name="connsiteY12" fmla="*/ 251460 h 251701"/>
                <a:gd name="connsiteX13" fmla="*/ 372291 w 398417"/>
                <a:gd name="connsiteY13" fmla="*/ 251460 h 251701"/>
                <a:gd name="connsiteX14" fmla="*/ 391885 w 398417"/>
                <a:gd name="connsiteY14" fmla="*/ 248194 h 251701"/>
                <a:gd name="connsiteX15" fmla="*/ 391885 w 398417"/>
                <a:gd name="connsiteY15" fmla="*/ 244928 h 251701"/>
                <a:gd name="connsiteX16" fmla="*/ 395151 w 398417"/>
                <a:gd name="connsiteY16" fmla="*/ 241663 h 251701"/>
                <a:gd name="connsiteX17" fmla="*/ 395151 w 398417"/>
                <a:gd name="connsiteY17" fmla="*/ 235131 h 251701"/>
                <a:gd name="connsiteX18" fmla="*/ 398417 w 398417"/>
                <a:gd name="connsiteY18" fmla="*/ 218803 h 251701"/>
                <a:gd name="connsiteX19" fmla="*/ 395151 w 398417"/>
                <a:gd name="connsiteY19" fmla="*/ 212271 h 251701"/>
                <a:gd name="connsiteX20" fmla="*/ 388620 w 398417"/>
                <a:gd name="connsiteY20" fmla="*/ 209006 h 251701"/>
                <a:gd name="connsiteX21" fmla="*/ 369025 w 398417"/>
                <a:gd name="connsiteY21" fmla="*/ 202474 h 251701"/>
                <a:gd name="connsiteX22" fmla="*/ 352697 w 398417"/>
                <a:gd name="connsiteY22" fmla="*/ 209006 h 251701"/>
                <a:gd name="connsiteX0" fmla="*/ 0 w 398417"/>
                <a:gd name="connsiteY0" fmla="*/ 0 h 251701"/>
                <a:gd name="connsiteX1" fmla="*/ 94705 w 398417"/>
                <a:gd name="connsiteY1" fmla="*/ 65314 h 251701"/>
                <a:gd name="connsiteX2" fmla="*/ 114300 w 398417"/>
                <a:gd name="connsiteY2" fmla="*/ 153488 h 251701"/>
                <a:gd name="connsiteX3" fmla="*/ 124097 w 398417"/>
                <a:gd name="connsiteY3" fmla="*/ 169817 h 251701"/>
                <a:gd name="connsiteX4" fmla="*/ 133894 w 398417"/>
                <a:gd name="connsiteY4" fmla="*/ 189411 h 251701"/>
                <a:gd name="connsiteX5" fmla="*/ 143691 w 398417"/>
                <a:gd name="connsiteY5" fmla="*/ 209006 h 251701"/>
                <a:gd name="connsiteX6" fmla="*/ 169817 w 398417"/>
                <a:gd name="connsiteY6" fmla="*/ 231866 h 251701"/>
                <a:gd name="connsiteX7" fmla="*/ 202474 w 398417"/>
                <a:gd name="connsiteY7" fmla="*/ 235131 h 251701"/>
                <a:gd name="connsiteX8" fmla="*/ 218803 w 398417"/>
                <a:gd name="connsiteY8" fmla="*/ 241663 h 251701"/>
                <a:gd name="connsiteX9" fmla="*/ 257991 w 398417"/>
                <a:gd name="connsiteY9" fmla="*/ 241663 h 251701"/>
                <a:gd name="connsiteX10" fmla="*/ 280851 w 398417"/>
                <a:gd name="connsiteY10" fmla="*/ 248194 h 251701"/>
                <a:gd name="connsiteX11" fmla="*/ 320040 w 398417"/>
                <a:gd name="connsiteY11" fmla="*/ 251460 h 251701"/>
                <a:gd name="connsiteX12" fmla="*/ 355963 w 398417"/>
                <a:gd name="connsiteY12" fmla="*/ 251460 h 251701"/>
                <a:gd name="connsiteX13" fmla="*/ 372291 w 398417"/>
                <a:gd name="connsiteY13" fmla="*/ 251460 h 251701"/>
                <a:gd name="connsiteX14" fmla="*/ 391885 w 398417"/>
                <a:gd name="connsiteY14" fmla="*/ 248194 h 251701"/>
                <a:gd name="connsiteX15" fmla="*/ 391885 w 398417"/>
                <a:gd name="connsiteY15" fmla="*/ 244928 h 251701"/>
                <a:gd name="connsiteX16" fmla="*/ 395151 w 398417"/>
                <a:gd name="connsiteY16" fmla="*/ 241663 h 251701"/>
                <a:gd name="connsiteX17" fmla="*/ 395151 w 398417"/>
                <a:gd name="connsiteY17" fmla="*/ 235131 h 251701"/>
                <a:gd name="connsiteX18" fmla="*/ 398417 w 398417"/>
                <a:gd name="connsiteY18" fmla="*/ 218803 h 251701"/>
                <a:gd name="connsiteX19" fmla="*/ 395151 w 398417"/>
                <a:gd name="connsiteY19" fmla="*/ 212271 h 251701"/>
                <a:gd name="connsiteX20" fmla="*/ 388620 w 398417"/>
                <a:gd name="connsiteY20" fmla="*/ 209006 h 251701"/>
                <a:gd name="connsiteX21" fmla="*/ 369025 w 398417"/>
                <a:gd name="connsiteY21" fmla="*/ 202474 h 251701"/>
                <a:gd name="connsiteX22" fmla="*/ 352697 w 398417"/>
                <a:gd name="connsiteY22" fmla="*/ 209006 h 251701"/>
                <a:gd name="connsiteX0" fmla="*/ 0 w 398417"/>
                <a:gd name="connsiteY0" fmla="*/ 0 h 251701"/>
                <a:gd name="connsiteX1" fmla="*/ 94705 w 398417"/>
                <a:gd name="connsiteY1" fmla="*/ 65314 h 251701"/>
                <a:gd name="connsiteX2" fmla="*/ 114300 w 398417"/>
                <a:gd name="connsiteY2" fmla="*/ 153488 h 251701"/>
                <a:gd name="connsiteX3" fmla="*/ 124097 w 398417"/>
                <a:gd name="connsiteY3" fmla="*/ 169817 h 251701"/>
                <a:gd name="connsiteX4" fmla="*/ 133894 w 398417"/>
                <a:gd name="connsiteY4" fmla="*/ 189411 h 251701"/>
                <a:gd name="connsiteX5" fmla="*/ 143691 w 398417"/>
                <a:gd name="connsiteY5" fmla="*/ 209006 h 251701"/>
                <a:gd name="connsiteX6" fmla="*/ 169817 w 398417"/>
                <a:gd name="connsiteY6" fmla="*/ 231866 h 251701"/>
                <a:gd name="connsiteX7" fmla="*/ 202474 w 398417"/>
                <a:gd name="connsiteY7" fmla="*/ 235131 h 251701"/>
                <a:gd name="connsiteX8" fmla="*/ 218803 w 398417"/>
                <a:gd name="connsiteY8" fmla="*/ 241663 h 251701"/>
                <a:gd name="connsiteX9" fmla="*/ 251459 w 398417"/>
                <a:gd name="connsiteY9" fmla="*/ 244929 h 251701"/>
                <a:gd name="connsiteX10" fmla="*/ 280851 w 398417"/>
                <a:gd name="connsiteY10" fmla="*/ 248194 h 251701"/>
                <a:gd name="connsiteX11" fmla="*/ 320040 w 398417"/>
                <a:gd name="connsiteY11" fmla="*/ 251460 h 251701"/>
                <a:gd name="connsiteX12" fmla="*/ 355963 w 398417"/>
                <a:gd name="connsiteY12" fmla="*/ 251460 h 251701"/>
                <a:gd name="connsiteX13" fmla="*/ 372291 w 398417"/>
                <a:gd name="connsiteY13" fmla="*/ 251460 h 251701"/>
                <a:gd name="connsiteX14" fmla="*/ 391885 w 398417"/>
                <a:gd name="connsiteY14" fmla="*/ 248194 h 251701"/>
                <a:gd name="connsiteX15" fmla="*/ 391885 w 398417"/>
                <a:gd name="connsiteY15" fmla="*/ 244928 h 251701"/>
                <a:gd name="connsiteX16" fmla="*/ 395151 w 398417"/>
                <a:gd name="connsiteY16" fmla="*/ 241663 h 251701"/>
                <a:gd name="connsiteX17" fmla="*/ 395151 w 398417"/>
                <a:gd name="connsiteY17" fmla="*/ 235131 h 251701"/>
                <a:gd name="connsiteX18" fmla="*/ 398417 w 398417"/>
                <a:gd name="connsiteY18" fmla="*/ 218803 h 251701"/>
                <a:gd name="connsiteX19" fmla="*/ 395151 w 398417"/>
                <a:gd name="connsiteY19" fmla="*/ 212271 h 251701"/>
                <a:gd name="connsiteX20" fmla="*/ 388620 w 398417"/>
                <a:gd name="connsiteY20" fmla="*/ 209006 h 251701"/>
                <a:gd name="connsiteX21" fmla="*/ 369025 w 398417"/>
                <a:gd name="connsiteY21" fmla="*/ 202474 h 251701"/>
                <a:gd name="connsiteX22" fmla="*/ 352697 w 398417"/>
                <a:gd name="connsiteY22" fmla="*/ 209006 h 251701"/>
                <a:gd name="connsiteX0" fmla="*/ 0 w 398417"/>
                <a:gd name="connsiteY0" fmla="*/ 0 h 251701"/>
                <a:gd name="connsiteX1" fmla="*/ 94705 w 398417"/>
                <a:gd name="connsiteY1" fmla="*/ 65314 h 251701"/>
                <a:gd name="connsiteX2" fmla="*/ 114300 w 398417"/>
                <a:gd name="connsiteY2" fmla="*/ 153488 h 251701"/>
                <a:gd name="connsiteX3" fmla="*/ 124097 w 398417"/>
                <a:gd name="connsiteY3" fmla="*/ 169817 h 251701"/>
                <a:gd name="connsiteX4" fmla="*/ 133894 w 398417"/>
                <a:gd name="connsiteY4" fmla="*/ 189411 h 251701"/>
                <a:gd name="connsiteX5" fmla="*/ 143691 w 398417"/>
                <a:gd name="connsiteY5" fmla="*/ 209006 h 251701"/>
                <a:gd name="connsiteX6" fmla="*/ 169817 w 398417"/>
                <a:gd name="connsiteY6" fmla="*/ 231866 h 251701"/>
                <a:gd name="connsiteX7" fmla="*/ 202474 w 398417"/>
                <a:gd name="connsiteY7" fmla="*/ 235131 h 251701"/>
                <a:gd name="connsiteX8" fmla="*/ 218803 w 398417"/>
                <a:gd name="connsiteY8" fmla="*/ 248195 h 251701"/>
                <a:gd name="connsiteX9" fmla="*/ 251459 w 398417"/>
                <a:gd name="connsiteY9" fmla="*/ 244929 h 251701"/>
                <a:gd name="connsiteX10" fmla="*/ 280851 w 398417"/>
                <a:gd name="connsiteY10" fmla="*/ 248194 h 251701"/>
                <a:gd name="connsiteX11" fmla="*/ 320040 w 398417"/>
                <a:gd name="connsiteY11" fmla="*/ 251460 h 251701"/>
                <a:gd name="connsiteX12" fmla="*/ 355963 w 398417"/>
                <a:gd name="connsiteY12" fmla="*/ 251460 h 251701"/>
                <a:gd name="connsiteX13" fmla="*/ 372291 w 398417"/>
                <a:gd name="connsiteY13" fmla="*/ 251460 h 251701"/>
                <a:gd name="connsiteX14" fmla="*/ 391885 w 398417"/>
                <a:gd name="connsiteY14" fmla="*/ 248194 h 251701"/>
                <a:gd name="connsiteX15" fmla="*/ 391885 w 398417"/>
                <a:gd name="connsiteY15" fmla="*/ 244928 h 251701"/>
                <a:gd name="connsiteX16" fmla="*/ 395151 w 398417"/>
                <a:gd name="connsiteY16" fmla="*/ 241663 h 251701"/>
                <a:gd name="connsiteX17" fmla="*/ 395151 w 398417"/>
                <a:gd name="connsiteY17" fmla="*/ 235131 h 251701"/>
                <a:gd name="connsiteX18" fmla="*/ 398417 w 398417"/>
                <a:gd name="connsiteY18" fmla="*/ 218803 h 251701"/>
                <a:gd name="connsiteX19" fmla="*/ 395151 w 398417"/>
                <a:gd name="connsiteY19" fmla="*/ 212271 h 251701"/>
                <a:gd name="connsiteX20" fmla="*/ 388620 w 398417"/>
                <a:gd name="connsiteY20" fmla="*/ 209006 h 251701"/>
                <a:gd name="connsiteX21" fmla="*/ 369025 w 398417"/>
                <a:gd name="connsiteY21" fmla="*/ 202474 h 251701"/>
                <a:gd name="connsiteX22" fmla="*/ 352697 w 398417"/>
                <a:gd name="connsiteY22" fmla="*/ 209006 h 251701"/>
                <a:gd name="connsiteX0" fmla="*/ 0 w 398417"/>
                <a:gd name="connsiteY0" fmla="*/ 0 h 251701"/>
                <a:gd name="connsiteX1" fmla="*/ 94705 w 398417"/>
                <a:gd name="connsiteY1" fmla="*/ 65314 h 251701"/>
                <a:gd name="connsiteX2" fmla="*/ 114300 w 398417"/>
                <a:gd name="connsiteY2" fmla="*/ 153488 h 251701"/>
                <a:gd name="connsiteX3" fmla="*/ 124097 w 398417"/>
                <a:gd name="connsiteY3" fmla="*/ 169817 h 251701"/>
                <a:gd name="connsiteX4" fmla="*/ 133894 w 398417"/>
                <a:gd name="connsiteY4" fmla="*/ 189411 h 251701"/>
                <a:gd name="connsiteX5" fmla="*/ 143691 w 398417"/>
                <a:gd name="connsiteY5" fmla="*/ 209006 h 251701"/>
                <a:gd name="connsiteX6" fmla="*/ 169817 w 398417"/>
                <a:gd name="connsiteY6" fmla="*/ 231866 h 251701"/>
                <a:gd name="connsiteX7" fmla="*/ 195942 w 398417"/>
                <a:gd name="connsiteY7" fmla="*/ 244928 h 251701"/>
                <a:gd name="connsiteX8" fmla="*/ 218803 w 398417"/>
                <a:gd name="connsiteY8" fmla="*/ 248195 h 251701"/>
                <a:gd name="connsiteX9" fmla="*/ 251459 w 398417"/>
                <a:gd name="connsiteY9" fmla="*/ 244929 h 251701"/>
                <a:gd name="connsiteX10" fmla="*/ 280851 w 398417"/>
                <a:gd name="connsiteY10" fmla="*/ 248194 h 251701"/>
                <a:gd name="connsiteX11" fmla="*/ 320040 w 398417"/>
                <a:gd name="connsiteY11" fmla="*/ 251460 h 251701"/>
                <a:gd name="connsiteX12" fmla="*/ 355963 w 398417"/>
                <a:gd name="connsiteY12" fmla="*/ 251460 h 251701"/>
                <a:gd name="connsiteX13" fmla="*/ 372291 w 398417"/>
                <a:gd name="connsiteY13" fmla="*/ 251460 h 251701"/>
                <a:gd name="connsiteX14" fmla="*/ 391885 w 398417"/>
                <a:gd name="connsiteY14" fmla="*/ 248194 h 251701"/>
                <a:gd name="connsiteX15" fmla="*/ 391885 w 398417"/>
                <a:gd name="connsiteY15" fmla="*/ 244928 h 251701"/>
                <a:gd name="connsiteX16" fmla="*/ 395151 w 398417"/>
                <a:gd name="connsiteY16" fmla="*/ 241663 h 251701"/>
                <a:gd name="connsiteX17" fmla="*/ 395151 w 398417"/>
                <a:gd name="connsiteY17" fmla="*/ 235131 h 251701"/>
                <a:gd name="connsiteX18" fmla="*/ 398417 w 398417"/>
                <a:gd name="connsiteY18" fmla="*/ 218803 h 251701"/>
                <a:gd name="connsiteX19" fmla="*/ 395151 w 398417"/>
                <a:gd name="connsiteY19" fmla="*/ 212271 h 251701"/>
                <a:gd name="connsiteX20" fmla="*/ 388620 w 398417"/>
                <a:gd name="connsiteY20" fmla="*/ 209006 h 251701"/>
                <a:gd name="connsiteX21" fmla="*/ 369025 w 398417"/>
                <a:gd name="connsiteY21" fmla="*/ 202474 h 251701"/>
                <a:gd name="connsiteX22" fmla="*/ 352697 w 398417"/>
                <a:gd name="connsiteY22" fmla="*/ 209006 h 251701"/>
                <a:gd name="connsiteX0" fmla="*/ 0 w 398417"/>
                <a:gd name="connsiteY0" fmla="*/ 0 h 251701"/>
                <a:gd name="connsiteX1" fmla="*/ 94705 w 398417"/>
                <a:gd name="connsiteY1" fmla="*/ 65314 h 251701"/>
                <a:gd name="connsiteX2" fmla="*/ 114300 w 398417"/>
                <a:gd name="connsiteY2" fmla="*/ 153488 h 251701"/>
                <a:gd name="connsiteX3" fmla="*/ 124097 w 398417"/>
                <a:gd name="connsiteY3" fmla="*/ 169817 h 251701"/>
                <a:gd name="connsiteX4" fmla="*/ 133894 w 398417"/>
                <a:gd name="connsiteY4" fmla="*/ 189411 h 251701"/>
                <a:gd name="connsiteX5" fmla="*/ 143691 w 398417"/>
                <a:gd name="connsiteY5" fmla="*/ 209006 h 251701"/>
                <a:gd name="connsiteX6" fmla="*/ 169817 w 398417"/>
                <a:gd name="connsiteY6" fmla="*/ 231866 h 251701"/>
                <a:gd name="connsiteX7" fmla="*/ 195942 w 398417"/>
                <a:gd name="connsiteY7" fmla="*/ 244928 h 251701"/>
                <a:gd name="connsiteX8" fmla="*/ 218803 w 398417"/>
                <a:gd name="connsiteY8" fmla="*/ 248195 h 251701"/>
                <a:gd name="connsiteX9" fmla="*/ 254725 w 398417"/>
                <a:gd name="connsiteY9" fmla="*/ 251460 h 251701"/>
                <a:gd name="connsiteX10" fmla="*/ 280851 w 398417"/>
                <a:gd name="connsiteY10" fmla="*/ 248194 h 251701"/>
                <a:gd name="connsiteX11" fmla="*/ 320040 w 398417"/>
                <a:gd name="connsiteY11" fmla="*/ 251460 h 251701"/>
                <a:gd name="connsiteX12" fmla="*/ 355963 w 398417"/>
                <a:gd name="connsiteY12" fmla="*/ 251460 h 251701"/>
                <a:gd name="connsiteX13" fmla="*/ 372291 w 398417"/>
                <a:gd name="connsiteY13" fmla="*/ 251460 h 251701"/>
                <a:gd name="connsiteX14" fmla="*/ 391885 w 398417"/>
                <a:gd name="connsiteY14" fmla="*/ 248194 h 251701"/>
                <a:gd name="connsiteX15" fmla="*/ 391885 w 398417"/>
                <a:gd name="connsiteY15" fmla="*/ 244928 h 251701"/>
                <a:gd name="connsiteX16" fmla="*/ 395151 w 398417"/>
                <a:gd name="connsiteY16" fmla="*/ 241663 h 251701"/>
                <a:gd name="connsiteX17" fmla="*/ 395151 w 398417"/>
                <a:gd name="connsiteY17" fmla="*/ 235131 h 251701"/>
                <a:gd name="connsiteX18" fmla="*/ 398417 w 398417"/>
                <a:gd name="connsiteY18" fmla="*/ 218803 h 251701"/>
                <a:gd name="connsiteX19" fmla="*/ 395151 w 398417"/>
                <a:gd name="connsiteY19" fmla="*/ 212271 h 251701"/>
                <a:gd name="connsiteX20" fmla="*/ 388620 w 398417"/>
                <a:gd name="connsiteY20" fmla="*/ 209006 h 251701"/>
                <a:gd name="connsiteX21" fmla="*/ 369025 w 398417"/>
                <a:gd name="connsiteY21" fmla="*/ 202474 h 251701"/>
                <a:gd name="connsiteX22" fmla="*/ 352697 w 398417"/>
                <a:gd name="connsiteY22" fmla="*/ 209006 h 251701"/>
                <a:gd name="connsiteX0" fmla="*/ 0 w 398417"/>
                <a:gd name="connsiteY0" fmla="*/ 0 h 257992"/>
                <a:gd name="connsiteX1" fmla="*/ 94705 w 398417"/>
                <a:gd name="connsiteY1" fmla="*/ 65314 h 257992"/>
                <a:gd name="connsiteX2" fmla="*/ 114300 w 398417"/>
                <a:gd name="connsiteY2" fmla="*/ 153488 h 257992"/>
                <a:gd name="connsiteX3" fmla="*/ 124097 w 398417"/>
                <a:gd name="connsiteY3" fmla="*/ 169817 h 257992"/>
                <a:gd name="connsiteX4" fmla="*/ 133894 w 398417"/>
                <a:gd name="connsiteY4" fmla="*/ 189411 h 257992"/>
                <a:gd name="connsiteX5" fmla="*/ 143691 w 398417"/>
                <a:gd name="connsiteY5" fmla="*/ 209006 h 257992"/>
                <a:gd name="connsiteX6" fmla="*/ 169817 w 398417"/>
                <a:gd name="connsiteY6" fmla="*/ 231866 h 257992"/>
                <a:gd name="connsiteX7" fmla="*/ 195942 w 398417"/>
                <a:gd name="connsiteY7" fmla="*/ 244928 h 257992"/>
                <a:gd name="connsiteX8" fmla="*/ 218803 w 398417"/>
                <a:gd name="connsiteY8" fmla="*/ 248195 h 257992"/>
                <a:gd name="connsiteX9" fmla="*/ 254725 w 398417"/>
                <a:gd name="connsiteY9" fmla="*/ 251460 h 257992"/>
                <a:gd name="connsiteX10" fmla="*/ 284117 w 398417"/>
                <a:gd name="connsiteY10" fmla="*/ 257992 h 257992"/>
                <a:gd name="connsiteX11" fmla="*/ 320040 w 398417"/>
                <a:gd name="connsiteY11" fmla="*/ 251460 h 257992"/>
                <a:gd name="connsiteX12" fmla="*/ 355963 w 398417"/>
                <a:gd name="connsiteY12" fmla="*/ 251460 h 257992"/>
                <a:gd name="connsiteX13" fmla="*/ 372291 w 398417"/>
                <a:gd name="connsiteY13" fmla="*/ 251460 h 257992"/>
                <a:gd name="connsiteX14" fmla="*/ 391885 w 398417"/>
                <a:gd name="connsiteY14" fmla="*/ 248194 h 257992"/>
                <a:gd name="connsiteX15" fmla="*/ 391885 w 398417"/>
                <a:gd name="connsiteY15" fmla="*/ 244928 h 257992"/>
                <a:gd name="connsiteX16" fmla="*/ 395151 w 398417"/>
                <a:gd name="connsiteY16" fmla="*/ 241663 h 257992"/>
                <a:gd name="connsiteX17" fmla="*/ 395151 w 398417"/>
                <a:gd name="connsiteY17" fmla="*/ 235131 h 257992"/>
                <a:gd name="connsiteX18" fmla="*/ 398417 w 398417"/>
                <a:gd name="connsiteY18" fmla="*/ 218803 h 257992"/>
                <a:gd name="connsiteX19" fmla="*/ 395151 w 398417"/>
                <a:gd name="connsiteY19" fmla="*/ 212271 h 257992"/>
                <a:gd name="connsiteX20" fmla="*/ 388620 w 398417"/>
                <a:gd name="connsiteY20" fmla="*/ 209006 h 257992"/>
                <a:gd name="connsiteX21" fmla="*/ 369025 w 398417"/>
                <a:gd name="connsiteY21" fmla="*/ 202474 h 257992"/>
                <a:gd name="connsiteX22" fmla="*/ 352697 w 398417"/>
                <a:gd name="connsiteY22" fmla="*/ 209006 h 257992"/>
                <a:gd name="connsiteX0" fmla="*/ 0 w 398417"/>
                <a:gd name="connsiteY0" fmla="*/ 0 h 258807"/>
                <a:gd name="connsiteX1" fmla="*/ 94705 w 398417"/>
                <a:gd name="connsiteY1" fmla="*/ 65314 h 258807"/>
                <a:gd name="connsiteX2" fmla="*/ 114300 w 398417"/>
                <a:gd name="connsiteY2" fmla="*/ 153488 h 258807"/>
                <a:gd name="connsiteX3" fmla="*/ 124097 w 398417"/>
                <a:gd name="connsiteY3" fmla="*/ 169817 h 258807"/>
                <a:gd name="connsiteX4" fmla="*/ 133894 w 398417"/>
                <a:gd name="connsiteY4" fmla="*/ 189411 h 258807"/>
                <a:gd name="connsiteX5" fmla="*/ 143691 w 398417"/>
                <a:gd name="connsiteY5" fmla="*/ 209006 h 258807"/>
                <a:gd name="connsiteX6" fmla="*/ 169817 w 398417"/>
                <a:gd name="connsiteY6" fmla="*/ 231866 h 258807"/>
                <a:gd name="connsiteX7" fmla="*/ 195942 w 398417"/>
                <a:gd name="connsiteY7" fmla="*/ 244928 h 258807"/>
                <a:gd name="connsiteX8" fmla="*/ 218803 w 398417"/>
                <a:gd name="connsiteY8" fmla="*/ 248195 h 258807"/>
                <a:gd name="connsiteX9" fmla="*/ 254725 w 398417"/>
                <a:gd name="connsiteY9" fmla="*/ 251460 h 258807"/>
                <a:gd name="connsiteX10" fmla="*/ 284117 w 398417"/>
                <a:gd name="connsiteY10" fmla="*/ 257992 h 258807"/>
                <a:gd name="connsiteX11" fmla="*/ 323305 w 398417"/>
                <a:gd name="connsiteY11" fmla="*/ 257991 h 258807"/>
                <a:gd name="connsiteX12" fmla="*/ 355963 w 398417"/>
                <a:gd name="connsiteY12" fmla="*/ 251460 h 258807"/>
                <a:gd name="connsiteX13" fmla="*/ 372291 w 398417"/>
                <a:gd name="connsiteY13" fmla="*/ 251460 h 258807"/>
                <a:gd name="connsiteX14" fmla="*/ 391885 w 398417"/>
                <a:gd name="connsiteY14" fmla="*/ 248194 h 258807"/>
                <a:gd name="connsiteX15" fmla="*/ 391885 w 398417"/>
                <a:gd name="connsiteY15" fmla="*/ 244928 h 258807"/>
                <a:gd name="connsiteX16" fmla="*/ 395151 w 398417"/>
                <a:gd name="connsiteY16" fmla="*/ 241663 h 258807"/>
                <a:gd name="connsiteX17" fmla="*/ 395151 w 398417"/>
                <a:gd name="connsiteY17" fmla="*/ 235131 h 258807"/>
                <a:gd name="connsiteX18" fmla="*/ 398417 w 398417"/>
                <a:gd name="connsiteY18" fmla="*/ 218803 h 258807"/>
                <a:gd name="connsiteX19" fmla="*/ 395151 w 398417"/>
                <a:gd name="connsiteY19" fmla="*/ 212271 h 258807"/>
                <a:gd name="connsiteX20" fmla="*/ 388620 w 398417"/>
                <a:gd name="connsiteY20" fmla="*/ 209006 h 258807"/>
                <a:gd name="connsiteX21" fmla="*/ 369025 w 398417"/>
                <a:gd name="connsiteY21" fmla="*/ 202474 h 258807"/>
                <a:gd name="connsiteX22" fmla="*/ 352697 w 398417"/>
                <a:gd name="connsiteY22" fmla="*/ 209006 h 258807"/>
                <a:gd name="connsiteX0" fmla="*/ 0 w 398417"/>
                <a:gd name="connsiteY0" fmla="*/ 0 h 258807"/>
                <a:gd name="connsiteX1" fmla="*/ 94705 w 398417"/>
                <a:gd name="connsiteY1" fmla="*/ 65314 h 258807"/>
                <a:gd name="connsiteX2" fmla="*/ 114300 w 398417"/>
                <a:gd name="connsiteY2" fmla="*/ 153488 h 258807"/>
                <a:gd name="connsiteX3" fmla="*/ 124097 w 398417"/>
                <a:gd name="connsiteY3" fmla="*/ 169817 h 258807"/>
                <a:gd name="connsiteX4" fmla="*/ 133894 w 398417"/>
                <a:gd name="connsiteY4" fmla="*/ 189411 h 258807"/>
                <a:gd name="connsiteX5" fmla="*/ 143691 w 398417"/>
                <a:gd name="connsiteY5" fmla="*/ 209006 h 258807"/>
                <a:gd name="connsiteX6" fmla="*/ 169817 w 398417"/>
                <a:gd name="connsiteY6" fmla="*/ 231866 h 258807"/>
                <a:gd name="connsiteX7" fmla="*/ 195942 w 398417"/>
                <a:gd name="connsiteY7" fmla="*/ 244928 h 258807"/>
                <a:gd name="connsiteX8" fmla="*/ 218803 w 398417"/>
                <a:gd name="connsiteY8" fmla="*/ 248195 h 258807"/>
                <a:gd name="connsiteX9" fmla="*/ 254725 w 398417"/>
                <a:gd name="connsiteY9" fmla="*/ 251460 h 258807"/>
                <a:gd name="connsiteX10" fmla="*/ 284117 w 398417"/>
                <a:gd name="connsiteY10" fmla="*/ 257992 h 258807"/>
                <a:gd name="connsiteX11" fmla="*/ 323305 w 398417"/>
                <a:gd name="connsiteY11" fmla="*/ 257991 h 258807"/>
                <a:gd name="connsiteX12" fmla="*/ 355963 w 398417"/>
                <a:gd name="connsiteY12" fmla="*/ 251460 h 258807"/>
                <a:gd name="connsiteX13" fmla="*/ 372291 w 398417"/>
                <a:gd name="connsiteY13" fmla="*/ 254725 h 258807"/>
                <a:gd name="connsiteX14" fmla="*/ 391885 w 398417"/>
                <a:gd name="connsiteY14" fmla="*/ 248194 h 258807"/>
                <a:gd name="connsiteX15" fmla="*/ 391885 w 398417"/>
                <a:gd name="connsiteY15" fmla="*/ 244928 h 258807"/>
                <a:gd name="connsiteX16" fmla="*/ 395151 w 398417"/>
                <a:gd name="connsiteY16" fmla="*/ 241663 h 258807"/>
                <a:gd name="connsiteX17" fmla="*/ 395151 w 398417"/>
                <a:gd name="connsiteY17" fmla="*/ 235131 h 258807"/>
                <a:gd name="connsiteX18" fmla="*/ 398417 w 398417"/>
                <a:gd name="connsiteY18" fmla="*/ 218803 h 258807"/>
                <a:gd name="connsiteX19" fmla="*/ 395151 w 398417"/>
                <a:gd name="connsiteY19" fmla="*/ 212271 h 258807"/>
                <a:gd name="connsiteX20" fmla="*/ 388620 w 398417"/>
                <a:gd name="connsiteY20" fmla="*/ 209006 h 258807"/>
                <a:gd name="connsiteX21" fmla="*/ 369025 w 398417"/>
                <a:gd name="connsiteY21" fmla="*/ 202474 h 258807"/>
                <a:gd name="connsiteX22" fmla="*/ 352697 w 398417"/>
                <a:gd name="connsiteY22" fmla="*/ 209006 h 258807"/>
                <a:gd name="connsiteX0" fmla="*/ 0 w 398417"/>
                <a:gd name="connsiteY0" fmla="*/ 0 h 258807"/>
                <a:gd name="connsiteX1" fmla="*/ 94705 w 398417"/>
                <a:gd name="connsiteY1" fmla="*/ 65314 h 258807"/>
                <a:gd name="connsiteX2" fmla="*/ 114300 w 398417"/>
                <a:gd name="connsiteY2" fmla="*/ 153488 h 258807"/>
                <a:gd name="connsiteX3" fmla="*/ 124097 w 398417"/>
                <a:gd name="connsiteY3" fmla="*/ 169817 h 258807"/>
                <a:gd name="connsiteX4" fmla="*/ 133894 w 398417"/>
                <a:gd name="connsiteY4" fmla="*/ 189411 h 258807"/>
                <a:gd name="connsiteX5" fmla="*/ 143691 w 398417"/>
                <a:gd name="connsiteY5" fmla="*/ 209006 h 258807"/>
                <a:gd name="connsiteX6" fmla="*/ 169817 w 398417"/>
                <a:gd name="connsiteY6" fmla="*/ 231866 h 258807"/>
                <a:gd name="connsiteX7" fmla="*/ 195942 w 398417"/>
                <a:gd name="connsiteY7" fmla="*/ 244928 h 258807"/>
                <a:gd name="connsiteX8" fmla="*/ 218803 w 398417"/>
                <a:gd name="connsiteY8" fmla="*/ 248195 h 258807"/>
                <a:gd name="connsiteX9" fmla="*/ 254725 w 398417"/>
                <a:gd name="connsiteY9" fmla="*/ 251460 h 258807"/>
                <a:gd name="connsiteX10" fmla="*/ 284117 w 398417"/>
                <a:gd name="connsiteY10" fmla="*/ 257992 h 258807"/>
                <a:gd name="connsiteX11" fmla="*/ 323305 w 398417"/>
                <a:gd name="connsiteY11" fmla="*/ 257991 h 258807"/>
                <a:gd name="connsiteX12" fmla="*/ 355963 w 398417"/>
                <a:gd name="connsiteY12" fmla="*/ 251460 h 258807"/>
                <a:gd name="connsiteX13" fmla="*/ 375556 w 398417"/>
                <a:gd name="connsiteY13" fmla="*/ 257991 h 258807"/>
                <a:gd name="connsiteX14" fmla="*/ 391885 w 398417"/>
                <a:gd name="connsiteY14" fmla="*/ 248194 h 258807"/>
                <a:gd name="connsiteX15" fmla="*/ 391885 w 398417"/>
                <a:gd name="connsiteY15" fmla="*/ 244928 h 258807"/>
                <a:gd name="connsiteX16" fmla="*/ 395151 w 398417"/>
                <a:gd name="connsiteY16" fmla="*/ 241663 h 258807"/>
                <a:gd name="connsiteX17" fmla="*/ 395151 w 398417"/>
                <a:gd name="connsiteY17" fmla="*/ 235131 h 258807"/>
                <a:gd name="connsiteX18" fmla="*/ 398417 w 398417"/>
                <a:gd name="connsiteY18" fmla="*/ 218803 h 258807"/>
                <a:gd name="connsiteX19" fmla="*/ 395151 w 398417"/>
                <a:gd name="connsiteY19" fmla="*/ 212271 h 258807"/>
                <a:gd name="connsiteX20" fmla="*/ 388620 w 398417"/>
                <a:gd name="connsiteY20" fmla="*/ 209006 h 258807"/>
                <a:gd name="connsiteX21" fmla="*/ 369025 w 398417"/>
                <a:gd name="connsiteY21" fmla="*/ 202474 h 258807"/>
                <a:gd name="connsiteX22" fmla="*/ 352697 w 398417"/>
                <a:gd name="connsiteY22" fmla="*/ 209006 h 258807"/>
                <a:gd name="connsiteX0" fmla="*/ 0 w 398417"/>
                <a:gd name="connsiteY0" fmla="*/ 0 h 258716"/>
                <a:gd name="connsiteX1" fmla="*/ 94705 w 398417"/>
                <a:gd name="connsiteY1" fmla="*/ 65314 h 258716"/>
                <a:gd name="connsiteX2" fmla="*/ 114300 w 398417"/>
                <a:gd name="connsiteY2" fmla="*/ 153488 h 258716"/>
                <a:gd name="connsiteX3" fmla="*/ 124097 w 398417"/>
                <a:gd name="connsiteY3" fmla="*/ 169817 h 258716"/>
                <a:gd name="connsiteX4" fmla="*/ 133894 w 398417"/>
                <a:gd name="connsiteY4" fmla="*/ 189411 h 258716"/>
                <a:gd name="connsiteX5" fmla="*/ 143691 w 398417"/>
                <a:gd name="connsiteY5" fmla="*/ 209006 h 258716"/>
                <a:gd name="connsiteX6" fmla="*/ 169817 w 398417"/>
                <a:gd name="connsiteY6" fmla="*/ 231866 h 258716"/>
                <a:gd name="connsiteX7" fmla="*/ 195942 w 398417"/>
                <a:gd name="connsiteY7" fmla="*/ 244928 h 258716"/>
                <a:gd name="connsiteX8" fmla="*/ 218803 w 398417"/>
                <a:gd name="connsiteY8" fmla="*/ 248195 h 258716"/>
                <a:gd name="connsiteX9" fmla="*/ 254725 w 398417"/>
                <a:gd name="connsiteY9" fmla="*/ 251460 h 258716"/>
                <a:gd name="connsiteX10" fmla="*/ 284117 w 398417"/>
                <a:gd name="connsiteY10" fmla="*/ 257992 h 258716"/>
                <a:gd name="connsiteX11" fmla="*/ 323305 w 398417"/>
                <a:gd name="connsiteY11" fmla="*/ 257991 h 258716"/>
                <a:gd name="connsiteX12" fmla="*/ 359229 w 398417"/>
                <a:gd name="connsiteY12" fmla="*/ 257991 h 258716"/>
                <a:gd name="connsiteX13" fmla="*/ 375556 w 398417"/>
                <a:gd name="connsiteY13" fmla="*/ 257991 h 258716"/>
                <a:gd name="connsiteX14" fmla="*/ 391885 w 398417"/>
                <a:gd name="connsiteY14" fmla="*/ 248194 h 258716"/>
                <a:gd name="connsiteX15" fmla="*/ 391885 w 398417"/>
                <a:gd name="connsiteY15" fmla="*/ 244928 h 258716"/>
                <a:gd name="connsiteX16" fmla="*/ 395151 w 398417"/>
                <a:gd name="connsiteY16" fmla="*/ 241663 h 258716"/>
                <a:gd name="connsiteX17" fmla="*/ 395151 w 398417"/>
                <a:gd name="connsiteY17" fmla="*/ 235131 h 258716"/>
                <a:gd name="connsiteX18" fmla="*/ 398417 w 398417"/>
                <a:gd name="connsiteY18" fmla="*/ 218803 h 258716"/>
                <a:gd name="connsiteX19" fmla="*/ 395151 w 398417"/>
                <a:gd name="connsiteY19" fmla="*/ 212271 h 258716"/>
                <a:gd name="connsiteX20" fmla="*/ 388620 w 398417"/>
                <a:gd name="connsiteY20" fmla="*/ 209006 h 258716"/>
                <a:gd name="connsiteX21" fmla="*/ 369025 w 398417"/>
                <a:gd name="connsiteY21" fmla="*/ 202474 h 258716"/>
                <a:gd name="connsiteX22" fmla="*/ 352697 w 398417"/>
                <a:gd name="connsiteY22" fmla="*/ 209006 h 258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98417" h="258716">
                  <a:moveTo>
                    <a:pt x="0" y="0"/>
                  </a:moveTo>
                  <a:cubicBezTo>
                    <a:pt x="37827" y="19866"/>
                    <a:pt x="75655" y="39733"/>
                    <a:pt x="94705" y="65314"/>
                  </a:cubicBezTo>
                  <a:cubicBezTo>
                    <a:pt x="113755" y="90895"/>
                    <a:pt x="109401" y="136071"/>
                    <a:pt x="114300" y="153488"/>
                  </a:cubicBezTo>
                  <a:cubicBezTo>
                    <a:pt x="119199" y="170905"/>
                    <a:pt x="120831" y="163830"/>
                    <a:pt x="124097" y="169817"/>
                  </a:cubicBezTo>
                  <a:cubicBezTo>
                    <a:pt x="127363" y="175804"/>
                    <a:pt x="133894" y="189411"/>
                    <a:pt x="133894" y="189411"/>
                  </a:cubicBezTo>
                  <a:cubicBezTo>
                    <a:pt x="137160" y="195943"/>
                    <a:pt x="137704" y="201930"/>
                    <a:pt x="143691" y="209006"/>
                  </a:cubicBezTo>
                  <a:cubicBezTo>
                    <a:pt x="149678" y="216082"/>
                    <a:pt x="161108" y="225879"/>
                    <a:pt x="169817" y="231866"/>
                  </a:cubicBezTo>
                  <a:cubicBezTo>
                    <a:pt x="178526" y="237853"/>
                    <a:pt x="187778" y="242207"/>
                    <a:pt x="195942" y="244928"/>
                  </a:cubicBezTo>
                  <a:cubicBezTo>
                    <a:pt x="204106" y="247650"/>
                    <a:pt x="209006" y="247106"/>
                    <a:pt x="218803" y="248195"/>
                  </a:cubicBezTo>
                  <a:cubicBezTo>
                    <a:pt x="228600" y="249284"/>
                    <a:pt x="243839" y="249827"/>
                    <a:pt x="254725" y="251460"/>
                  </a:cubicBezTo>
                  <a:cubicBezTo>
                    <a:pt x="265611" y="253093"/>
                    <a:pt x="272687" y="256904"/>
                    <a:pt x="284117" y="257992"/>
                  </a:cubicBezTo>
                  <a:cubicBezTo>
                    <a:pt x="295547" y="259080"/>
                    <a:pt x="310786" y="257991"/>
                    <a:pt x="323305" y="257991"/>
                  </a:cubicBezTo>
                  <a:lnTo>
                    <a:pt x="359229" y="257991"/>
                  </a:lnTo>
                  <a:cubicBezTo>
                    <a:pt x="367937" y="257991"/>
                    <a:pt x="370113" y="259624"/>
                    <a:pt x="375556" y="257991"/>
                  </a:cubicBezTo>
                  <a:cubicBezTo>
                    <a:pt x="380999" y="256358"/>
                    <a:pt x="389164" y="250371"/>
                    <a:pt x="391885" y="248194"/>
                  </a:cubicBezTo>
                  <a:cubicBezTo>
                    <a:pt x="394606" y="246017"/>
                    <a:pt x="391885" y="244928"/>
                    <a:pt x="391885" y="244928"/>
                  </a:cubicBezTo>
                  <a:cubicBezTo>
                    <a:pt x="392429" y="243840"/>
                    <a:pt x="395151" y="241663"/>
                    <a:pt x="395151" y="241663"/>
                  </a:cubicBezTo>
                  <a:cubicBezTo>
                    <a:pt x="395695" y="240030"/>
                    <a:pt x="394607" y="238941"/>
                    <a:pt x="395151" y="235131"/>
                  </a:cubicBezTo>
                  <a:cubicBezTo>
                    <a:pt x="395695" y="231321"/>
                    <a:pt x="398417" y="218803"/>
                    <a:pt x="398417" y="218803"/>
                  </a:cubicBezTo>
                  <a:cubicBezTo>
                    <a:pt x="398417" y="214993"/>
                    <a:pt x="395151" y="212271"/>
                    <a:pt x="395151" y="212271"/>
                  </a:cubicBezTo>
                  <a:cubicBezTo>
                    <a:pt x="393518" y="210638"/>
                    <a:pt x="392974" y="210639"/>
                    <a:pt x="388620" y="209006"/>
                  </a:cubicBezTo>
                  <a:cubicBezTo>
                    <a:pt x="384266" y="207373"/>
                    <a:pt x="375012" y="202474"/>
                    <a:pt x="369025" y="202474"/>
                  </a:cubicBezTo>
                  <a:cubicBezTo>
                    <a:pt x="363038" y="202474"/>
                    <a:pt x="357867" y="205740"/>
                    <a:pt x="352697" y="209006"/>
                  </a:cubicBezTo>
                </a:path>
              </a:pathLst>
            </a:custGeom>
            <a:noFill/>
            <a:ln>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44" name="Freeform: Shape 43">
              <a:extLst>
                <a:ext uri="{FF2B5EF4-FFF2-40B4-BE49-F238E27FC236}">
                  <a16:creationId xmlns:a16="http://schemas.microsoft.com/office/drawing/2014/main" id="{6723C945-B447-42B4-B977-0EAE68788DE4}"/>
                </a:ext>
              </a:extLst>
            </p:cNvPr>
            <p:cNvSpPr/>
            <p:nvPr/>
          </p:nvSpPr>
          <p:spPr>
            <a:xfrm>
              <a:off x="5504307" y="4604130"/>
              <a:ext cx="570269" cy="348870"/>
            </a:xfrm>
            <a:custGeom>
              <a:avLst/>
              <a:gdLst>
                <a:gd name="connsiteX0" fmla="*/ 0 w 398417"/>
                <a:gd name="connsiteY0" fmla="*/ 0 h 251701"/>
                <a:gd name="connsiteX1" fmla="*/ 94705 w 398417"/>
                <a:gd name="connsiteY1" fmla="*/ 65314 h 251701"/>
                <a:gd name="connsiteX2" fmla="*/ 114300 w 398417"/>
                <a:gd name="connsiteY2" fmla="*/ 153488 h 251701"/>
                <a:gd name="connsiteX3" fmla="*/ 124097 w 398417"/>
                <a:gd name="connsiteY3" fmla="*/ 169817 h 251701"/>
                <a:gd name="connsiteX4" fmla="*/ 133894 w 398417"/>
                <a:gd name="connsiteY4" fmla="*/ 189411 h 251701"/>
                <a:gd name="connsiteX5" fmla="*/ 143691 w 398417"/>
                <a:gd name="connsiteY5" fmla="*/ 209006 h 251701"/>
                <a:gd name="connsiteX6" fmla="*/ 182880 w 398417"/>
                <a:gd name="connsiteY6" fmla="*/ 225334 h 251701"/>
                <a:gd name="connsiteX7" fmla="*/ 202474 w 398417"/>
                <a:gd name="connsiteY7" fmla="*/ 235131 h 251701"/>
                <a:gd name="connsiteX8" fmla="*/ 218803 w 398417"/>
                <a:gd name="connsiteY8" fmla="*/ 241663 h 251701"/>
                <a:gd name="connsiteX9" fmla="*/ 257991 w 398417"/>
                <a:gd name="connsiteY9" fmla="*/ 241663 h 251701"/>
                <a:gd name="connsiteX10" fmla="*/ 280851 w 398417"/>
                <a:gd name="connsiteY10" fmla="*/ 248194 h 251701"/>
                <a:gd name="connsiteX11" fmla="*/ 320040 w 398417"/>
                <a:gd name="connsiteY11" fmla="*/ 251460 h 251701"/>
                <a:gd name="connsiteX12" fmla="*/ 355963 w 398417"/>
                <a:gd name="connsiteY12" fmla="*/ 251460 h 251701"/>
                <a:gd name="connsiteX13" fmla="*/ 372291 w 398417"/>
                <a:gd name="connsiteY13" fmla="*/ 251460 h 251701"/>
                <a:gd name="connsiteX14" fmla="*/ 391885 w 398417"/>
                <a:gd name="connsiteY14" fmla="*/ 248194 h 251701"/>
                <a:gd name="connsiteX15" fmla="*/ 391885 w 398417"/>
                <a:gd name="connsiteY15" fmla="*/ 244928 h 251701"/>
                <a:gd name="connsiteX16" fmla="*/ 395151 w 398417"/>
                <a:gd name="connsiteY16" fmla="*/ 241663 h 251701"/>
                <a:gd name="connsiteX17" fmla="*/ 395151 w 398417"/>
                <a:gd name="connsiteY17" fmla="*/ 235131 h 251701"/>
                <a:gd name="connsiteX18" fmla="*/ 398417 w 398417"/>
                <a:gd name="connsiteY18" fmla="*/ 218803 h 251701"/>
                <a:gd name="connsiteX19" fmla="*/ 395151 w 398417"/>
                <a:gd name="connsiteY19" fmla="*/ 212271 h 251701"/>
                <a:gd name="connsiteX20" fmla="*/ 388620 w 398417"/>
                <a:gd name="connsiteY20" fmla="*/ 209006 h 251701"/>
                <a:gd name="connsiteX21" fmla="*/ 369025 w 398417"/>
                <a:gd name="connsiteY21" fmla="*/ 202474 h 251701"/>
                <a:gd name="connsiteX22" fmla="*/ 352697 w 398417"/>
                <a:gd name="connsiteY22" fmla="*/ 209006 h 251701"/>
                <a:gd name="connsiteX0" fmla="*/ 0 w 398417"/>
                <a:gd name="connsiteY0" fmla="*/ 0 h 251701"/>
                <a:gd name="connsiteX1" fmla="*/ 94705 w 398417"/>
                <a:gd name="connsiteY1" fmla="*/ 65314 h 251701"/>
                <a:gd name="connsiteX2" fmla="*/ 114300 w 398417"/>
                <a:gd name="connsiteY2" fmla="*/ 153488 h 251701"/>
                <a:gd name="connsiteX3" fmla="*/ 124097 w 398417"/>
                <a:gd name="connsiteY3" fmla="*/ 169817 h 251701"/>
                <a:gd name="connsiteX4" fmla="*/ 133894 w 398417"/>
                <a:gd name="connsiteY4" fmla="*/ 189411 h 251701"/>
                <a:gd name="connsiteX5" fmla="*/ 143691 w 398417"/>
                <a:gd name="connsiteY5" fmla="*/ 209006 h 251701"/>
                <a:gd name="connsiteX6" fmla="*/ 169817 w 398417"/>
                <a:gd name="connsiteY6" fmla="*/ 231866 h 251701"/>
                <a:gd name="connsiteX7" fmla="*/ 202474 w 398417"/>
                <a:gd name="connsiteY7" fmla="*/ 235131 h 251701"/>
                <a:gd name="connsiteX8" fmla="*/ 218803 w 398417"/>
                <a:gd name="connsiteY8" fmla="*/ 241663 h 251701"/>
                <a:gd name="connsiteX9" fmla="*/ 257991 w 398417"/>
                <a:gd name="connsiteY9" fmla="*/ 241663 h 251701"/>
                <a:gd name="connsiteX10" fmla="*/ 280851 w 398417"/>
                <a:gd name="connsiteY10" fmla="*/ 248194 h 251701"/>
                <a:gd name="connsiteX11" fmla="*/ 320040 w 398417"/>
                <a:gd name="connsiteY11" fmla="*/ 251460 h 251701"/>
                <a:gd name="connsiteX12" fmla="*/ 355963 w 398417"/>
                <a:gd name="connsiteY12" fmla="*/ 251460 h 251701"/>
                <a:gd name="connsiteX13" fmla="*/ 372291 w 398417"/>
                <a:gd name="connsiteY13" fmla="*/ 251460 h 251701"/>
                <a:gd name="connsiteX14" fmla="*/ 391885 w 398417"/>
                <a:gd name="connsiteY14" fmla="*/ 248194 h 251701"/>
                <a:gd name="connsiteX15" fmla="*/ 391885 w 398417"/>
                <a:gd name="connsiteY15" fmla="*/ 244928 h 251701"/>
                <a:gd name="connsiteX16" fmla="*/ 395151 w 398417"/>
                <a:gd name="connsiteY16" fmla="*/ 241663 h 251701"/>
                <a:gd name="connsiteX17" fmla="*/ 395151 w 398417"/>
                <a:gd name="connsiteY17" fmla="*/ 235131 h 251701"/>
                <a:gd name="connsiteX18" fmla="*/ 398417 w 398417"/>
                <a:gd name="connsiteY18" fmla="*/ 218803 h 251701"/>
                <a:gd name="connsiteX19" fmla="*/ 395151 w 398417"/>
                <a:gd name="connsiteY19" fmla="*/ 212271 h 251701"/>
                <a:gd name="connsiteX20" fmla="*/ 388620 w 398417"/>
                <a:gd name="connsiteY20" fmla="*/ 209006 h 251701"/>
                <a:gd name="connsiteX21" fmla="*/ 369025 w 398417"/>
                <a:gd name="connsiteY21" fmla="*/ 202474 h 251701"/>
                <a:gd name="connsiteX22" fmla="*/ 352697 w 398417"/>
                <a:gd name="connsiteY22" fmla="*/ 209006 h 251701"/>
                <a:gd name="connsiteX0" fmla="*/ 0 w 398417"/>
                <a:gd name="connsiteY0" fmla="*/ 0 h 251701"/>
                <a:gd name="connsiteX1" fmla="*/ 94705 w 398417"/>
                <a:gd name="connsiteY1" fmla="*/ 65314 h 251701"/>
                <a:gd name="connsiteX2" fmla="*/ 114300 w 398417"/>
                <a:gd name="connsiteY2" fmla="*/ 153488 h 251701"/>
                <a:gd name="connsiteX3" fmla="*/ 124097 w 398417"/>
                <a:gd name="connsiteY3" fmla="*/ 169817 h 251701"/>
                <a:gd name="connsiteX4" fmla="*/ 133894 w 398417"/>
                <a:gd name="connsiteY4" fmla="*/ 189411 h 251701"/>
                <a:gd name="connsiteX5" fmla="*/ 143691 w 398417"/>
                <a:gd name="connsiteY5" fmla="*/ 209006 h 251701"/>
                <a:gd name="connsiteX6" fmla="*/ 169817 w 398417"/>
                <a:gd name="connsiteY6" fmla="*/ 231866 h 251701"/>
                <a:gd name="connsiteX7" fmla="*/ 202474 w 398417"/>
                <a:gd name="connsiteY7" fmla="*/ 235131 h 251701"/>
                <a:gd name="connsiteX8" fmla="*/ 218803 w 398417"/>
                <a:gd name="connsiteY8" fmla="*/ 241663 h 251701"/>
                <a:gd name="connsiteX9" fmla="*/ 251459 w 398417"/>
                <a:gd name="connsiteY9" fmla="*/ 244929 h 251701"/>
                <a:gd name="connsiteX10" fmla="*/ 280851 w 398417"/>
                <a:gd name="connsiteY10" fmla="*/ 248194 h 251701"/>
                <a:gd name="connsiteX11" fmla="*/ 320040 w 398417"/>
                <a:gd name="connsiteY11" fmla="*/ 251460 h 251701"/>
                <a:gd name="connsiteX12" fmla="*/ 355963 w 398417"/>
                <a:gd name="connsiteY12" fmla="*/ 251460 h 251701"/>
                <a:gd name="connsiteX13" fmla="*/ 372291 w 398417"/>
                <a:gd name="connsiteY13" fmla="*/ 251460 h 251701"/>
                <a:gd name="connsiteX14" fmla="*/ 391885 w 398417"/>
                <a:gd name="connsiteY14" fmla="*/ 248194 h 251701"/>
                <a:gd name="connsiteX15" fmla="*/ 391885 w 398417"/>
                <a:gd name="connsiteY15" fmla="*/ 244928 h 251701"/>
                <a:gd name="connsiteX16" fmla="*/ 395151 w 398417"/>
                <a:gd name="connsiteY16" fmla="*/ 241663 h 251701"/>
                <a:gd name="connsiteX17" fmla="*/ 395151 w 398417"/>
                <a:gd name="connsiteY17" fmla="*/ 235131 h 251701"/>
                <a:gd name="connsiteX18" fmla="*/ 398417 w 398417"/>
                <a:gd name="connsiteY18" fmla="*/ 218803 h 251701"/>
                <a:gd name="connsiteX19" fmla="*/ 395151 w 398417"/>
                <a:gd name="connsiteY19" fmla="*/ 212271 h 251701"/>
                <a:gd name="connsiteX20" fmla="*/ 388620 w 398417"/>
                <a:gd name="connsiteY20" fmla="*/ 209006 h 251701"/>
                <a:gd name="connsiteX21" fmla="*/ 369025 w 398417"/>
                <a:gd name="connsiteY21" fmla="*/ 202474 h 251701"/>
                <a:gd name="connsiteX22" fmla="*/ 352697 w 398417"/>
                <a:gd name="connsiteY22" fmla="*/ 209006 h 251701"/>
                <a:gd name="connsiteX0" fmla="*/ 0 w 398417"/>
                <a:gd name="connsiteY0" fmla="*/ 0 h 251701"/>
                <a:gd name="connsiteX1" fmla="*/ 94705 w 398417"/>
                <a:gd name="connsiteY1" fmla="*/ 65314 h 251701"/>
                <a:gd name="connsiteX2" fmla="*/ 114300 w 398417"/>
                <a:gd name="connsiteY2" fmla="*/ 153488 h 251701"/>
                <a:gd name="connsiteX3" fmla="*/ 124097 w 398417"/>
                <a:gd name="connsiteY3" fmla="*/ 169817 h 251701"/>
                <a:gd name="connsiteX4" fmla="*/ 133894 w 398417"/>
                <a:gd name="connsiteY4" fmla="*/ 189411 h 251701"/>
                <a:gd name="connsiteX5" fmla="*/ 143691 w 398417"/>
                <a:gd name="connsiteY5" fmla="*/ 209006 h 251701"/>
                <a:gd name="connsiteX6" fmla="*/ 169817 w 398417"/>
                <a:gd name="connsiteY6" fmla="*/ 231866 h 251701"/>
                <a:gd name="connsiteX7" fmla="*/ 202474 w 398417"/>
                <a:gd name="connsiteY7" fmla="*/ 235131 h 251701"/>
                <a:gd name="connsiteX8" fmla="*/ 218803 w 398417"/>
                <a:gd name="connsiteY8" fmla="*/ 248195 h 251701"/>
                <a:gd name="connsiteX9" fmla="*/ 251459 w 398417"/>
                <a:gd name="connsiteY9" fmla="*/ 244929 h 251701"/>
                <a:gd name="connsiteX10" fmla="*/ 280851 w 398417"/>
                <a:gd name="connsiteY10" fmla="*/ 248194 h 251701"/>
                <a:gd name="connsiteX11" fmla="*/ 320040 w 398417"/>
                <a:gd name="connsiteY11" fmla="*/ 251460 h 251701"/>
                <a:gd name="connsiteX12" fmla="*/ 355963 w 398417"/>
                <a:gd name="connsiteY12" fmla="*/ 251460 h 251701"/>
                <a:gd name="connsiteX13" fmla="*/ 372291 w 398417"/>
                <a:gd name="connsiteY13" fmla="*/ 251460 h 251701"/>
                <a:gd name="connsiteX14" fmla="*/ 391885 w 398417"/>
                <a:gd name="connsiteY14" fmla="*/ 248194 h 251701"/>
                <a:gd name="connsiteX15" fmla="*/ 391885 w 398417"/>
                <a:gd name="connsiteY15" fmla="*/ 244928 h 251701"/>
                <a:gd name="connsiteX16" fmla="*/ 395151 w 398417"/>
                <a:gd name="connsiteY16" fmla="*/ 241663 h 251701"/>
                <a:gd name="connsiteX17" fmla="*/ 395151 w 398417"/>
                <a:gd name="connsiteY17" fmla="*/ 235131 h 251701"/>
                <a:gd name="connsiteX18" fmla="*/ 398417 w 398417"/>
                <a:gd name="connsiteY18" fmla="*/ 218803 h 251701"/>
                <a:gd name="connsiteX19" fmla="*/ 395151 w 398417"/>
                <a:gd name="connsiteY19" fmla="*/ 212271 h 251701"/>
                <a:gd name="connsiteX20" fmla="*/ 388620 w 398417"/>
                <a:gd name="connsiteY20" fmla="*/ 209006 h 251701"/>
                <a:gd name="connsiteX21" fmla="*/ 369025 w 398417"/>
                <a:gd name="connsiteY21" fmla="*/ 202474 h 251701"/>
                <a:gd name="connsiteX22" fmla="*/ 352697 w 398417"/>
                <a:gd name="connsiteY22" fmla="*/ 209006 h 251701"/>
                <a:gd name="connsiteX0" fmla="*/ 0 w 398417"/>
                <a:gd name="connsiteY0" fmla="*/ 0 h 251701"/>
                <a:gd name="connsiteX1" fmla="*/ 94705 w 398417"/>
                <a:gd name="connsiteY1" fmla="*/ 65314 h 251701"/>
                <a:gd name="connsiteX2" fmla="*/ 114300 w 398417"/>
                <a:gd name="connsiteY2" fmla="*/ 153488 h 251701"/>
                <a:gd name="connsiteX3" fmla="*/ 124097 w 398417"/>
                <a:gd name="connsiteY3" fmla="*/ 169817 h 251701"/>
                <a:gd name="connsiteX4" fmla="*/ 133894 w 398417"/>
                <a:gd name="connsiteY4" fmla="*/ 189411 h 251701"/>
                <a:gd name="connsiteX5" fmla="*/ 143691 w 398417"/>
                <a:gd name="connsiteY5" fmla="*/ 209006 h 251701"/>
                <a:gd name="connsiteX6" fmla="*/ 169817 w 398417"/>
                <a:gd name="connsiteY6" fmla="*/ 231866 h 251701"/>
                <a:gd name="connsiteX7" fmla="*/ 195942 w 398417"/>
                <a:gd name="connsiteY7" fmla="*/ 244928 h 251701"/>
                <a:gd name="connsiteX8" fmla="*/ 218803 w 398417"/>
                <a:gd name="connsiteY8" fmla="*/ 248195 h 251701"/>
                <a:gd name="connsiteX9" fmla="*/ 251459 w 398417"/>
                <a:gd name="connsiteY9" fmla="*/ 244929 h 251701"/>
                <a:gd name="connsiteX10" fmla="*/ 280851 w 398417"/>
                <a:gd name="connsiteY10" fmla="*/ 248194 h 251701"/>
                <a:gd name="connsiteX11" fmla="*/ 320040 w 398417"/>
                <a:gd name="connsiteY11" fmla="*/ 251460 h 251701"/>
                <a:gd name="connsiteX12" fmla="*/ 355963 w 398417"/>
                <a:gd name="connsiteY12" fmla="*/ 251460 h 251701"/>
                <a:gd name="connsiteX13" fmla="*/ 372291 w 398417"/>
                <a:gd name="connsiteY13" fmla="*/ 251460 h 251701"/>
                <a:gd name="connsiteX14" fmla="*/ 391885 w 398417"/>
                <a:gd name="connsiteY14" fmla="*/ 248194 h 251701"/>
                <a:gd name="connsiteX15" fmla="*/ 391885 w 398417"/>
                <a:gd name="connsiteY15" fmla="*/ 244928 h 251701"/>
                <a:gd name="connsiteX16" fmla="*/ 395151 w 398417"/>
                <a:gd name="connsiteY16" fmla="*/ 241663 h 251701"/>
                <a:gd name="connsiteX17" fmla="*/ 395151 w 398417"/>
                <a:gd name="connsiteY17" fmla="*/ 235131 h 251701"/>
                <a:gd name="connsiteX18" fmla="*/ 398417 w 398417"/>
                <a:gd name="connsiteY18" fmla="*/ 218803 h 251701"/>
                <a:gd name="connsiteX19" fmla="*/ 395151 w 398417"/>
                <a:gd name="connsiteY19" fmla="*/ 212271 h 251701"/>
                <a:gd name="connsiteX20" fmla="*/ 388620 w 398417"/>
                <a:gd name="connsiteY20" fmla="*/ 209006 h 251701"/>
                <a:gd name="connsiteX21" fmla="*/ 369025 w 398417"/>
                <a:gd name="connsiteY21" fmla="*/ 202474 h 251701"/>
                <a:gd name="connsiteX22" fmla="*/ 352697 w 398417"/>
                <a:gd name="connsiteY22" fmla="*/ 209006 h 251701"/>
                <a:gd name="connsiteX0" fmla="*/ 0 w 398417"/>
                <a:gd name="connsiteY0" fmla="*/ 0 h 251701"/>
                <a:gd name="connsiteX1" fmla="*/ 94705 w 398417"/>
                <a:gd name="connsiteY1" fmla="*/ 65314 h 251701"/>
                <a:gd name="connsiteX2" fmla="*/ 114300 w 398417"/>
                <a:gd name="connsiteY2" fmla="*/ 153488 h 251701"/>
                <a:gd name="connsiteX3" fmla="*/ 124097 w 398417"/>
                <a:gd name="connsiteY3" fmla="*/ 169817 h 251701"/>
                <a:gd name="connsiteX4" fmla="*/ 133894 w 398417"/>
                <a:gd name="connsiteY4" fmla="*/ 189411 h 251701"/>
                <a:gd name="connsiteX5" fmla="*/ 143691 w 398417"/>
                <a:gd name="connsiteY5" fmla="*/ 209006 h 251701"/>
                <a:gd name="connsiteX6" fmla="*/ 169817 w 398417"/>
                <a:gd name="connsiteY6" fmla="*/ 231866 h 251701"/>
                <a:gd name="connsiteX7" fmla="*/ 195942 w 398417"/>
                <a:gd name="connsiteY7" fmla="*/ 244928 h 251701"/>
                <a:gd name="connsiteX8" fmla="*/ 218803 w 398417"/>
                <a:gd name="connsiteY8" fmla="*/ 248195 h 251701"/>
                <a:gd name="connsiteX9" fmla="*/ 254725 w 398417"/>
                <a:gd name="connsiteY9" fmla="*/ 251460 h 251701"/>
                <a:gd name="connsiteX10" fmla="*/ 280851 w 398417"/>
                <a:gd name="connsiteY10" fmla="*/ 248194 h 251701"/>
                <a:gd name="connsiteX11" fmla="*/ 320040 w 398417"/>
                <a:gd name="connsiteY11" fmla="*/ 251460 h 251701"/>
                <a:gd name="connsiteX12" fmla="*/ 355963 w 398417"/>
                <a:gd name="connsiteY12" fmla="*/ 251460 h 251701"/>
                <a:gd name="connsiteX13" fmla="*/ 372291 w 398417"/>
                <a:gd name="connsiteY13" fmla="*/ 251460 h 251701"/>
                <a:gd name="connsiteX14" fmla="*/ 391885 w 398417"/>
                <a:gd name="connsiteY14" fmla="*/ 248194 h 251701"/>
                <a:gd name="connsiteX15" fmla="*/ 391885 w 398417"/>
                <a:gd name="connsiteY15" fmla="*/ 244928 h 251701"/>
                <a:gd name="connsiteX16" fmla="*/ 395151 w 398417"/>
                <a:gd name="connsiteY16" fmla="*/ 241663 h 251701"/>
                <a:gd name="connsiteX17" fmla="*/ 395151 w 398417"/>
                <a:gd name="connsiteY17" fmla="*/ 235131 h 251701"/>
                <a:gd name="connsiteX18" fmla="*/ 398417 w 398417"/>
                <a:gd name="connsiteY18" fmla="*/ 218803 h 251701"/>
                <a:gd name="connsiteX19" fmla="*/ 395151 w 398417"/>
                <a:gd name="connsiteY19" fmla="*/ 212271 h 251701"/>
                <a:gd name="connsiteX20" fmla="*/ 388620 w 398417"/>
                <a:gd name="connsiteY20" fmla="*/ 209006 h 251701"/>
                <a:gd name="connsiteX21" fmla="*/ 369025 w 398417"/>
                <a:gd name="connsiteY21" fmla="*/ 202474 h 251701"/>
                <a:gd name="connsiteX22" fmla="*/ 352697 w 398417"/>
                <a:gd name="connsiteY22" fmla="*/ 209006 h 251701"/>
                <a:gd name="connsiteX0" fmla="*/ 0 w 398417"/>
                <a:gd name="connsiteY0" fmla="*/ 0 h 257992"/>
                <a:gd name="connsiteX1" fmla="*/ 94705 w 398417"/>
                <a:gd name="connsiteY1" fmla="*/ 65314 h 257992"/>
                <a:gd name="connsiteX2" fmla="*/ 114300 w 398417"/>
                <a:gd name="connsiteY2" fmla="*/ 153488 h 257992"/>
                <a:gd name="connsiteX3" fmla="*/ 124097 w 398417"/>
                <a:gd name="connsiteY3" fmla="*/ 169817 h 257992"/>
                <a:gd name="connsiteX4" fmla="*/ 133894 w 398417"/>
                <a:gd name="connsiteY4" fmla="*/ 189411 h 257992"/>
                <a:gd name="connsiteX5" fmla="*/ 143691 w 398417"/>
                <a:gd name="connsiteY5" fmla="*/ 209006 h 257992"/>
                <a:gd name="connsiteX6" fmla="*/ 169817 w 398417"/>
                <a:gd name="connsiteY6" fmla="*/ 231866 h 257992"/>
                <a:gd name="connsiteX7" fmla="*/ 195942 w 398417"/>
                <a:gd name="connsiteY7" fmla="*/ 244928 h 257992"/>
                <a:gd name="connsiteX8" fmla="*/ 218803 w 398417"/>
                <a:gd name="connsiteY8" fmla="*/ 248195 h 257992"/>
                <a:gd name="connsiteX9" fmla="*/ 254725 w 398417"/>
                <a:gd name="connsiteY9" fmla="*/ 251460 h 257992"/>
                <a:gd name="connsiteX10" fmla="*/ 284117 w 398417"/>
                <a:gd name="connsiteY10" fmla="*/ 257992 h 257992"/>
                <a:gd name="connsiteX11" fmla="*/ 320040 w 398417"/>
                <a:gd name="connsiteY11" fmla="*/ 251460 h 257992"/>
                <a:gd name="connsiteX12" fmla="*/ 355963 w 398417"/>
                <a:gd name="connsiteY12" fmla="*/ 251460 h 257992"/>
                <a:gd name="connsiteX13" fmla="*/ 372291 w 398417"/>
                <a:gd name="connsiteY13" fmla="*/ 251460 h 257992"/>
                <a:gd name="connsiteX14" fmla="*/ 391885 w 398417"/>
                <a:gd name="connsiteY14" fmla="*/ 248194 h 257992"/>
                <a:gd name="connsiteX15" fmla="*/ 391885 w 398417"/>
                <a:gd name="connsiteY15" fmla="*/ 244928 h 257992"/>
                <a:gd name="connsiteX16" fmla="*/ 395151 w 398417"/>
                <a:gd name="connsiteY16" fmla="*/ 241663 h 257992"/>
                <a:gd name="connsiteX17" fmla="*/ 395151 w 398417"/>
                <a:gd name="connsiteY17" fmla="*/ 235131 h 257992"/>
                <a:gd name="connsiteX18" fmla="*/ 398417 w 398417"/>
                <a:gd name="connsiteY18" fmla="*/ 218803 h 257992"/>
                <a:gd name="connsiteX19" fmla="*/ 395151 w 398417"/>
                <a:gd name="connsiteY19" fmla="*/ 212271 h 257992"/>
                <a:gd name="connsiteX20" fmla="*/ 388620 w 398417"/>
                <a:gd name="connsiteY20" fmla="*/ 209006 h 257992"/>
                <a:gd name="connsiteX21" fmla="*/ 369025 w 398417"/>
                <a:gd name="connsiteY21" fmla="*/ 202474 h 257992"/>
                <a:gd name="connsiteX22" fmla="*/ 352697 w 398417"/>
                <a:gd name="connsiteY22" fmla="*/ 209006 h 257992"/>
                <a:gd name="connsiteX0" fmla="*/ 0 w 398417"/>
                <a:gd name="connsiteY0" fmla="*/ 0 h 258807"/>
                <a:gd name="connsiteX1" fmla="*/ 94705 w 398417"/>
                <a:gd name="connsiteY1" fmla="*/ 65314 h 258807"/>
                <a:gd name="connsiteX2" fmla="*/ 114300 w 398417"/>
                <a:gd name="connsiteY2" fmla="*/ 153488 h 258807"/>
                <a:gd name="connsiteX3" fmla="*/ 124097 w 398417"/>
                <a:gd name="connsiteY3" fmla="*/ 169817 h 258807"/>
                <a:gd name="connsiteX4" fmla="*/ 133894 w 398417"/>
                <a:gd name="connsiteY4" fmla="*/ 189411 h 258807"/>
                <a:gd name="connsiteX5" fmla="*/ 143691 w 398417"/>
                <a:gd name="connsiteY5" fmla="*/ 209006 h 258807"/>
                <a:gd name="connsiteX6" fmla="*/ 169817 w 398417"/>
                <a:gd name="connsiteY6" fmla="*/ 231866 h 258807"/>
                <a:gd name="connsiteX7" fmla="*/ 195942 w 398417"/>
                <a:gd name="connsiteY7" fmla="*/ 244928 h 258807"/>
                <a:gd name="connsiteX8" fmla="*/ 218803 w 398417"/>
                <a:gd name="connsiteY8" fmla="*/ 248195 h 258807"/>
                <a:gd name="connsiteX9" fmla="*/ 254725 w 398417"/>
                <a:gd name="connsiteY9" fmla="*/ 251460 h 258807"/>
                <a:gd name="connsiteX10" fmla="*/ 284117 w 398417"/>
                <a:gd name="connsiteY10" fmla="*/ 257992 h 258807"/>
                <a:gd name="connsiteX11" fmla="*/ 323305 w 398417"/>
                <a:gd name="connsiteY11" fmla="*/ 257991 h 258807"/>
                <a:gd name="connsiteX12" fmla="*/ 355963 w 398417"/>
                <a:gd name="connsiteY12" fmla="*/ 251460 h 258807"/>
                <a:gd name="connsiteX13" fmla="*/ 372291 w 398417"/>
                <a:gd name="connsiteY13" fmla="*/ 251460 h 258807"/>
                <a:gd name="connsiteX14" fmla="*/ 391885 w 398417"/>
                <a:gd name="connsiteY14" fmla="*/ 248194 h 258807"/>
                <a:gd name="connsiteX15" fmla="*/ 391885 w 398417"/>
                <a:gd name="connsiteY15" fmla="*/ 244928 h 258807"/>
                <a:gd name="connsiteX16" fmla="*/ 395151 w 398417"/>
                <a:gd name="connsiteY16" fmla="*/ 241663 h 258807"/>
                <a:gd name="connsiteX17" fmla="*/ 395151 w 398417"/>
                <a:gd name="connsiteY17" fmla="*/ 235131 h 258807"/>
                <a:gd name="connsiteX18" fmla="*/ 398417 w 398417"/>
                <a:gd name="connsiteY18" fmla="*/ 218803 h 258807"/>
                <a:gd name="connsiteX19" fmla="*/ 395151 w 398417"/>
                <a:gd name="connsiteY19" fmla="*/ 212271 h 258807"/>
                <a:gd name="connsiteX20" fmla="*/ 388620 w 398417"/>
                <a:gd name="connsiteY20" fmla="*/ 209006 h 258807"/>
                <a:gd name="connsiteX21" fmla="*/ 369025 w 398417"/>
                <a:gd name="connsiteY21" fmla="*/ 202474 h 258807"/>
                <a:gd name="connsiteX22" fmla="*/ 352697 w 398417"/>
                <a:gd name="connsiteY22" fmla="*/ 209006 h 258807"/>
                <a:gd name="connsiteX0" fmla="*/ 0 w 398417"/>
                <a:gd name="connsiteY0" fmla="*/ 0 h 258807"/>
                <a:gd name="connsiteX1" fmla="*/ 94705 w 398417"/>
                <a:gd name="connsiteY1" fmla="*/ 65314 h 258807"/>
                <a:gd name="connsiteX2" fmla="*/ 114300 w 398417"/>
                <a:gd name="connsiteY2" fmla="*/ 153488 h 258807"/>
                <a:gd name="connsiteX3" fmla="*/ 124097 w 398417"/>
                <a:gd name="connsiteY3" fmla="*/ 169817 h 258807"/>
                <a:gd name="connsiteX4" fmla="*/ 133894 w 398417"/>
                <a:gd name="connsiteY4" fmla="*/ 189411 h 258807"/>
                <a:gd name="connsiteX5" fmla="*/ 143691 w 398417"/>
                <a:gd name="connsiteY5" fmla="*/ 209006 h 258807"/>
                <a:gd name="connsiteX6" fmla="*/ 169817 w 398417"/>
                <a:gd name="connsiteY6" fmla="*/ 231866 h 258807"/>
                <a:gd name="connsiteX7" fmla="*/ 195942 w 398417"/>
                <a:gd name="connsiteY7" fmla="*/ 244928 h 258807"/>
                <a:gd name="connsiteX8" fmla="*/ 218803 w 398417"/>
                <a:gd name="connsiteY8" fmla="*/ 248195 h 258807"/>
                <a:gd name="connsiteX9" fmla="*/ 254725 w 398417"/>
                <a:gd name="connsiteY9" fmla="*/ 251460 h 258807"/>
                <a:gd name="connsiteX10" fmla="*/ 284117 w 398417"/>
                <a:gd name="connsiteY10" fmla="*/ 257992 h 258807"/>
                <a:gd name="connsiteX11" fmla="*/ 323305 w 398417"/>
                <a:gd name="connsiteY11" fmla="*/ 257991 h 258807"/>
                <a:gd name="connsiteX12" fmla="*/ 355963 w 398417"/>
                <a:gd name="connsiteY12" fmla="*/ 251460 h 258807"/>
                <a:gd name="connsiteX13" fmla="*/ 372291 w 398417"/>
                <a:gd name="connsiteY13" fmla="*/ 254725 h 258807"/>
                <a:gd name="connsiteX14" fmla="*/ 391885 w 398417"/>
                <a:gd name="connsiteY14" fmla="*/ 248194 h 258807"/>
                <a:gd name="connsiteX15" fmla="*/ 391885 w 398417"/>
                <a:gd name="connsiteY15" fmla="*/ 244928 h 258807"/>
                <a:gd name="connsiteX16" fmla="*/ 395151 w 398417"/>
                <a:gd name="connsiteY16" fmla="*/ 241663 h 258807"/>
                <a:gd name="connsiteX17" fmla="*/ 395151 w 398417"/>
                <a:gd name="connsiteY17" fmla="*/ 235131 h 258807"/>
                <a:gd name="connsiteX18" fmla="*/ 398417 w 398417"/>
                <a:gd name="connsiteY18" fmla="*/ 218803 h 258807"/>
                <a:gd name="connsiteX19" fmla="*/ 395151 w 398417"/>
                <a:gd name="connsiteY19" fmla="*/ 212271 h 258807"/>
                <a:gd name="connsiteX20" fmla="*/ 388620 w 398417"/>
                <a:gd name="connsiteY20" fmla="*/ 209006 h 258807"/>
                <a:gd name="connsiteX21" fmla="*/ 369025 w 398417"/>
                <a:gd name="connsiteY21" fmla="*/ 202474 h 258807"/>
                <a:gd name="connsiteX22" fmla="*/ 352697 w 398417"/>
                <a:gd name="connsiteY22" fmla="*/ 209006 h 258807"/>
                <a:gd name="connsiteX0" fmla="*/ 0 w 398417"/>
                <a:gd name="connsiteY0" fmla="*/ 0 h 258807"/>
                <a:gd name="connsiteX1" fmla="*/ 94705 w 398417"/>
                <a:gd name="connsiteY1" fmla="*/ 65314 h 258807"/>
                <a:gd name="connsiteX2" fmla="*/ 114300 w 398417"/>
                <a:gd name="connsiteY2" fmla="*/ 153488 h 258807"/>
                <a:gd name="connsiteX3" fmla="*/ 124097 w 398417"/>
                <a:gd name="connsiteY3" fmla="*/ 169817 h 258807"/>
                <a:gd name="connsiteX4" fmla="*/ 133894 w 398417"/>
                <a:gd name="connsiteY4" fmla="*/ 189411 h 258807"/>
                <a:gd name="connsiteX5" fmla="*/ 143691 w 398417"/>
                <a:gd name="connsiteY5" fmla="*/ 209006 h 258807"/>
                <a:gd name="connsiteX6" fmla="*/ 169817 w 398417"/>
                <a:gd name="connsiteY6" fmla="*/ 231866 h 258807"/>
                <a:gd name="connsiteX7" fmla="*/ 195942 w 398417"/>
                <a:gd name="connsiteY7" fmla="*/ 244928 h 258807"/>
                <a:gd name="connsiteX8" fmla="*/ 218803 w 398417"/>
                <a:gd name="connsiteY8" fmla="*/ 248195 h 258807"/>
                <a:gd name="connsiteX9" fmla="*/ 254725 w 398417"/>
                <a:gd name="connsiteY9" fmla="*/ 251460 h 258807"/>
                <a:gd name="connsiteX10" fmla="*/ 284117 w 398417"/>
                <a:gd name="connsiteY10" fmla="*/ 257992 h 258807"/>
                <a:gd name="connsiteX11" fmla="*/ 323305 w 398417"/>
                <a:gd name="connsiteY11" fmla="*/ 257991 h 258807"/>
                <a:gd name="connsiteX12" fmla="*/ 355963 w 398417"/>
                <a:gd name="connsiteY12" fmla="*/ 251460 h 258807"/>
                <a:gd name="connsiteX13" fmla="*/ 375556 w 398417"/>
                <a:gd name="connsiteY13" fmla="*/ 257991 h 258807"/>
                <a:gd name="connsiteX14" fmla="*/ 391885 w 398417"/>
                <a:gd name="connsiteY14" fmla="*/ 248194 h 258807"/>
                <a:gd name="connsiteX15" fmla="*/ 391885 w 398417"/>
                <a:gd name="connsiteY15" fmla="*/ 244928 h 258807"/>
                <a:gd name="connsiteX16" fmla="*/ 395151 w 398417"/>
                <a:gd name="connsiteY16" fmla="*/ 241663 h 258807"/>
                <a:gd name="connsiteX17" fmla="*/ 395151 w 398417"/>
                <a:gd name="connsiteY17" fmla="*/ 235131 h 258807"/>
                <a:gd name="connsiteX18" fmla="*/ 398417 w 398417"/>
                <a:gd name="connsiteY18" fmla="*/ 218803 h 258807"/>
                <a:gd name="connsiteX19" fmla="*/ 395151 w 398417"/>
                <a:gd name="connsiteY19" fmla="*/ 212271 h 258807"/>
                <a:gd name="connsiteX20" fmla="*/ 388620 w 398417"/>
                <a:gd name="connsiteY20" fmla="*/ 209006 h 258807"/>
                <a:gd name="connsiteX21" fmla="*/ 369025 w 398417"/>
                <a:gd name="connsiteY21" fmla="*/ 202474 h 258807"/>
                <a:gd name="connsiteX22" fmla="*/ 352697 w 398417"/>
                <a:gd name="connsiteY22" fmla="*/ 209006 h 258807"/>
                <a:gd name="connsiteX0" fmla="*/ 0 w 398417"/>
                <a:gd name="connsiteY0" fmla="*/ 0 h 258716"/>
                <a:gd name="connsiteX1" fmla="*/ 94705 w 398417"/>
                <a:gd name="connsiteY1" fmla="*/ 65314 h 258716"/>
                <a:gd name="connsiteX2" fmla="*/ 114300 w 398417"/>
                <a:gd name="connsiteY2" fmla="*/ 153488 h 258716"/>
                <a:gd name="connsiteX3" fmla="*/ 124097 w 398417"/>
                <a:gd name="connsiteY3" fmla="*/ 169817 h 258716"/>
                <a:gd name="connsiteX4" fmla="*/ 133894 w 398417"/>
                <a:gd name="connsiteY4" fmla="*/ 189411 h 258716"/>
                <a:gd name="connsiteX5" fmla="*/ 143691 w 398417"/>
                <a:gd name="connsiteY5" fmla="*/ 209006 h 258716"/>
                <a:gd name="connsiteX6" fmla="*/ 169817 w 398417"/>
                <a:gd name="connsiteY6" fmla="*/ 231866 h 258716"/>
                <a:gd name="connsiteX7" fmla="*/ 195942 w 398417"/>
                <a:gd name="connsiteY7" fmla="*/ 244928 h 258716"/>
                <a:gd name="connsiteX8" fmla="*/ 218803 w 398417"/>
                <a:gd name="connsiteY8" fmla="*/ 248195 h 258716"/>
                <a:gd name="connsiteX9" fmla="*/ 254725 w 398417"/>
                <a:gd name="connsiteY9" fmla="*/ 251460 h 258716"/>
                <a:gd name="connsiteX10" fmla="*/ 284117 w 398417"/>
                <a:gd name="connsiteY10" fmla="*/ 257992 h 258716"/>
                <a:gd name="connsiteX11" fmla="*/ 323305 w 398417"/>
                <a:gd name="connsiteY11" fmla="*/ 257991 h 258716"/>
                <a:gd name="connsiteX12" fmla="*/ 359229 w 398417"/>
                <a:gd name="connsiteY12" fmla="*/ 257991 h 258716"/>
                <a:gd name="connsiteX13" fmla="*/ 375556 w 398417"/>
                <a:gd name="connsiteY13" fmla="*/ 257991 h 258716"/>
                <a:gd name="connsiteX14" fmla="*/ 391885 w 398417"/>
                <a:gd name="connsiteY14" fmla="*/ 248194 h 258716"/>
                <a:gd name="connsiteX15" fmla="*/ 391885 w 398417"/>
                <a:gd name="connsiteY15" fmla="*/ 244928 h 258716"/>
                <a:gd name="connsiteX16" fmla="*/ 395151 w 398417"/>
                <a:gd name="connsiteY16" fmla="*/ 241663 h 258716"/>
                <a:gd name="connsiteX17" fmla="*/ 395151 w 398417"/>
                <a:gd name="connsiteY17" fmla="*/ 235131 h 258716"/>
                <a:gd name="connsiteX18" fmla="*/ 398417 w 398417"/>
                <a:gd name="connsiteY18" fmla="*/ 218803 h 258716"/>
                <a:gd name="connsiteX19" fmla="*/ 395151 w 398417"/>
                <a:gd name="connsiteY19" fmla="*/ 212271 h 258716"/>
                <a:gd name="connsiteX20" fmla="*/ 388620 w 398417"/>
                <a:gd name="connsiteY20" fmla="*/ 209006 h 258716"/>
                <a:gd name="connsiteX21" fmla="*/ 369025 w 398417"/>
                <a:gd name="connsiteY21" fmla="*/ 202474 h 258716"/>
                <a:gd name="connsiteX22" fmla="*/ 352697 w 398417"/>
                <a:gd name="connsiteY22" fmla="*/ 209006 h 258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98417" h="258716">
                  <a:moveTo>
                    <a:pt x="0" y="0"/>
                  </a:moveTo>
                  <a:cubicBezTo>
                    <a:pt x="37827" y="19866"/>
                    <a:pt x="75655" y="39733"/>
                    <a:pt x="94705" y="65314"/>
                  </a:cubicBezTo>
                  <a:cubicBezTo>
                    <a:pt x="113755" y="90895"/>
                    <a:pt x="109401" y="136071"/>
                    <a:pt x="114300" y="153488"/>
                  </a:cubicBezTo>
                  <a:cubicBezTo>
                    <a:pt x="119199" y="170905"/>
                    <a:pt x="120831" y="163830"/>
                    <a:pt x="124097" y="169817"/>
                  </a:cubicBezTo>
                  <a:cubicBezTo>
                    <a:pt x="127363" y="175804"/>
                    <a:pt x="133894" y="189411"/>
                    <a:pt x="133894" y="189411"/>
                  </a:cubicBezTo>
                  <a:cubicBezTo>
                    <a:pt x="137160" y="195943"/>
                    <a:pt x="137704" y="201930"/>
                    <a:pt x="143691" y="209006"/>
                  </a:cubicBezTo>
                  <a:cubicBezTo>
                    <a:pt x="149678" y="216082"/>
                    <a:pt x="161108" y="225879"/>
                    <a:pt x="169817" y="231866"/>
                  </a:cubicBezTo>
                  <a:cubicBezTo>
                    <a:pt x="178526" y="237853"/>
                    <a:pt x="187778" y="242207"/>
                    <a:pt x="195942" y="244928"/>
                  </a:cubicBezTo>
                  <a:cubicBezTo>
                    <a:pt x="204106" y="247650"/>
                    <a:pt x="209006" y="247106"/>
                    <a:pt x="218803" y="248195"/>
                  </a:cubicBezTo>
                  <a:cubicBezTo>
                    <a:pt x="228600" y="249284"/>
                    <a:pt x="243839" y="249827"/>
                    <a:pt x="254725" y="251460"/>
                  </a:cubicBezTo>
                  <a:cubicBezTo>
                    <a:pt x="265611" y="253093"/>
                    <a:pt x="272687" y="256904"/>
                    <a:pt x="284117" y="257992"/>
                  </a:cubicBezTo>
                  <a:cubicBezTo>
                    <a:pt x="295547" y="259080"/>
                    <a:pt x="310786" y="257991"/>
                    <a:pt x="323305" y="257991"/>
                  </a:cubicBezTo>
                  <a:lnTo>
                    <a:pt x="359229" y="257991"/>
                  </a:lnTo>
                  <a:cubicBezTo>
                    <a:pt x="367937" y="257991"/>
                    <a:pt x="370113" y="259624"/>
                    <a:pt x="375556" y="257991"/>
                  </a:cubicBezTo>
                  <a:cubicBezTo>
                    <a:pt x="380999" y="256358"/>
                    <a:pt x="389164" y="250371"/>
                    <a:pt x="391885" y="248194"/>
                  </a:cubicBezTo>
                  <a:cubicBezTo>
                    <a:pt x="394606" y="246017"/>
                    <a:pt x="391885" y="244928"/>
                    <a:pt x="391885" y="244928"/>
                  </a:cubicBezTo>
                  <a:cubicBezTo>
                    <a:pt x="392429" y="243840"/>
                    <a:pt x="395151" y="241663"/>
                    <a:pt x="395151" y="241663"/>
                  </a:cubicBezTo>
                  <a:cubicBezTo>
                    <a:pt x="395695" y="240030"/>
                    <a:pt x="394607" y="238941"/>
                    <a:pt x="395151" y="235131"/>
                  </a:cubicBezTo>
                  <a:cubicBezTo>
                    <a:pt x="395695" y="231321"/>
                    <a:pt x="398417" y="218803"/>
                    <a:pt x="398417" y="218803"/>
                  </a:cubicBezTo>
                  <a:cubicBezTo>
                    <a:pt x="398417" y="214993"/>
                    <a:pt x="395151" y="212271"/>
                    <a:pt x="395151" y="212271"/>
                  </a:cubicBezTo>
                  <a:cubicBezTo>
                    <a:pt x="393518" y="210638"/>
                    <a:pt x="392974" y="210639"/>
                    <a:pt x="388620" y="209006"/>
                  </a:cubicBezTo>
                  <a:cubicBezTo>
                    <a:pt x="384266" y="207373"/>
                    <a:pt x="375012" y="202474"/>
                    <a:pt x="369025" y="202474"/>
                  </a:cubicBezTo>
                  <a:cubicBezTo>
                    <a:pt x="363038" y="202474"/>
                    <a:pt x="357867" y="205740"/>
                    <a:pt x="352697" y="209006"/>
                  </a:cubicBezTo>
                </a:path>
              </a:pathLst>
            </a:custGeom>
            <a:noFill/>
            <a:ln>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sp>
        <p:nvSpPr>
          <p:cNvPr id="55" name="TextBox 54">
            <a:extLst>
              <a:ext uri="{FF2B5EF4-FFF2-40B4-BE49-F238E27FC236}">
                <a16:creationId xmlns:a16="http://schemas.microsoft.com/office/drawing/2014/main" id="{C5C42D07-6175-4AB4-8DA9-F0457E06B99D}"/>
              </a:ext>
            </a:extLst>
          </p:cNvPr>
          <p:cNvSpPr txBox="1"/>
          <p:nvPr/>
        </p:nvSpPr>
        <p:spPr>
          <a:xfrm>
            <a:off x="9473958" y="6860151"/>
            <a:ext cx="813043"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FFFF"/>
                </a:solidFill>
                <a:effectLst/>
                <a:uLnTx/>
                <a:uFillTx/>
                <a:latin typeface="Arial"/>
                <a:ea typeface="+mn-ea"/>
                <a:cs typeface="+mn-cs"/>
              </a:rPr>
              <a:t>61</a:t>
            </a:r>
          </a:p>
        </p:txBody>
      </p:sp>
      <p:cxnSp>
        <p:nvCxnSpPr>
          <p:cNvPr id="42" name="Straight Arrow Connector 41">
            <a:extLst>
              <a:ext uri="{FF2B5EF4-FFF2-40B4-BE49-F238E27FC236}">
                <a16:creationId xmlns:a16="http://schemas.microsoft.com/office/drawing/2014/main" id="{C09442C0-7BEF-476F-837A-D75B31C9F2F4}"/>
              </a:ext>
            </a:extLst>
          </p:cNvPr>
          <p:cNvCxnSpPr>
            <a:cxnSpLocks/>
          </p:cNvCxnSpPr>
          <p:nvPr/>
        </p:nvCxnSpPr>
        <p:spPr>
          <a:xfrm flipH="1">
            <a:off x="6466504" y="1277694"/>
            <a:ext cx="92625" cy="627306"/>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79001F87-B1A2-470E-AA47-190A6BF57E7F}"/>
              </a:ext>
            </a:extLst>
          </p:cNvPr>
          <p:cNvCxnSpPr>
            <a:cxnSpLocks/>
          </p:cNvCxnSpPr>
          <p:nvPr/>
        </p:nvCxnSpPr>
        <p:spPr>
          <a:xfrm flipH="1">
            <a:off x="7910109" y="2325750"/>
            <a:ext cx="584850" cy="467408"/>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35272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left)">
                                      <p:cBhvr>
                                        <p:cTn id="7" dur="500"/>
                                        <p:tgtEl>
                                          <p:spTgt spid="38"/>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wipe(left)">
                                      <p:cBhvr>
                                        <p:cTn id="11" dur="500"/>
                                        <p:tgtEl>
                                          <p:spTgt spid="23"/>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nodeType="clickEffect">
                                  <p:stCondLst>
                                    <p:cond delay="0"/>
                                  </p:stCondLst>
                                  <p:childTnLst>
                                    <p:set>
                                      <p:cBhvr>
                                        <p:cTn id="15" dur="1" fill="hold">
                                          <p:stCondLst>
                                            <p:cond delay="0"/>
                                          </p:stCondLst>
                                        </p:cTn>
                                        <p:tgtEl>
                                          <p:spTgt spid="36"/>
                                        </p:tgtEl>
                                        <p:attrNameLst>
                                          <p:attrName>style.visibility</p:attrName>
                                        </p:attrNameLst>
                                      </p:cBhvr>
                                      <p:to>
                                        <p:strVal val="hidden"/>
                                      </p:to>
                                    </p:set>
                                  </p:childTnLst>
                                </p:cTn>
                              </p:par>
                              <p:par>
                                <p:cTn id="16" presetID="1" presetClass="exit" presetSubtype="0" fill="hold" nodeType="withEffect">
                                  <p:stCondLst>
                                    <p:cond delay="0"/>
                                  </p:stCondLst>
                                  <p:childTnLst>
                                    <p:set>
                                      <p:cBhvr>
                                        <p:cTn id="17" dur="1" fill="hold">
                                          <p:stCondLst>
                                            <p:cond delay="0"/>
                                          </p:stCondLst>
                                        </p:cTn>
                                        <p:tgtEl>
                                          <p:spTgt spid="37"/>
                                        </p:tgtEl>
                                        <p:attrNameLst>
                                          <p:attrName>style.visibility</p:attrName>
                                        </p:attrNameLst>
                                      </p:cBhvr>
                                      <p:to>
                                        <p:strVal val="hidden"/>
                                      </p:to>
                                    </p:set>
                                  </p:childTnLst>
                                </p:cTn>
                              </p:par>
                              <p:par>
                                <p:cTn id="18" presetID="22" presetClass="entr" presetSubtype="1" fill="hold" nodeType="withEffect">
                                  <p:stCondLst>
                                    <p:cond delay="0"/>
                                  </p:stCondLst>
                                  <p:childTnLst>
                                    <p:set>
                                      <p:cBhvr>
                                        <p:cTn id="19" dur="1" fill="hold">
                                          <p:stCondLst>
                                            <p:cond delay="0"/>
                                          </p:stCondLst>
                                        </p:cTn>
                                        <p:tgtEl>
                                          <p:spTgt spid="42"/>
                                        </p:tgtEl>
                                        <p:attrNameLst>
                                          <p:attrName>style.visibility</p:attrName>
                                        </p:attrNameLst>
                                      </p:cBhvr>
                                      <p:to>
                                        <p:strVal val="visible"/>
                                      </p:to>
                                    </p:set>
                                    <p:animEffect transition="in" filter="wipe(up)">
                                      <p:cBhvr>
                                        <p:cTn id="20" dur="500"/>
                                        <p:tgtEl>
                                          <p:spTgt spid="42"/>
                                        </p:tgtEl>
                                      </p:cBhvr>
                                    </p:animEffect>
                                  </p:childTnLst>
                                </p:cTn>
                              </p:par>
                            </p:childTnLst>
                          </p:cTn>
                        </p:par>
                        <p:par>
                          <p:cTn id="21" fill="hold">
                            <p:stCondLst>
                              <p:cond delay="500"/>
                            </p:stCondLst>
                            <p:childTnLst>
                              <p:par>
                                <p:cTn id="22" presetID="22" presetClass="entr" presetSubtype="1" fill="hold" nodeType="afterEffect">
                                  <p:stCondLst>
                                    <p:cond delay="0"/>
                                  </p:stCondLst>
                                  <p:childTnLst>
                                    <p:set>
                                      <p:cBhvr>
                                        <p:cTn id="23" dur="1" fill="hold">
                                          <p:stCondLst>
                                            <p:cond delay="0"/>
                                          </p:stCondLst>
                                        </p:cTn>
                                        <p:tgtEl>
                                          <p:spTgt spid="48"/>
                                        </p:tgtEl>
                                        <p:attrNameLst>
                                          <p:attrName>style.visibility</p:attrName>
                                        </p:attrNameLst>
                                      </p:cBhvr>
                                      <p:to>
                                        <p:strVal val="visible"/>
                                      </p:to>
                                    </p:set>
                                    <p:animEffect transition="in" filter="wipe(up)">
                                      <p:cBhvr>
                                        <p:cTn id="24"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04800" y="533400"/>
            <a:ext cx="12954000" cy="10668000"/>
            <a:chOff x="571500" y="1733550"/>
            <a:chExt cx="7386461" cy="4403142"/>
          </a:xfrm>
        </p:grpSpPr>
        <p:sp>
          <p:nvSpPr>
            <p:cNvPr id="3" name="Freeform 2"/>
            <p:cNvSpPr/>
            <p:nvPr/>
          </p:nvSpPr>
          <p:spPr>
            <a:xfrm>
              <a:off x="2124075" y="1752600"/>
              <a:ext cx="1295400" cy="581025"/>
            </a:xfrm>
            <a:custGeom>
              <a:avLst/>
              <a:gdLst>
                <a:gd name="connsiteX0" fmla="*/ 0 w 1295400"/>
                <a:gd name="connsiteY0" fmla="*/ 581025 h 581025"/>
                <a:gd name="connsiteX1" fmla="*/ 123825 w 1295400"/>
                <a:gd name="connsiteY1" fmla="*/ 514350 h 581025"/>
                <a:gd name="connsiteX2" fmla="*/ 228600 w 1295400"/>
                <a:gd name="connsiteY2" fmla="*/ 514350 h 581025"/>
                <a:gd name="connsiteX3" fmla="*/ 304800 w 1295400"/>
                <a:gd name="connsiteY3" fmla="*/ 466725 h 581025"/>
                <a:gd name="connsiteX4" fmla="*/ 390525 w 1295400"/>
                <a:gd name="connsiteY4" fmla="*/ 457200 h 581025"/>
                <a:gd name="connsiteX5" fmla="*/ 466725 w 1295400"/>
                <a:gd name="connsiteY5" fmla="*/ 419100 h 581025"/>
                <a:gd name="connsiteX6" fmla="*/ 581025 w 1295400"/>
                <a:gd name="connsiteY6" fmla="*/ 390525 h 581025"/>
                <a:gd name="connsiteX7" fmla="*/ 714375 w 1295400"/>
                <a:gd name="connsiteY7" fmla="*/ 352425 h 581025"/>
                <a:gd name="connsiteX8" fmla="*/ 790575 w 1295400"/>
                <a:gd name="connsiteY8" fmla="*/ 352425 h 581025"/>
                <a:gd name="connsiteX9" fmla="*/ 866775 w 1295400"/>
                <a:gd name="connsiteY9" fmla="*/ 323850 h 581025"/>
                <a:gd name="connsiteX10" fmla="*/ 933450 w 1295400"/>
                <a:gd name="connsiteY10" fmla="*/ 295275 h 581025"/>
                <a:gd name="connsiteX11" fmla="*/ 1000125 w 1295400"/>
                <a:gd name="connsiteY11" fmla="*/ 247650 h 581025"/>
                <a:gd name="connsiteX12" fmla="*/ 1085850 w 1295400"/>
                <a:gd name="connsiteY12" fmla="*/ 171450 h 581025"/>
                <a:gd name="connsiteX13" fmla="*/ 1200150 w 1295400"/>
                <a:gd name="connsiteY13" fmla="*/ 47625 h 581025"/>
                <a:gd name="connsiteX14" fmla="*/ 1295400 w 1295400"/>
                <a:gd name="connsiteY14" fmla="*/ 0 h 58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95400" h="581025">
                  <a:moveTo>
                    <a:pt x="0" y="581025"/>
                  </a:moveTo>
                  <a:cubicBezTo>
                    <a:pt x="42862" y="553243"/>
                    <a:pt x="85725" y="525462"/>
                    <a:pt x="123825" y="514350"/>
                  </a:cubicBezTo>
                  <a:cubicBezTo>
                    <a:pt x="161925" y="503238"/>
                    <a:pt x="198437" y="522288"/>
                    <a:pt x="228600" y="514350"/>
                  </a:cubicBezTo>
                  <a:cubicBezTo>
                    <a:pt x="258763" y="506412"/>
                    <a:pt x="277813" y="476250"/>
                    <a:pt x="304800" y="466725"/>
                  </a:cubicBezTo>
                  <a:cubicBezTo>
                    <a:pt x="331787" y="457200"/>
                    <a:pt x="363538" y="465137"/>
                    <a:pt x="390525" y="457200"/>
                  </a:cubicBezTo>
                  <a:cubicBezTo>
                    <a:pt x="417512" y="449263"/>
                    <a:pt x="434975" y="430212"/>
                    <a:pt x="466725" y="419100"/>
                  </a:cubicBezTo>
                  <a:cubicBezTo>
                    <a:pt x="498475" y="407988"/>
                    <a:pt x="539750" y="401637"/>
                    <a:pt x="581025" y="390525"/>
                  </a:cubicBezTo>
                  <a:cubicBezTo>
                    <a:pt x="622300" y="379413"/>
                    <a:pt x="679450" y="358775"/>
                    <a:pt x="714375" y="352425"/>
                  </a:cubicBezTo>
                  <a:cubicBezTo>
                    <a:pt x="749300" y="346075"/>
                    <a:pt x="765175" y="357187"/>
                    <a:pt x="790575" y="352425"/>
                  </a:cubicBezTo>
                  <a:cubicBezTo>
                    <a:pt x="815975" y="347663"/>
                    <a:pt x="842963" y="333375"/>
                    <a:pt x="866775" y="323850"/>
                  </a:cubicBezTo>
                  <a:cubicBezTo>
                    <a:pt x="890588" y="314325"/>
                    <a:pt x="911225" y="307975"/>
                    <a:pt x="933450" y="295275"/>
                  </a:cubicBezTo>
                  <a:cubicBezTo>
                    <a:pt x="955675" y="282575"/>
                    <a:pt x="974725" y="268288"/>
                    <a:pt x="1000125" y="247650"/>
                  </a:cubicBezTo>
                  <a:cubicBezTo>
                    <a:pt x="1025525" y="227012"/>
                    <a:pt x="1052513" y="204787"/>
                    <a:pt x="1085850" y="171450"/>
                  </a:cubicBezTo>
                  <a:cubicBezTo>
                    <a:pt x="1119187" y="138113"/>
                    <a:pt x="1165225" y="76200"/>
                    <a:pt x="1200150" y="47625"/>
                  </a:cubicBezTo>
                  <a:cubicBezTo>
                    <a:pt x="1235075" y="19050"/>
                    <a:pt x="1265237" y="9525"/>
                    <a:pt x="1295400" y="0"/>
                  </a:cubicBezTo>
                </a:path>
              </a:pathLst>
            </a:custGeom>
            <a:ln w="762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4" name="Freeform 3"/>
            <p:cNvSpPr/>
            <p:nvPr/>
          </p:nvSpPr>
          <p:spPr>
            <a:xfrm>
              <a:off x="2228850" y="2455334"/>
              <a:ext cx="1181100" cy="402166"/>
            </a:xfrm>
            <a:custGeom>
              <a:avLst/>
              <a:gdLst>
                <a:gd name="connsiteX0" fmla="*/ 0 w 1181100"/>
                <a:gd name="connsiteY0" fmla="*/ 192616 h 402166"/>
                <a:gd name="connsiteX1" fmla="*/ 76200 w 1181100"/>
                <a:gd name="connsiteY1" fmla="*/ 144991 h 402166"/>
                <a:gd name="connsiteX2" fmla="*/ 152400 w 1181100"/>
                <a:gd name="connsiteY2" fmla="*/ 106891 h 402166"/>
                <a:gd name="connsiteX3" fmla="*/ 238125 w 1181100"/>
                <a:gd name="connsiteY3" fmla="*/ 68791 h 402166"/>
                <a:gd name="connsiteX4" fmla="*/ 323850 w 1181100"/>
                <a:gd name="connsiteY4" fmla="*/ 40216 h 402166"/>
                <a:gd name="connsiteX5" fmla="*/ 390525 w 1181100"/>
                <a:gd name="connsiteY5" fmla="*/ 21166 h 402166"/>
                <a:gd name="connsiteX6" fmla="*/ 476250 w 1181100"/>
                <a:gd name="connsiteY6" fmla="*/ 2116 h 402166"/>
                <a:gd name="connsiteX7" fmla="*/ 600075 w 1181100"/>
                <a:gd name="connsiteY7" fmla="*/ 2116 h 402166"/>
                <a:gd name="connsiteX8" fmla="*/ 704850 w 1181100"/>
                <a:gd name="connsiteY8" fmla="*/ 2116 h 402166"/>
                <a:gd name="connsiteX9" fmla="*/ 847725 w 1181100"/>
                <a:gd name="connsiteY9" fmla="*/ 30691 h 402166"/>
                <a:gd name="connsiteX10" fmla="*/ 933450 w 1181100"/>
                <a:gd name="connsiteY10" fmla="*/ 68791 h 402166"/>
                <a:gd name="connsiteX11" fmla="*/ 1028700 w 1181100"/>
                <a:gd name="connsiteY11" fmla="*/ 154516 h 402166"/>
                <a:gd name="connsiteX12" fmla="*/ 1095375 w 1181100"/>
                <a:gd name="connsiteY12" fmla="*/ 230716 h 402166"/>
                <a:gd name="connsiteX13" fmla="*/ 1143000 w 1181100"/>
                <a:gd name="connsiteY13" fmla="*/ 297391 h 402166"/>
                <a:gd name="connsiteX14" fmla="*/ 1181100 w 1181100"/>
                <a:gd name="connsiteY14" fmla="*/ 402166 h 402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81100" h="402166">
                  <a:moveTo>
                    <a:pt x="0" y="192616"/>
                  </a:moveTo>
                  <a:cubicBezTo>
                    <a:pt x="25400" y="175947"/>
                    <a:pt x="50800" y="159278"/>
                    <a:pt x="76200" y="144991"/>
                  </a:cubicBezTo>
                  <a:cubicBezTo>
                    <a:pt x="101600" y="130704"/>
                    <a:pt x="125413" y="119591"/>
                    <a:pt x="152400" y="106891"/>
                  </a:cubicBezTo>
                  <a:cubicBezTo>
                    <a:pt x="179387" y="94191"/>
                    <a:pt x="209550" y="79903"/>
                    <a:pt x="238125" y="68791"/>
                  </a:cubicBezTo>
                  <a:cubicBezTo>
                    <a:pt x="266700" y="57679"/>
                    <a:pt x="298450" y="48153"/>
                    <a:pt x="323850" y="40216"/>
                  </a:cubicBezTo>
                  <a:cubicBezTo>
                    <a:pt x="349250" y="32279"/>
                    <a:pt x="365125" y="27516"/>
                    <a:pt x="390525" y="21166"/>
                  </a:cubicBezTo>
                  <a:cubicBezTo>
                    <a:pt x="415925" y="14816"/>
                    <a:pt x="441325" y="5291"/>
                    <a:pt x="476250" y="2116"/>
                  </a:cubicBezTo>
                  <a:cubicBezTo>
                    <a:pt x="511175" y="-1059"/>
                    <a:pt x="600075" y="2116"/>
                    <a:pt x="600075" y="2116"/>
                  </a:cubicBezTo>
                  <a:cubicBezTo>
                    <a:pt x="638175" y="2116"/>
                    <a:pt x="663575" y="-2646"/>
                    <a:pt x="704850" y="2116"/>
                  </a:cubicBezTo>
                  <a:cubicBezTo>
                    <a:pt x="746125" y="6878"/>
                    <a:pt x="809625" y="19579"/>
                    <a:pt x="847725" y="30691"/>
                  </a:cubicBezTo>
                  <a:cubicBezTo>
                    <a:pt x="885825" y="41803"/>
                    <a:pt x="903288" y="48154"/>
                    <a:pt x="933450" y="68791"/>
                  </a:cubicBezTo>
                  <a:cubicBezTo>
                    <a:pt x="963612" y="89428"/>
                    <a:pt x="1001713" y="127529"/>
                    <a:pt x="1028700" y="154516"/>
                  </a:cubicBezTo>
                  <a:cubicBezTo>
                    <a:pt x="1055687" y="181503"/>
                    <a:pt x="1076325" y="206904"/>
                    <a:pt x="1095375" y="230716"/>
                  </a:cubicBezTo>
                  <a:cubicBezTo>
                    <a:pt x="1114425" y="254528"/>
                    <a:pt x="1128713" y="268816"/>
                    <a:pt x="1143000" y="297391"/>
                  </a:cubicBezTo>
                  <a:cubicBezTo>
                    <a:pt x="1157287" y="325966"/>
                    <a:pt x="1181100" y="402166"/>
                    <a:pt x="1181100" y="402166"/>
                  </a:cubicBezTo>
                </a:path>
              </a:pathLst>
            </a:custGeom>
            <a:ln w="762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 name="Freeform 4"/>
            <p:cNvSpPr/>
            <p:nvPr/>
          </p:nvSpPr>
          <p:spPr>
            <a:xfrm>
              <a:off x="3335436" y="1857375"/>
              <a:ext cx="1884264" cy="448519"/>
            </a:xfrm>
            <a:custGeom>
              <a:avLst/>
              <a:gdLst>
                <a:gd name="connsiteX0" fmla="*/ 207864 w 1884264"/>
                <a:gd name="connsiteY0" fmla="*/ 0 h 448519"/>
                <a:gd name="connsiteX1" fmla="*/ 122139 w 1884264"/>
                <a:gd name="connsiteY1" fmla="*/ 47625 h 448519"/>
                <a:gd name="connsiteX2" fmla="*/ 74514 w 1884264"/>
                <a:gd name="connsiteY2" fmla="*/ 104775 h 448519"/>
                <a:gd name="connsiteX3" fmla="*/ 55464 w 1884264"/>
                <a:gd name="connsiteY3" fmla="*/ 133350 h 448519"/>
                <a:gd name="connsiteX4" fmla="*/ 7839 w 1884264"/>
                <a:gd name="connsiteY4" fmla="*/ 180975 h 448519"/>
                <a:gd name="connsiteX5" fmla="*/ 7839 w 1884264"/>
                <a:gd name="connsiteY5" fmla="*/ 200025 h 448519"/>
                <a:gd name="connsiteX6" fmla="*/ 84039 w 1884264"/>
                <a:gd name="connsiteY6" fmla="*/ 200025 h 448519"/>
                <a:gd name="connsiteX7" fmla="*/ 179289 w 1884264"/>
                <a:gd name="connsiteY7" fmla="*/ 200025 h 448519"/>
                <a:gd name="connsiteX8" fmla="*/ 255489 w 1884264"/>
                <a:gd name="connsiteY8" fmla="*/ 219075 h 448519"/>
                <a:gd name="connsiteX9" fmla="*/ 369789 w 1884264"/>
                <a:gd name="connsiteY9" fmla="*/ 247650 h 448519"/>
                <a:gd name="connsiteX10" fmla="*/ 512664 w 1884264"/>
                <a:gd name="connsiteY10" fmla="*/ 266700 h 448519"/>
                <a:gd name="connsiteX11" fmla="*/ 665064 w 1884264"/>
                <a:gd name="connsiteY11" fmla="*/ 304800 h 448519"/>
                <a:gd name="connsiteX12" fmla="*/ 836514 w 1884264"/>
                <a:gd name="connsiteY12" fmla="*/ 361950 h 448519"/>
                <a:gd name="connsiteX13" fmla="*/ 988914 w 1884264"/>
                <a:gd name="connsiteY13" fmla="*/ 400050 h 448519"/>
                <a:gd name="connsiteX14" fmla="*/ 1084164 w 1884264"/>
                <a:gd name="connsiteY14" fmla="*/ 419100 h 448519"/>
                <a:gd name="connsiteX15" fmla="*/ 1169889 w 1884264"/>
                <a:gd name="connsiteY15" fmla="*/ 447675 h 448519"/>
                <a:gd name="connsiteX16" fmla="*/ 1274664 w 1884264"/>
                <a:gd name="connsiteY16" fmla="*/ 438150 h 448519"/>
                <a:gd name="connsiteX17" fmla="*/ 1408014 w 1884264"/>
                <a:gd name="connsiteY17" fmla="*/ 409575 h 448519"/>
                <a:gd name="connsiteX18" fmla="*/ 1550889 w 1884264"/>
                <a:gd name="connsiteY18" fmla="*/ 419100 h 448519"/>
                <a:gd name="connsiteX19" fmla="*/ 1731864 w 1884264"/>
                <a:gd name="connsiteY19" fmla="*/ 409575 h 448519"/>
                <a:gd name="connsiteX20" fmla="*/ 1884264 w 1884264"/>
                <a:gd name="connsiteY20" fmla="*/ 419100 h 448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884264" h="448519">
                  <a:moveTo>
                    <a:pt x="207864" y="0"/>
                  </a:moveTo>
                  <a:cubicBezTo>
                    <a:pt x="176114" y="15081"/>
                    <a:pt x="144364" y="30163"/>
                    <a:pt x="122139" y="47625"/>
                  </a:cubicBezTo>
                  <a:cubicBezTo>
                    <a:pt x="99914" y="65087"/>
                    <a:pt x="85626" y="90488"/>
                    <a:pt x="74514" y="104775"/>
                  </a:cubicBezTo>
                  <a:cubicBezTo>
                    <a:pt x="63401" y="119063"/>
                    <a:pt x="66576" y="120650"/>
                    <a:pt x="55464" y="133350"/>
                  </a:cubicBezTo>
                  <a:cubicBezTo>
                    <a:pt x="44352" y="146050"/>
                    <a:pt x="15776" y="169863"/>
                    <a:pt x="7839" y="180975"/>
                  </a:cubicBezTo>
                  <a:cubicBezTo>
                    <a:pt x="-99" y="192088"/>
                    <a:pt x="-4861" y="196850"/>
                    <a:pt x="7839" y="200025"/>
                  </a:cubicBezTo>
                  <a:cubicBezTo>
                    <a:pt x="20539" y="203200"/>
                    <a:pt x="84039" y="200025"/>
                    <a:pt x="84039" y="200025"/>
                  </a:cubicBezTo>
                  <a:cubicBezTo>
                    <a:pt x="112614" y="200025"/>
                    <a:pt x="150714" y="196850"/>
                    <a:pt x="179289" y="200025"/>
                  </a:cubicBezTo>
                  <a:cubicBezTo>
                    <a:pt x="207864" y="203200"/>
                    <a:pt x="255489" y="219075"/>
                    <a:pt x="255489" y="219075"/>
                  </a:cubicBezTo>
                  <a:cubicBezTo>
                    <a:pt x="287239" y="227012"/>
                    <a:pt x="326927" y="239713"/>
                    <a:pt x="369789" y="247650"/>
                  </a:cubicBezTo>
                  <a:cubicBezTo>
                    <a:pt x="412651" y="255587"/>
                    <a:pt x="463451" y="257175"/>
                    <a:pt x="512664" y="266700"/>
                  </a:cubicBezTo>
                  <a:cubicBezTo>
                    <a:pt x="561877" y="276225"/>
                    <a:pt x="611089" y="288925"/>
                    <a:pt x="665064" y="304800"/>
                  </a:cubicBezTo>
                  <a:cubicBezTo>
                    <a:pt x="719039" y="320675"/>
                    <a:pt x="782539" y="346075"/>
                    <a:pt x="836514" y="361950"/>
                  </a:cubicBezTo>
                  <a:cubicBezTo>
                    <a:pt x="890489" y="377825"/>
                    <a:pt x="947639" y="390525"/>
                    <a:pt x="988914" y="400050"/>
                  </a:cubicBezTo>
                  <a:cubicBezTo>
                    <a:pt x="1030189" y="409575"/>
                    <a:pt x="1054001" y="411162"/>
                    <a:pt x="1084164" y="419100"/>
                  </a:cubicBezTo>
                  <a:cubicBezTo>
                    <a:pt x="1114327" y="427038"/>
                    <a:pt x="1138139" y="444500"/>
                    <a:pt x="1169889" y="447675"/>
                  </a:cubicBezTo>
                  <a:cubicBezTo>
                    <a:pt x="1201639" y="450850"/>
                    <a:pt x="1234977" y="444500"/>
                    <a:pt x="1274664" y="438150"/>
                  </a:cubicBezTo>
                  <a:cubicBezTo>
                    <a:pt x="1314351" y="431800"/>
                    <a:pt x="1361977" y="412750"/>
                    <a:pt x="1408014" y="409575"/>
                  </a:cubicBezTo>
                  <a:cubicBezTo>
                    <a:pt x="1454051" y="406400"/>
                    <a:pt x="1496914" y="419100"/>
                    <a:pt x="1550889" y="419100"/>
                  </a:cubicBezTo>
                  <a:cubicBezTo>
                    <a:pt x="1604864" y="419100"/>
                    <a:pt x="1676302" y="409575"/>
                    <a:pt x="1731864" y="409575"/>
                  </a:cubicBezTo>
                  <a:cubicBezTo>
                    <a:pt x="1787426" y="409575"/>
                    <a:pt x="1835845" y="414337"/>
                    <a:pt x="1884264" y="419100"/>
                  </a:cubicBezTo>
                </a:path>
              </a:pathLst>
            </a:custGeom>
            <a:ln w="762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6" name="Freeform 5"/>
            <p:cNvSpPr/>
            <p:nvPr/>
          </p:nvSpPr>
          <p:spPr>
            <a:xfrm>
              <a:off x="3343027" y="2303218"/>
              <a:ext cx="981323" cy="563807"/>
            </a:xfrm>
            <a:custGeom>
              <a:avLst/>
              <a:gdLst>
                <a:gd name="connsiteX0" fmla="*/ 209798 w 981323"/>
                <a:gd name="connsiteY0" fmla="*/ 487607 h 563807"/>
                <a:gd name="connsiteX1" fmla="*/ 171698 w 981323"/>
                <a:gd name="connsiteY1" fmla="*/ 401882 h 563807"/>
                <a:gd name="connsiteX2" fmla="*/ 152648 w 981323"/>
                <a:gd name="connsiteY2" fmla="*/ 325682 h 563807"/>
                <a:gd name="connsiteX3" fmla="*/ 95498 w 981323"/>
                <a:gd name="connsiteY3" fmla="*/ 239957 h 563807"/>
                <a:gd name="connsiteX4" fmla="*/ 57398 w 981323"/>
                <a:gd name="connsiteY4" fmla="*/ 201857 h 563807"/>
                <a:gd name="connsiteX5" fmla="*/ 28823 w 981323"/>
                <a:gd name="connsiteY5" fmla="*/ 144707 h 563807"/>
                <a:gd name="connsiteX6" fmla="*/ 9773 w 981323"/>
                <a:gd name="connsiteY6" fmla="*/ 106607 h 563807"/>
                <a:gd name="connsiteX7" fmla="*/ 248 w 981323"/>
                <a:gd name="connsiteY7" fmla="*/ 68507 h 563807"/>
                <a:gd name="connsiteX8" fmla="*/ 19298 w 981323"/>
                <a:gd name="connsiteY8" fmla="*/ 20882 h 563807"/>
                <a:gd name="connsiteX9" fmla="*/ 85973 w 981323"/>
                <a:gd name="connsiteY9" fmla="*/ 1832 h 563807"/>
                <a:gd name="connsiteX10" fmla="*/ 133598 w 981323"/>
                <a:gd name="connsiteY10" fmla="*/ 1832 h 563807"/>
                <a:gd name="connsiteX11" fmla="*/ 219323 w 981323"/>
                <a:gd name="connsiteY11" fmla="*/ 11357 h 563807"/>
                <a:gd name="connsiteX12" fmla="*/ 362198 w 981323"/>
                <a:gd name="connsiteY12" fmla="*/ 39932 h 563807"/>
                <a:gd name="connsiteX13" fmla="*/ 476498 w 981323"/>
                <a:gd name="connsiteY13" fmla="*/ 68507 h 563807"/>
                <a:gd name="connsiteX14" fmla="*/ 600323 w 981323"/>
                <a:gd name="connsiteY14" fmla="*/ 97082 h 563807"/>
                <a:gd name="connsiteX15" fmla="*/ 705098 w 981323"/>
                <a:gd name="connsiteY15" fmla="*/ 144707 h 563807"/>
                <a:gd name="connsiteX16" fmla="*/ 800348 w 981323"/>
                <a:gd name="connsiteY16" fmla="*/ 163757 h 563807"/>
                <a:gd name="connsiteX17" fmla="*/ 895598 w 981323"/>
                <a:gd name="connsiteY17" fmla="*/ 220907 h 563807"/>
                <a:gd name="connsiteX18" fmla="*/ 943223 w 981323"/>
                <a:gd name="connsiteY18" fmla="*/ 259007 h 563807"/>
                <a:gd name="connsiteX19" fmla="*/ 962273 w 981323"/>
                <a:gd name="connsiteY19" fmla="*/ 316157 h 563807"/>
                <a:gd name="connsiteX20" fmla="*/ 971798 w 981323"/>
                <a:gd name="connsiteY20" fmla="*/ 382832 h 563807"/>
                <a:gd name="connsiteX21" fmla="*/ 981323 w 981323"/>
                <a:gd name="connsiteY21" fmla="*/ 459032 h 563807"/>
                <a:gd name="connsiteX22" fmla="*/ 971798 w 981323"/>
                <a:gd name="connsiteY22" fmla="*/ 563807 h 563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81323" h="563807">
                  <a:moveTo>
                    <a:pt x="209798" y="487607"/>
                  </a:moveTo>
                  <a:cubicBezTo>
                    <a:pt x="195510" y="458238"/>
                    <a:pt x="181223" y="428869"/>
                    <a:pt x="171698" y="401882"/>
                  </a:cubicBezTo>
                  <a:cubicBezTo>
                    <a:pt x="162173" y="374895"/>
                    <a:pt x="165348" y="352669"/>
                    <a:pt x="152648" y="325682"/>
                  </a:cubicBezTo>
                  <a:cubicBezTo>
                    <a:pt x="139948" y="298695"/>
                    <a:pt x="111373" y="260594"/>
                    <a:pt x="95498" y="239957"/>
                  </a:cubicBezTo>
                  <a:cubicBezTo>
                    <a:pt x="79623" y="219319"/>
                    <a:pt x="68510" y="217732"/>
                    <a:pt x="57398" y="201857"/>
                  </a:cubicBezTo>
                  <a:cubicBezTo>
                    <a:pt x="46285" y="185982"/>
                    <a:pt x="28823" y="144707"/>
                    <a:pt x="28823" y="144707"/>
                  </a:cubicBezTo>
                  <a:cubicBezTo>
                    <a:pt x="20886" y="128832"/>
                    <a:pt x="14536" y="119307"/>
                    <a:pt x="9773" y="106607"/>
                  </a:cubicBezTo>
                  <a:cubicBezTo>
                    <a:pt x="5010" y="93907"/>
                    <a:pt x="-1339" y="82794"/>
                    <a:pt x="248" y="68507"/>
                  </a:cubicBezTo>
                  <a:cubicBezTo>
                    <a:pt x="1835" y="54220"/>
                    <a:pt x="5010" y="31994"/>
                    <a:pt x="19298" y="20882"/>
                  </a:cubicBezTo>
                  <a:cubicBezTo>
                    <a:pt x="33585" y="9769"/>
                    <a:pt x="66923" y="5007"/>
                    <a:pt x="85973" y="1832"/>
                  </a:cubicBezTo>
                  <a:cubicBezTo>
                    <a:pt x="105023" y="-1343"/>
                    <a:pt x="111373" y="245"/>
                    <a:pt x="133598" y="1832"/>
                  </a:cubicBezTo>
                  <a:cubicBezTo>
                    <a:pt x="155823" y="3419"/>
                    <a:pt x="181223" y="5007"/>
                    <a:pt x="219323" y="11357"/>
                  </a:cubicBezTo>
                  <a:cubicBezTo>
                    <a:pt x="257423" y="17707"/>
                    <a:pt x="319336" y="30407"/>
                    <a:pt x="362198" y="39932"/>
                  </a:cubicBezTo>
                  <a:cubicBezTo>
                    <a:pt x="405060" y="49457"/>
                    <a:pt x="476498" y="68507"/>
                    <a:pt x="476498" y="68507"/>
                  </a:cubicBezTo>
                  <a:cubicBezTo>
                    <a:pt x="516186" y="78032"/>
                    <a:pt x="562223" y="84382"/>
                    <a:pt x="600323" y="97082"/>
                  </a:cubicBezTo>
                  <a:cubicBezTo>
                    <a:pt x="638423" y="109782"/>
                    <a:pt x="671761" y="133595"/>
                    <a:pt x="705098" y="144707"/>
                  </a:cubicBezTo>
                  <a:cubicBezTo>
                    <a:pt x="738435" y="155819"/>
                    <a:pt x="768598" y="151057"/>
                    <a:pt x="800348" y="163757"/>
                  </a:cubicBezTo>
                  <a:cubicBezTo>
                    <a:pt x="832098" y="176457"/>
                    <a:pt x="871786" y="205032"/>
                    <a:pt x="895598" y="220907"/>
                  </a:cubicBezTo>
                  <a:cubicBezTo>
                    <a:pt x="919411" y="236782"/>
                    <a:pt x="932111" y="243132"/>
                    <a:pt x="943223" y="259007"/>
                  </a:cubicBezTo>
                  <a:cubicBezTo>
                    <a:pt x="954336" y="274882"/>
                    <a:pt x="957511" y="295520"/>
                    <a:pt x="962273" y="316157"/>
                  </a:cubicBezTo>
                  <a:cubicBezTo>
                    <a:pt x="967035" y="336794"/>
                    <a:pt x="968623" y="359019"/>
                    <a:pt x="971798" y="382832"/>
                  </a:cubicBezTo>
                  <a:cubicBezTo>
                    <a:pt x="974973" y="406644"/>
                    <a:pt x="981323" y="428870"/>
                    <a:pt x="981323" y="459032"/>
                  </a:cubicBezTo>
                  <a:cubicBezTo>
                    <a:pt x="981323" y="489194"/>
                    <a:pt x="976560" y="526500"/>
                    <a:pt x="971798" y="563807"/>
                  </a:cubicBezTo>
                </a:path>
              </a:pathLst>
            </a:custGeom>
            <a:ln w="762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7" name="Freeform 6"/>
            <p:cNvSpPr/>
            <p:nvPr/>
          </p:nvSpPr>
          <p:spPr>
            <a:xfrm>
              <a:off x="4399634" y="2645436"/>
              <a:ext cx="610516" cy="650214"/>
            </a:xfrm>
            <a:custGeom>
              <a:avLst/>
              <a:gdLst>
                <a:gd name="connsiteX0" fmla="*/ 916 w 610516"/>
                <a:gd name="connsiteY0" fmla="*/ 212064 h 650214"/>
                <a:gd name="connsiteX1" fmla="*/ 916 w 610516"/>
                <a:gd name="connsiteY1" fmla="*/ 116814 h 650214"/>
                <a:gd name="connsiteX2" fmla="*/ 10441 w 610516"/>
                <a:gd name="connsiteY2" fmla="*/ 69189 h 650214"/>
                <a:gd name="connsiteX3" fmla="*/ 48541 w 610516"/>
                <a:gd name="connsiteY3" fmla="*/ 31089 h 650214"/>
                <a:gd name="connsiteX4" fmla="*/ 77116 w 610516"/>
                <a:gd name="connsiteY4" fmla="*/ 2514 h 650214"/>
                <a:gd name="connsiteX5" fmla="*/ 115216 w 610516"/>
                <a:gd name="connsiteY5" fmla="*/ 2514 h 650214"/>
                <a:gd name="connsiteX6" fmla="*/ 162841 w 610516"/>
                <a:gd name="connsiteY6" fmla="*/ 12039 h 650214"/>
                <a:gd name="connsiteX7" fmla="*/ 248566 w 610516"/>
                <a:gd name="connsiteY7" fmla="*/ 40614 h 650214"/>
                <a:gd name="connsiteX8" fmla="*/ 334291 w 610516"/>
                <a:gd name="connsiteY8" fmla="*/ 78714 h 650214"/>
                <a:gd name="connsiteX9" fmla="*/ 391441 w 610516"/>
                <a:gd name="connsiteY9" fmla="*/ 116814 h 650214"/>
                <a:gd name="connsiteX10" fmla="*/ 458116 w 610516"/>
                <a:gd name="connsiteY10" fmla="*/ 154914 h 650214"/>
                <a:gd name="connsiteX11" fmla="*/ 534316 w 610516"/>
                <a:gd name="connsiteY11" fmla="*/ 212064 h 650214"/>
                <a:gd name="connsiteX12" fmla="*/ 581941 w 610516"/>
                <a:gd name="connsiteY12" fmla="*/ 269214 h 650214"/>
                <a:gd name="connsiteX13" fmla="*/ 591466 w 610516"/>
                <a:gd name="connsiteY13" fmla="*/ 345414 h 650214"/>
                <a:gd name="connsiteX14" fmla="*/ 591466 w 610516"/>
                <a:gd name="connsiteY14" fmla="*/ 421614 h 650214"/>
                <a:gd name="connsiteX15" fmla="*/ 572416 w 610516"/>
                <a:gd name="connsiteY15" fmla="*/ 507339 h 650214"/>
                <a:gd name="connsiteX16" fmla="*/ 610516 w 610516"/>
                <a:gd name="connsiteY16" fmla="*/ 650214 h 65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10516" h="650214">
                  <a:moveTo>
                    <a:pt x="916" y="212064"/>
                  </a:moveTo>
                  <a:cubicBezTo>
                    <a:pt x="122" y="176345"/>
                    <a:pt x="-672" y="140627"/>
                    <a:pt x="916" y="116814"/>
                  </a:cubicBezTo>
                  <a:cubicBezTo>
                    <a:pt x="2504" y="93001"/>
                    <a:pt x="2504" y="83476"/>
                    <a:pt x="10441" y="69189"/>
                  </a:cubicBezTo>
                  <a:cubicBezTo>
                    <a:pt x="18378" y="54902"/>
                    <a:pt x="48541" y="31089"/>
                    <a:pt x="48541" y="31089"/>
                  </a:cubicBezTo>
                  <a:cubicBezTo>
                    <a:pt x="59653" y="19977"/>
                    <a:pt x="66004" y="7276"/>
                    <a:pt x="77116" y="2514"/>
                  </a:cubicBezTo>
                  <a:cubicBezTo>
                    <a:pt x="88228" y="-2248"/>
                    <a:pt x="100929" y="927"/>
                    <a:pt x="115216" y="2514"/>
                  </a:cubicBezTo>
                  <a:cubicBezTo>
                    <a:pt x="129503" y="4101"/>
                    <a:pt x="140616" y="5689"/>
                    <a:pt x="162841" y="12039"/>
                  </a:cubicBezTo>
                  <a:cubicBezTo>
                    <a:pt x="185066" y="18389"/>
                    <a:pt x="219991" y="29502"/>
                    <a:pt x="248566" y="40614"/>
                  </a:cubicBezTo>
                  <a:cubicBezTo>
                    <a:pt x="277141" y="51726"/>
                    <a:pt x="310479" y="66014"/>
                    <a:pt x="334291" y="78714"/>
                  </a:cubicBezTo>
                  <a:cubicBezTo>
                    <a:pt x="358104" y="91414"/>
                    <a:pt x="370804" y="104114"/>
                    <a:pt x="391441" y="116814"/>
                  </a:cubicBezTo>
                  <a:cubicBezTo>
                    <a:pt x="412078" y="129514"/>
                    <a:pt x="434304" y="139039"/>
                    <a:pt x="458116" y="154914"/>
                  </a:cubicBezTo>
                  <a:cubicBezTo>
                    <a:pt x="481929" y="170789"/>
                    <a:pt x="513679" y="193014"/>
                    <a:pt x="534316" y="212064"/>
                  </a:cubicBezTo>
                  <a:cubicBezTo>
                    <a:pt x="554953" y="231114"/>
                    <a:pt x="572416" y="246989"/>
                    <a:pt x="581941" y="269214"/>
                  </a:cubicBezTo>
                  <a:cubicBezTo>
                    <a:pt x="591466" y="291439"/>
                    <a:pt x="589879" y="320014"/>
                    <a:pt x="591466" y="345414"/>
                  </a:cubicBezTo>
                  <a:cubicBezTo>
                    <a:pt x="593054" y="370814"/>
                    <a:pt x="594641" y="394626"/>
                    <a:pt x="591466" y="421614"/>
                  </a:cubicBezTo>
                  <a:cubicBezTo>
                    <a:pt x="588291" y="448602"/>
                    <a:pt x="569241" y="469239"/>
                    <a:pt x="572416" y="507339"/>
                  </a:cubicBezTo>
                  <a:cubicBezTo>
                    <a:pt x="575591" y="545439"/>
                    <a:pt x="593053" y="597826"/>
                    <a:pt x="610516" y="650214"/>
                  </a:cubicBezTo>
                </a:path>
              </a:pathLst>
            </a:custGeom>
            <a:ln w="762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8" name="Freeform 7"/>
            <p:cNvSpPr/>
            <p:nvPr/>
          </p:nvSpPr>
          <p:spPr>
            <a:xfrm>
              <a:off x="4714837" y="2398848"/>
              <a:ext cx="2400338" cy="1468302"/>
            </a:xfrm>
            <a:custGeom>
              <a:avLst/>
              <a:gdLst>
                <a:gd name="connsiteX0" fmla="*/ 485813 w 2400338"/>
                <a:gd name="connsiteY0" fmla="*/ 20502 h 1468302"/>
                <a:gd name="connsiteX1" fmla="*/ 323888 w 2400338"/>
                <a:gd name="connsiteY1" fmla="*/ 39552 h 1468302"/>
                <a:gd name="connsiteX2" fmla="*/ 323888 w 2400338"/>
                <a:gd name="connsiteY2" fmla="*/ 39552 h 1468302"/>
                <a:gd name="connsiteX3" fmla="*/ 209588 w 2400338"/>
                <a:gd name="connsiteY3" fmla="*/ 10977 h 1468302"/>
                <a:gd name="connsiteX4" fmla="*/ 123863 w 2400338"/>
                <a:gd name="connsiteY4" fmla="*/ 1452 h 1468302"/>
                <a:gd name="connsiteX5" fmla="*/ 66713 w 2400338"/>
                <a:gd name="connsiteY5" fmla="*/ 39552 h 1468302"/>
                <a:gd name="connsiteX6" fmla="*/ 38 w 2400338"/>
                <a:gd name="connsiteY6" fmla="*/ 39552 h 1468302"/>
                <a:gd name="connsiteX7" fmla="*/ 76238 w 2400338"/>
                <a:gd name="connsiteY7" fmla="*/ 77652 h 1468302"/>
                <a:gd name="connsiteX8" fmla="*/ 181013 w 2400338"/>
                <a:gd name="connsiteY8" fmla="*/ 125277 h 1468302"/>
                <a:gd name="connsiteX9" fmla="*/ 342938 w 2400338"/>
                <a:gd name="connsiteY9" fmla="*/ 201477 h 1468302"/>
                <a:gd name="connsiteX10" fmla="*/ 476288 w 2400338"/>
                <a:gd name="connsiteY10" fmla="*/ 277677 h 1468302"/>
                <a:gd name="connsiteX11" fmla="*/ 628688 w 2400338"/>
                <a:gd name="connsiteY11" fmla="*/ 382452 h 1468302"/>
                <a:gd name="connsiteX12" fmla="*/ 800138 w 2400338"/>
                <a:gd name="connsiteY12" fmla="*/ 487227 h 1468302"/>
                <a:gd name="connsiteX13" fmla="*/ 943013 w 2400338"/>
                <a:gd name="connsiteY13" fmla="*/ 582477 h 1468302"/>
                <a:gd name="connsiteX14" fmla="*/ 1123988 w 2400338"/>
                <a:gd name="connsiteY14" fmla="*/ 706302 h 1468302"/>
                <a:gd name="connsiteX15" fmla="*/ 1266863 w 2400338"/>
                <a:gd name="connsiteY15" fmla="*/ 811077 h 1468302"/>
                <a:gd name="connsiteX16" fmla="*/ 1390688 w 2400338"/>
                <a:gd name="connsiteY16" fmla="*/ 925377 h 1468302"/>
                <a:gd name="connsiteX17" fmla="*/ 1562138 w 2400338"/>
                <a:gd name="connsiteY17" fmla="*/ 1058727 h 1468302"/>
                <a:gd name="connsiteX18" fmla="*/ 1647863 w 2400338"/>
                <a:gd name="connsiteY18" fmla="*/ 1163502 h 1468302"/>
                <a:gd name="connsiteX19" fmla="*/ 1771688 w 2400338"/>
                <a:gd name="connsiteY19" fmla="*/ 1268277 h 1468302"/>
                <a:gd name="connsiteX20" fmla="*/ 1866938 w 2400338"/>
                <a:gd name="connsiteY20" fmla="*/ 1354002 h 1468302"/>
                <a:gd name="connsiteX21" fmla="*/ 1924088 w 2400338"/>
                <a:gd name="connsiteY21" fmla="*/ 1392102 h 1468302"/>
                <a:gd name="connsiteX22" fmla="*/ 1981238 w 2400338"/>
                <a:gd name="connsiteY22" fmla="*/ 1401627 h 1468302"/>
                <a:gd name="connsiteX23" fmla="*/ 2114588 w 2400338"/>
                <a:gd name="connsiteY23" fmla="*/ 1430202 h 1468302"/>
                <a:gd name="connsiteX24" fmla="*/ 2247938 w 2400338"/>
                <a:gd name="connsiteY24" fmla="*/ 1430202 h 1468302"/>
                <a:gd name="connsiteX25" fmla="*/ 2400338 w 2400338"/>
                <a:gd name="connsiteY25" fmla="*/ 1468302 h 1468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400338" h="1468302">
                  <a:moveTo>
                    <a:pt x="485813" y="20502"/>
                  </a:moveTo>
                  <a:lnTo>
                    <a:pt x="323888" y="39552"/>
                  </a:lnTo>
                  <a:lnTo>
                    <a:pt x="323888" y="39552"/>
                  </a:lnTo>
                  <a:cubicBezTo>
                    <a:pt x="304838" y="34790"/>
                    <a:pt x="242925" y="17327"/>
                    <a:pt x="209588" y="10977"/>
                  </a:cubicBezTo>
                  <a:cubicBezTo>
                    <a:pt x="176250" y="4627"/>
                    <a:pt x="147675" y="-3310"/>
                    <a:pt x="123863" y="1452"/>
                  </a:cubicBezTo>
                  <a:cubicBezTo>
                    <a:pt x="100051" y="6214"/>
                    <a:pt x="87350" y="33202"/>
                    <a:pt x="66713" y="39552"/>
                  </a:cubicBezTo>
                  <a:cubicBezTo>
                    <a:pt x="46076" y="45902"/>
                    <a:pt x="-1550" y="33202"/>
                    <a:pt x="38" y="39552"/>
                  </a:cubicBezTo>
                  <a:cubicBezTo>
                    <a:pt x="1625" y="45902"/>
                    <a:pt x="46076" y="63365"/>
                    <a:pt x="76238" y="77652"/>
                  </a:cubicBezTo>
                  <a:cubicBezTo>
                    <a:pt x="106400" y="91939"/>
                    <a:pt x="181013" y="125277"/>
                    <a:pt x="181013" y="125277"/>
                  </a:cubicBezTo>
                  <a:cubicBezTo>
                    <a:pt x="225463" y="145915"/>
                    <a:pt x="293726" y="176077"/>
                    <a:pt x="342938" y="201477"/>
                  </a:cubicBezTo>
                  <a:cubicBezTo>
                    <a:pt x="392150" y="226877"/>
                    <a:pt x="428663" y="247515"/>
                    <a:pt x="476288" y="277677"/>
                  </a:cubicBezTo>
                  <a:cubicBezTo>
                    <a:pt x="523913" y="307839"/>
                    <a:pt x="574713" y="347527"/>
                    <a:pt x="628688" y="382452"/>
                  </a:cubicBezTo>
                  <a:cubicBezTo>
                    <a:pt x="682663" y="417377"/>
                    <a:pt x="747750" y="453889"/>
                    <a:pt x="800138" y="487227"/>
                  </a:cubicBezTo>
                  <a:cubicBezTo>
                    <a:pt x="852526" y="520565"/>
                    <a:pt x="943013" y="582477"/>
                    <a:pt x="943013" y="582477"/>
                  </a:cubicBezTo>
                  <a:lnTo>
                    <a:pt x="1123988" y="706302"/>
                  </a:lnTo>
                  <a:cubicBezTo>
                    <a:pt x="1177963" y="744402"/>
                    <a:pt x="1222413" y="774565"/>
                    <a:pt x="1266863" y="811077"/>
                  </a:cubicBezTo>
                  <a:cubicBezTo>
                    <a:pt x="1311313" y="847589"/>
                    <a:pt x="1341476" y="884102"/>
                    <a:pt x="1390688" y="925377"/>
                  </a:cubicBezTo>
                  <a:cubicBezTo>
                    <a:pt x="1439900" y="966652"/>
                    <a:pt x="1519276" y="1019040"/>
                    <a:pt x="1562138" y="1058727"/>
                  </a:cubicBezTo>
                  <a:cubicBezTo>
                    <a:pt x="1605000" y="1098414"/>
                    <a:pt x="1612938" y="1128577"/>
                    <a:pt x="1647863" y="1163502"/>
                  </a:cubicBezTo>
                  <a:cubicBezTo>
                    <a:pt x="1682788" y="1198427"/>
                    <a:pt x="1735176" y="1236527"/>
                    <a:pt x="1771688" y="1268277"/>
                  </a:cubicBezTo>
                  <a:cubicBezTo>
                    <a:pt x="1808200" y="1300027"/>
                    <a:pt x="1841538" y="1333364"/>
                    <a:pt x="1866938" y="1354002"/>
                  </a:cubicBezTo>
                  <a:cubicBezTo>
                    <a:pt x="1892338" y="1374640"/>
                    <a:pt x="1905038" y="1384165"/>
                    <a:pt x="1924088" y="1392102"/>
                  </a:cubicBezTo>
                  <a:cubicBezTo>
                    <a:pt x="1943138" y="1400039"/>
                    <a:pt x="1949488" y="1395277"/>
                    <a:pt x="1981238" y="1401627"/>
                  </a:cubicBezTo>
                  <a:cubicBezTo>
                    <a:pt x="2012988" y="1407977"/>
                    <a:pt x="2070138" y="1425440"/>
                    <a:pt x="2114588" y="1430202"/>
                  </a:cubicBezTo>
                  <a:cubicBezTo>
                    <a:pt x="2159038" y="1434965"/>
                    <a:pt x="2200313" y="1423852"/>
                    <a:pt x="2247938" y="1430202"/>
                  </a:cubicBezTo>
                  <a:cubicBezTo>
                    <a:pt x="2295563" y="1436552"/>
                    <a:pt x="2347950" y="1452427"/>
                    <a:pt x="2400338" y="1468302"/>
                  </a:cubicBezTo>
                </a:path>
              </a:pathLst>
            </a:custGeom>
            <a:ln w="762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9" name="Freeform 8"/>
            <p:cNvSpPr/>
            <p:nvPr/>
          </p:nvSpPr>
          <p:spPr>
            <a:xfrm>
              <a:off x="5090231" y="2933650"/>
              <a:ext cx="1205794" cy="1209725"/>
            </a:xfrm>
            <a:custGeom>
              <a:avLst/>
              <a:gdLst>
                <a:gd name="connsiteX0" fmla="*/ 15169 w 1205794"/>
                <a:gd name="connsiteY0" fmla="*/ 352475 h 1209725"/>
                <a:gd name="connsiteX1" fmla="*/ 15169 w 1205794"/>
                <a:gd name="connsiteY1" fmla="*/ 285800 h 1209725"/>
                <a:gd name="connsiteX2" fmla="*/ 15169 w 1205794"/>
                <a:gd name="connsiteY2" fmla="*/ 219125 h 1209725"/>
                <a:gd name="connsiteX3" fmla="*/ 5644 w 1205794"/>
                <a:gd name="connsiteY3" fmla="*/ 142925 h 1209725"/>
                <a:gd name="connsiteX4" fmla="*/ 5644 w 1205794"/>
                <a:gd name="connsiteY4" fmla="*/ 66725 h 1209725"/>
                <a:gd name="connsiteX5" fmla="*/ 5644 w 1205794"/>
                <a:gd name="connsiteY5" fmla="*/ 50 h 1209725"/>
                <a:gd name="connsiteX6" fmla="*/ 81844 w 1205794"/>
                <a:gd name="connsiteY6" fmla="*/ 57200 h 1209725"/>
                <a:gd name="connsiteX7" fmla="*/ 196144 w 1205794"/>
                <a:gd name="connsiteY7" fmla="*/ 133400 h 1209725"/>
                <a:gd name="connsiteX8" fmla="*/ 329494 w 1205794"/>
                <a:gd name="connsiteY8" fmla="*/ 219125 h 1209725"/>
                <a:gd name="connsiteX9" fmla="*/ 453319 w 1205794"/>
                <a:gd name="connsiteY9" fmla="*/ 314375 h 1209725"/>
                <a:gd name="connsiteX10" fmla="*/ 567619 w 1205794"/>
                <a:gd name="connsiteY10" fmla="*/ 381050 h 1209725"/>
                <a:gd name="connsiteX11" fmla="*/ 720019 w 1205794"/>
                <a:gd name="connsiteY11" fmla="*/ 476300 h 1209725"/>
                <a:gd name="connsiteX12" fmla="*/ 853369 w 1205794"/>
                <a:gd name="connsiteY12" fmla="*/ 562025 h 1209725"/>
                <a:gd name="connsiteX13" fmla="*/ 967669 w 1205794"/>
                <a:gd name="connsiteY13" fmla="*/ 666800 h 1209725"/>
                <a:gd name="connsiteX14" fmla="*/ 1081969 w 1205794"/>
                <a:gd name="connsiteY14" fmla="*/ 723950 h 1209725"/>
                <a:gd name="connsiteX15" fmla="*/ 1158169 w 1205794"/>
                <a:gd name="connsiteY15" fmla="*/ 809675 h 1209725"/>
                <a:gd name="connsiteX16" fmla="*/ 1196269 w 1205794"/>
                <a:gd name="connsiteY16" fmla="*/ 847775 h 1209725"/>
                <a:gd name="connsiteX17" fmla="*/ 1196269 w 1205794"/>
                <a:gd name="connsiteY17" fmla="*/ 971600 h 1209725"/>
                <a:gd name="connsiteX18" fmla="*/ 1196269 w 1205794"/>
                <a:gd name="connsiteY18" fmla="*/ 1114475 h 1209725"/>
                <a:gd name="connsiteX19" fmla="*/ 1205794 w 1205794"/>
                <a:gd name="connsiteY19" fmla="*/ 1209725 h 1209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05794" h="1209725">
                  <a:moveTo>
                    <a:pt x="15169" y="352475"/>
                  </a:moveTo>
                  <a:lnTo>
                    <a:pt x="15169" y="285800"/>
                  </a:lnTo>
                  <a:cubicBezTo>
                    <a:pt x="15169" y="263575"/>
                    <a:pt x="16757" y="242938"/>
                    <a:pt x="15169" y="219125"/>
                  </a:cubicBezTo>
                  <a:cubicBezTo>
                    <a:pt x="13581" y="195312"/>
                    <a:pt x="7231" y="168325"/>
                    <a:pt x="5644" y="142925"/>
                  </a:cubicBezTo>
                  <a:cubicBezTo>
                    <a:pt x="4056" y="117525"/>
                    <a:pt x="5644" y="66725"/>
                    <a:pt x="5644" y="66725"/>
                  </a:cubicBezTo>
                  <a:cubicBezTo>
                    <a:pt x="5644" y="42913"/>
                    <a:pt x="-7056" y="1637"/>
                    <a:pt x="5644" y="50"/>
                  </a:cubicBezTo>
                  <a:cubicBezTo>
                    <a:pt x="18344" y="-1537"/>
                    <a:pt x="50094" y="34975"/>
                    <a:pt x="81844" y="57200"/>
                  </a:cubicBezTo>
                  <a:cubicBezTo>
                    <a:pt x="113594" y="79425"/>
                    <a:pt x="154869" y="106413"/>
                    <a:pt x="196144" y="133400"/>
                  </a:cubicBezTo>
                  <a:cubicBezTo>
                    <a:pt x="237419" y="160387"/>
                    <a:pt x="286632" y="188963"/>
                    <a:pt x="329494" y="219125"/>
                  </a:cubicBezTo>
                  <a:cubicBezTo>
                    <a:pt x="372356" y="249287"/>
                    <a:pt x="413632" y="287387"/>
                    <a:pt x="453319" y="314375"/>
                  </a:cubicBezTo>
                  <a:cubicBezTo>
                    <a:pt x="493007" y="341362"/>
                    <a:pt x="523169" y="354062"/>
                    <a:pt x="567619" y="381050"/>
                  </a:cubicBezTo>
                  <a:cubicBezTo>
                    <a:pt x="612069" y="408038"/>
                    <a:pt x="720019" y="476300"/>
                    <a:pt x="720019" y="476300"/>
                  </a:cubicBezTo>
                  <a:cubicBezTo>
                    <a:pt x="767644" y="506462"/>
                    <a:pt x="812094" y="530275"/>
                    <a:pt x="853369" y="562025"/>
                  </a:cubicBezTo>
                  <a:cubicBezTo>
                    <a:pt x="894644" y="593775"/>
                    <a:pt x="929569" y="639813"/>
                    <a:pt x="967669" y="666800"/>
                  </a:cubicBezTo>
                  <a:cubicBezTo>
                    <a:pt x="1005769" y="693787"/>
                    <a:pt x="1050219" y="700138"/>
                    <a:pt x="1081969" y="723950"/>
                  </a:cubicBezTo>
                  <a:cubicBezTo>
                    <a:pt x="1113719" y="747762"/>
                    <a:pt x="1139119" y="789038"/>
                    <a:pt x="1158169" y="809675"/>
                  </a:cubicBezTo>
                  <a:cubicBezTo>
                    <a:pt x="1177219" y="830312"/>
                    <a:pt x="1189919" y="820788"/>
                    <a:pt x="1196269" y="847775"/>
                  </a:cubicBezTo>
                  <a:cubicBezTo>
                    <a:pt x="1202619" y="874762"/>
                    <a:pt x="1196269" y="971600"/>
                    <a:pt x="1196269" y="971600"/>
                  </a:cubicBezTo>
                  <a:cubicBezTo>
                    <a:pt x="1196269" y="1016050"/>
                    <a:pt x="1194682" y="1074788"/>
                    <a:pt x="1196269" y="1114475"/>
                  </a:cubicBezTo>
                  <a:cubicBezTo>
                    <a:pt x="1197856" y="1154162"/>
                    <a:pt x="1201825" y="1181943"/>
                    <a:pt x="1205794" y="1209725"/>
                  </a:cubicBezTo>
                </a:path>
              </a:pathLst>
            </a:custGeom>
            <a:ln w="762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 name="Freeform 9"/>
            <p:cNvSpPr/>
            <p:nvPr/>
          </p:nvSpPr>
          <p:spPr>
            <a:xfrm>
              <a:off x="6357056" y="3838151"/>
              <a:ext cx="729544" cy="1124374"/>
            </a:xfrm>
            <a:custGeom>
              <a:avLst/>
              <a:gdLst>
                <a:gd name="connsiteX0" fmla="*/ 24694 w 729544"/>
                <a:gd name="connsiteY0" fmla="*/ 286174 h 1124374"/>
                <a:gd name="connsiteX1" fmla="*/ 15169 w 729544"/>
                <a:gd name="connsiteY1" fmla="*/ 219499 h 1124374"/>
                <a:gd name="connsiteX2" fmla="*/ 15169 w 729544"/>
                <a:gd name="connsiteY2" fmla="*/ 152824 h 1124374"/>
                <a:gd name="connsiteX3" fmla="*/ 5644 w 729544"/>
                <a:gd name="connsiteY3" fmla="*/ 95674 h 1124374"/>
                <a:gd name="connsiteX4" fmla="*/ 5644 w 729544"/>
                <a:gd name="connsiteY4" fmla="*/ 48049 h 1124374"/>
                <a:gd name="connsiteX5" fmla="*/ 5644 w 729544"/>
                <a:gd name="connsiteY5" fmla="*/ 424 h 1124374"/>
                <a:gd name="connsiteX6" fmla="*/ 81844 w 729544"/>
                <a:gd name="connsiteY6" fmla="*/ 76624 h 1124374"/>
                <a:gd name="connsiteX7" fmla="*/ 167569 w 729544"/>
                <a:gd name="connsiteY7" fmla="*/ 171874 h 1124374"/>
                <a:gd name="connsiteX8" fmla="*/ 291394 w 729544"/>
                <a:gd name="connsiteY8" fmla="*/ 295699 h 1124374"/>
                <a:gd name="connsiteX9" fmla="*/ 386644 w 729544"/>
                <a:gd name="connsiteY9" fmla="*/ 390949 h 1124374"/>
                <a:gd name="connsiteX10" fmla="*/ 491419 w 729544"/>
                <a:gd name="connsiteY10" fmla="*/ 495724 h 1124374"/>
                <a:gd name="connsiteX11" fmla="*/ 586669 w 729544"/>
                <a:gd name="connsiteY11" fmla="*/ 600499 h 1124374"/>
                <a:gd name="connsiteX12" fmla="*/ 672394 w 729544"/>
                <a:gd name="connsiteY12" fmla="*/ 714799 h 1124374"/>
                <a:gd name="connsiteX13" fmla="*/ 710494 w 729544"/>
                <a:gd name="connsiteY13" fmla="*/ 810049 h 1124374"/>
                <a:gd name="connsiteX14" fmla="*/ 729544 w 729544"/>
                <a:gd name="connsiteY14" fmla="*/ 933874 h 1124374"/>
                <a:gd name="connsiteX15" fmla="*/ 710494 w 729544"/>
                <a:gd name="connsiteY15" fmla="*/ 1067224 h 1124374"/>
                <a:gd name="connsiteX16" fmla="*/ 691444 w 729544"/>
                <a:gd name="connsiteY16" fmla="*/ 1124374 h 1124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29544" h="1124374">
                  <a:moveTo>
                    <a:pt x="24694" y="286174"/>
                  </a:moveTo>
                  <a:cubicBezTo>
                    <a:pt x="20725" y="263949"/>
                    <a:pt x="16756" y="241724"/>
                    <a:pt x="15169" y="219499"/>
                  </a:cubicBezTo>
                  <a:cubicBezTo>
                    <a:pt x="13582" y="197274"/>
                    <a:pt x="16756" y="173461"/>
                    <a:pt x="15169" y="152824"/>
                  </a:cubicBezTo>
                  <a:cubicBezTo>
                    <a:pt x="13582" y="132187"/>
                    <a:pt x="7231" y="113136"/>
                    <a:pt x="5644" y="95674"/>
                  </a:cubicBezTo>
                  <a:cubicBezTo>
                    <a:pt x="4057" y="78212"/>
                    <a:pt x="5644" y="48049"/>
                    <a:pt x="5644" y="48049"/>
                  </a:cubicBezTo>
                  <a:cubicBezTo>
                    <a:pt x="5644" y="32174"/>
                    <a:pt x="-7056" y="-4339"/>
                    <a:pt x="5644" y="424"/>
                  </a:cubicBezTo>
                  <a:cubicBezTo>
                    <a:pt x="18344" y="5187"/>
                    <a:pt x="54857" y="48049"/>
                    <a:pt x="81844" y="76624"/>
                  </a:cubicBezTo>
                  <a:cubicBezTo>
                    <a:pt x="108832" y="105199"/>
                    <a:pt x="132644" y="135362"/>
                    <a:pt x="167569" y="171874"/>
                  </a:cubicBezTo>
                  <a:cubicBezTo>
                    <a:pt x="202494" y="208386"/>
                    <a:pt x="291394" y="295699"/>
                    <a:pt x="291394" y="295699"/>
                  </a:cubicBezTo>
                  <a:lnTo>
                    <a:pt x="386644" y="390949"/>
                  </a:lnTo>
                  <a:cubicBezTo>
                    <a:pt x="419981" y="424286"/>
                    <a:pt x="458082" y="460799"/>
                    <a:pt x="491419" y="495724"/>
                  </a:cubicBezTo>
                  <a:cubicBezTo>
                    <a:pt x="524757" y="530649"/>
                    <a:pt x="556506" y="563986"/>
                    <a:pt x="586669" y="600499"/>
                  </a:cubicBezTo>
                  <a:cubicBezTo>
                    <a:pt x="616832" y="637012"/>
                    <a:pt x="651756" y="679874"/>
                    <a:pt x="672394" y="714799"/>
                  </a:cubicBezTo>
                  <a:cubicBezTo>
                    <a:pt x="693032" y="749724"/>
                    <a:pt x="700969" y="773537"/>
                    <a:pt x="710494" y="810049"/>
                  </a:cubicBezTo>
                  <a:cubicBezTo>
                    <a:pt x="720019" y="846561"/>
                    <a:pt x="729544" y="891012"/>
                    <a:pt x="729544" y="933874"/>
                  </a:cubicBezTo>
                  <a:cubicBezTo>
                    <a:pt x="729544" y="976736"/>
                    <a:pt x="716844" y="1035474"/>
                    <a:pt x="710494" y="1067224"/>
                  </a:cubicBezTo>
                  <a:cubicBezTo>
                    <a:pt x="704144" y="1098974"/>
                    <a:pt x="697794" y="1111674"/>
                    <a:pt x="691444" y="1124374"/>
                  </a:cubicBezTo>
                </a:path>
              </a:pathLst>
            </a:custGeom>
            <a:ln w="762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1" name="Freeform 10"/>
            <p:cNvSpPr/>
            <p:nvPr/>
          </p:nvSpPr>
          <p:spPr>
            <a:xfrm>
              <a:off x="1743075" y="1733550"/>
              <a:ext cx="352425" cy="600075"/>
            </a:xfrm>
            <a:custGeom>
              <a:avLst/>
              <a:gdLst>
                <a:gd name="connsiteX0" fmla="*/ 352425 w 352425"/>
                <a:gd name="connsiteY0" fmla="*/ 600075 h 600075"/>
                <a:gd name="connsiteX1" fmla="*/ 323850 w 352425"/>
                <a:gd name="connsiteY1" fmla="*/ 533400 h 600075"/>
                <a:gd name="connsiteX2" fmla="*/ 295275 w 352425"/>
                <a:gd name="connsiteY2" fmla="*/ 495300 h 600075"/>
                <a:gd name="connsiteX3" fmla="*/ 238125 w 352425"/>
                <a:gd name="connsiteY3" fmla="*/ 428625 h 600075"/>
                <a:gd name="connsiteX4" fmla="*/ 171450 w 352425"/>
                <a:gd name="connsiteY4" fmla="*/ 361950 h 600075"/>
                <a:gd name="connsiteX5" fmla="*/ 123825 w 352425"/>
                <a:gd name="connsiteY5" fmla="*/ 314325 h 600075"/>
                <a:gd name="connsiteX6" fmla="*/ 85725 w 352425"/>
                <a:gd name="connsiteY6" fmla="*/ 257175 h 600075"/>
                <a:gd name="connsiteX7" fmla="*/ 47625 w 352425"/>
                <a:gd name="connsiteY7" fmla="*/ 180975 h 600075"/>
                <a:gd name="connsiteX8" fmla="*/ 9525 w 352425"/>
                <a:gd name="connsiteY8" fmla="*/ 66675 h 600075"/>
                <a:gd name="connsiteX9" fmla="*/ 0 w 352425"/>
                <a:gd name="connsiteY9" fmla="*/ 0 h 600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2425" h="600075">
                  <a:moveTo>
                    <a:pt x="352425" y="600075"/>
                  </a:moveTo>
                  <a:cubicBezTo>
                    <a:pt x="342900" y="575468"/>
                    <a:pt x="333375" y="550862"/>
                    <a:pt x="323850" y="533400"/>
                  </a:cubicBezTo>
                  <a:cubicBezTo>
                    <a:pt x="314325" y="515937"/>
                    <a:pt x="309562" y="512762"/>
                    <a:pt x="295275" y="495300"/>
                  </a:cubicBezTo>
                  <a:cubicBezTo>
                    <a:pt x="280988" y="477838"/>
                    <a:pt x="258762" y="450850"/>
                    <a:pt x="238125" y="428625"/>
                  </a:cubicBezTo>
                  <a:cubicBezTo>
                    <a:pt x="217488" y="406400"/>
                    <a:pt x="171450" y="361950"/>
                    <a:pt x="171450" y="361950"/>
                  </a:cubicBezTo>
                  <a:cubicBezTo>
                    <a:pt x="152400" y="342900"/>
                    <a:pt x="138112" y="331787"/>
                    <a:pt x="123825" y="314325"/>
                  </a:cubicBezTo>
                  <a:cubicBezTo>
                    <a:pt x="109538" y="296863"/>
                    <a:pt x="98425" y="279400"/>
                    <a:pt x="85725" y="257175"/>
                  </a:cubicBezTo>
                  <a:cubicBezTo>
                    <a:pt x="73025" y="234950"/>
                    <a:pt x="60325" y="212725"/>
                    <a:pt x="47625" y="180975"/>
                  </a:cubicBezTo>
                  <a:cubicBezTo>
                    <a:pt x="34925" y="149225"/>
                    <a:pt x="17463" y="96838"/>
                    <a:pt x="9525" y="66675"/>
                  </a:cubicBezTo>
                  <a:cubicBezTo>
                    <a:pt x="1587" y="36512"/>
                    <a:pt x="793" y="18256"/>
                    <a:pt x="0" y="0"/>
                  </a:cubicBezTo>
                </a:path>
              </a:pathLst>
            </a:custGeom>
            <a:ln w="762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2" name="Freeform 11"/>
            <p:cNvSpPr/>
            <p:nvPr/>
          </p:nvSpPr>
          <p:spPr>
            <a:xfrm>
              <a:off x="1762125" y="2647950"/>
              <a:ext cx="458275" cy="342989"/>
            </a:xfrm>
            <a:custGeom>
              <a:avLst/>
              <a:gdLst>
                <a:gd name="connsiteX0" fmla="*/ 438150 w 458275"/>
                <a:gd name="connsiteY0" fmla="*/ 0 h 342989"/>
                <a:gd name="connsiteX1" fmla="*/ 457200 w 458275"/>
                <a:gd name="connsiteY1" fmla="*/ 76200 h 342989"/>
                <a:gd name="connsiteX2" fmla="*/ 409575 w 458275"/>
                <a:gd name="connsiteY2" fmla="*/ 161925 h 342989"/>
                <a:gd name="connsiteX3" fmla="*/ 323850 w 458275"/>
                <a:gd name="connsiteY3" fmla="*/ 238125 h 342989"/>
                <a:gd name="connsiteX4" fmla="*/ 238125 w 458275"/>
                <a:gd name="connsiteY4" fmla="*/ 295275 h 342989"/>
                <a:gd name="connsiteX5" fmla="*/ 123825 w 458275"/>
                <a:gd name="connsiteY5" fmla="*/ 342900 h 342989"/>
                <a:gd name="connsiteX6" fmla="*/ 0 w 458275"/>
                <a:gd name="connsiteY6" fmla="*/ 304800 h 342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8275" h="342989">
                  <a:moveTo>
                    <a:pt x="438150" y="0"/>
                  </a:moveTo>
                  <a:cubicBezTo>
                    <a:pt x="450056" y="24606"/>
                    <a:pt x="461962" y="49213"/>
                    <a:pt x="457200" y="76200"/>
                  </a:cubicBezTo>
                  <a:cubicBezTo>
                    <a:pt x="452438" y="103187"/>
                    <a:pt x="431800" y="134938"/>
                    <a:pt x="409575" y="161925"/>
                  </a:cubicBezTo>
                  <a:cubicBezTo>
                    <a:pt x="387350" y="188912"/>
                    <a:pt x="352425" y="215900"/>
                    <a:pt x="323850" y="238125"/>
                  </a:cubicBezTo>
                  <a:cubicBezTo>
                    <a:pt x="295275" y="260350"/>
                    <a:pt x="271462" y="277813"/>
                    <a:pt x="238125" y="295275"/>
                  </a:cubicBezTo>
                  <a:cubicBezTo>
                    <a:pt x="204788" y="312737"/>
                    <a:pt x="163512" y="341313"/>
                    <a:pt x="123825" y="342900"/>
                  </a:cubicBezTo>
                  <a:cubicBezTo>
                    <a:pt x="84138" y="344487"/>
                    <a:pt x="42069" y="324643"/>
                    <a:pt x="0" y="304800"/>
                  </a:cubicBezTo>
                </a:path>
              </a:pathLst>
            </a:custGeom>
            <a:ln w="762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3" name="Freeform 12"/>
            <p:cNvSpPr/>
            <p:nvPr/>
          </p:nvSpPr>
          <p:spPr>
            <a:xfrm>
              <a:off x="6696052" y="3917961"/>
              <a:ext cx="1261909" cy="2218731"/>
            </a:xfrm>
            <a:custGeom>
              <a:avLst/>
              <a:gdLst>
                <a:gd name="connsiteX0" fmla="*/ 371498 w 1261909"/>
                <a:gd name="connsiteY0" fmla="*/ 53964 h 2218731"/>
                <a:gd name="connsiteX1" fmla="*/ 295298 w 1261909"/>
                <a:gd name="connsiteY1" fmla="*/ 44439 h 2218731"/>
                <a:gd name="connsiteX2" fmla="*/ 171473 w 1261909"/>
                <a:gd name="connsiteY2" fmla="*/ 25389 h 2218731"/>
                <a:gd name="connsiteX3" fmla="*/ 104798 w 1261909"/>
                <a:gd name="connsiteY3" fmla="*/ 15864 h 2218731"/>
                <a:gd name="connsiteX4" fmla="*/ 23 w 1261909"/>
                <a:gd name="connsiteY4" fmla="*/ 6339 h 2218731"/>
                <a:gd name="connsiteX5" fmla="*/ 114323 w 1261909"/>
                <a:gd name="connsiteY5" fmla="*/ 120639 h 2218731"/>
                <a:gd name="connsiteX6" fmla="*/ 219098 w 1261909"/>
                <a:gd name="connsiteY6" fmla="*/ 244464 h 2218731"/>
                <a:gd name="connsiteX7" fmla="*/ 323873 w 1261909"/>
                <a:gd name="connsiteY7" fmla="*/ 339714 h 2218731"/>
                <a:gd name="connsiteX8" fmla="*/ 409598 w 1261909"/>
                <a:gd name="connsiteY8" fmla="*/ 463539 h 2218731"/>
                <a:gd name="connsiteX9" fmla="*/ 533423 w 1261909"/>
                <a:gd name="connsiteY9" fmla="*/ 587364 h 2218731"/>
                <a:gd name="connsiteX10" fmla="*/ 619148 w 1261909"/>
                <a:gd name="connsiteY10" fmla="*/ 711189 h 2218731"/>
                <a:gd name="connsiteX11" fmla="*/ 742973 w 1261909"/>
                <a:gd name="connsiteY11" fmla="*/ 844539 h 2218731"/>
                <a:gd name="connsiteX12" fmla="*/ 866798 w 1261909"/>
                <a:gd name="connsiteY12" fmla="*/ 1025514 h 2218731"/>
                <a:gd name="connsiteX13" fmla="*/ 971573 w 1261909"/>
                <a:gd name="connsiteY13" fmla="*/ 1158864 h 2218731"/>
                <a:gd name="connsiteX14" fmla="*/ 1066823 w 1261909"/>
                <a:gd name="connsiteY14" fmla="*/ 1301739 h 2218731"/>
                <a:gd name="connsiteX15" fmla="*/ 1123973 w 1261909"/>
                <a:gd name="connsiteY15" fmla="*/ 1444614 h 2218731"/>
                <a:gd name="connsiteX16" fmla="*/ 1190648 w 1261909"/>
                <a:gd name="connsiteY16" fmla="*/ 1577964 h 2218731"/>
                <a:gd name="connsiteX17" fmla="*/ 1257323 w 1261909"/>
                <a:gd name="connsiteY17" fmla="*/ 1777989 h 2218731"/>
                <a:gd name="connsiteX18" fmla="*/ 1247798 w 1261909"/>
                <a:gd name="connsiteY18" fmla="*/ 1968489 h 2218731"/>
                <a:gd name="connsiteX19" fmla="*/ 1181123 w 1261909"/>
                <a:gd name="connsiteY19" fmla="*/ 2120889 h 2218731"/>
                <a:gd name="connsiteX20" fmla="*/ 990623 w 1261909"/>
                <a:gd name="connsiteY20" fmla="*/ 2206614 h 2218731"/>
                <a:gd name="connsiteX21" fmla="*/ 781073 w 1261909"/>
                <a:gd name="connsiteY21" fmla="*/ 2216139 h 2218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61909" h="2218731">
                  <a:moveTo>
                    <a:pt x="371498" y="53964"/>
                  </a:moveTo>
                  <a:cubicBezTo>
                    <a:pt x="350066" y="51582"/>
                    <a:pt x="328635" y="49201"/>
                    <a:pt x="295298" y="44439"/>
                  </a:cubicBezTo>
                  <a:cubicBezTo>
                    <a:pt x="261961" y="39677"/>
                    <a:pt x="171473" y="25389"/>
                    <a:pt x="171473" y="25389"/>
                  </a:cubicBezTo>
                  <a:cubicBezTo>
                    <a:pt x="139723" y="20627"/>
                    <a:pt x="133373" y="19039"/>
                    <a:pt x="104798" y="15864"/>
                  </a:cubicBezTo>
                  <a:cubicBezTo>
                    <a:pt x="76223" y="12689"/>
                    <a:pt x="-1564" y="-11123"/>
                    <a:pt x="23" y="6339"/>
                  </a:cubicBezTo>
                  <a:cubicBezTo>
                    <a:pt x="1610" y="23801"/>
                    <a:pt x="77811" y="80952"/>
                    <a:pt x="114323" y="120639"/>
                  </a:cubicBezTo>
                  <a:cubicBezTo>
                    <a:pt x="150835" y="160326"/>
                    <a:pt x="184173" y="207952"/>
                    <a:pt x="219098" y="244464"/>
                  </a:cubicBezTo>
                  <a:cubicBezTo>
                    <a:pt x="254023" y="280976"/>
                    <a:pt x="292123" y="303202"/>
                    <a:pt x="323873" y="339714"/>
                  </a:cubicBezTo>
                  <a:cubicBezTo>
                    <a:pt x="355623" y="376226"/>
                    <a:pt x="374673" y="422264"/>
                    <a:pt x="409598" y="463539"/>
                  </a:cubicBezTo>
                  <a:cubicBezTo>
                    <a:pt x="444523" y="504814"/>
                    <a:pt x="498498" y="546089"/>
                    <a:pt x="533423" y="587364"/>
                  </a:cubicBezTo>
                  <a:cubicBezTo>
                    <a:pt x="568348" y="628639"/>
                    <a:pt x="584223" y="668327"/>
                    <a:pt x="619148" y="711189"/>
                  </a:cubicBezTo>
                  <a:cubicBezTo>
                    <a:pt x="654073" y="754051"/>
                    <a:pt x="701698" y="792152"/>
                    <a:pt x="742973" y="844539"/>
                  </a:cubicBezTo>
                  <a:cubicBezTo>
                    <a:pt x="784248" y="896926"/>
                    <a:pt x="828698" y="973127"/>
                    <a:pt x="866798" y="1025514"/>
                  </a:cubicBezTo>
                  <a:cubicBezTo>
                    <a:pt x="904898" y="1077901"/>
                    <a:pt x="938236" y="1112827"/>
                    <a:pt x="971573" y="1158864"/>
                  </a:cubicBezTo>
                  <a:cubicBezTo>
                    <a:pt x="1004911" y="1204902"/>
                    <a:pt x="1041423" y="1254114"/>
                    <a:pt x="1066823" y="1301739"/>
                  </a:cubicBezTo>
                  <a:cubicBezTo>
                    <a:pt x="1092223" y="1349364"/>
                    <a:pt x="1103336" y="1398577"/>
                    <a:pt x="1123973" y="1444614"/>
                  </a:cubicBezTo>
                  <a:cubicBezTo>
                    <a:pt x="1144611" y="1490652"/>
                    <a:pt x="1168423" y="1522402"/>
                    <a:pt x="1190648" y="1577964"/>
                  </a:cubicBezTo>
                  <a:cubicBezTo>
                    <a:pt x="1212873" y="1633526"/>
                    <a:pt x="1247798" y="1712902"/>
                    <a:pt x="1257323" y="1777989"/>
                  </a:cubicBezTo>
                  <a:cubicBezTo>
                    <a:pt x="1266848" y="1843076"/>
                    <a:pt x="1260498" y="1911339"/>
                    <a:pt x="1247798" y="1968489"/>
                  </a:cubicBezTo>
                  <a:cubicBezTo>
                    <a:pt x="1235098" y="2025639"/>
                    <a:pt x="1223985" y="2081202"/>
                    <a:pt x="1181123" y="2120889"/>
                  </a:cubicBezTo>
                  <a:cubicBezTo>
                    <a:pt x="1138261" y="2160576"/>
                    <a:pt x="1057298" y="2190739"/>
                    <a:pt x="990623" y="2206614"/>
                  </a:cubicBezTo>
                  <a:cubicBezTo>
                    <a:pt x="923948" y="2222489"/>
                    <a:pt x="852510" y="2219314"/>
                    <a:pt x="781073" y="2216139"/>
                  </a:cubicBezTo>
                </a:path>
              </a:pathLst>
            </a:custGeom>
            <a:ln w="762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4" name="Freeform 13"/>
            <p:cNvSpPr/>
            <p:nvPr/>
          </p:nvSpPr>
          <p:spPr>
            <a:xfrm>
              <a:off x="7181145" y="4752975"/>
              <a:ext cx="629355" cy="1175763"/>
            </a:xfrm>
            <a:custGeom>
              <a:avLst/>
              <a:gdLst>
                <a:gd name="connsiteX0" fmla="*/ 705 w 629355"/>
                <a:gd name="connsiteY0" fmla="*/ 171450 h 1175763"/>
                <a:gd name="connsiteX1" fmla="*/ 705 w 629355"/>
                <a:gd name="connsiteY1" fmla="*/ 95250 h 1175763"/>
                <a:gd name="connsiteX2" fmla="*/ 705 w 629355"/>
                <a:gd name="connsiteY2" fmla="*/ 57150 h 1175763"/>
                <a:gd name="connsiteX3" fmla="*/ 10230 w 629355"/>
                <a:gd name="connsiteY3" fmla="*/ 0 h 1175763"/>
                <a:gd name="connsiteX4" fmla="*/ 67380 w 629355"/>
                <a:gd name="connsiteY4" fmla="*/ 57150 h 1175763"/>
                <a:gd name="connsiteX5" fmla="*/ 105480 w 629355"/>
                <a:gd name="connsiteY5" fmla="*/ 104775 h 1175763"/>
                <a:gd name="connsiteX6" fmla="*/ 172155 w 629355"/>
                <a:gd name="connsiteY6" fmla="*/ 171450 h 1175763"/>
                <a:gd name="connsiteX7" fmla="*/ 219780 w 629355"/>
                <a:gd name="connsiteY7" fmla="*/ 238125 h 1175763"/>
                <a:gd name="connsiteX8" fmla="*/ 267405 w 629355"/>
                <a:gd name="connsiteY8" fmla="*/ 295275 h 1175763"/>
                <a:gd name="connsiteX9" fmla="*/ 324555 w 629355"/>
                <a:gd name="connsiteY9" fmla="*/ 390525 h 1175763"/>
                <a:gd name="connsiteX10" fmla="*/ 372180 w 629355"/>
                <a:gd name="connsiteY10" fmla="*/ 466725 h 1175763"/>
                <a:gd name="connsiteX11" fmla="*/ 410280 w 629355"/>
                <a:gd name="connsiteY11" fmla="*/ 552450 h 1175763"/>
                <a:gd name="connsiteX12" fmla="*/ 467430 w 629355"/>
                <a:gd name="connsiteY12" fmla="*/ 619125 h 1175763"/>
                <a:gd name="connsiteX13" fmla="*/ 534105 w 629355"/>
                <a:gd name="connsiteY13" fmla="*/ 704850 h 1175763"/>
                <a:gd name="connsiteX14" fmla="*/ 581730 w 629355"/>
                <a:gd name="connsiteY14" fmla="*/ 819150 h 1175763"/>
                <a:gd name="connsiteX15" fmla="*/ 610305 w 629355"/>
                <a:gd name="connsiteY15" fmla="*/ 895350 h 1175763"/>
                <a:gd name="connsiteX16" fmla="*/ 629355 w 629355"/>
                <a:gd name="connsiteY16" fmla="*/ 1000125 h 1175763"/>
                <a:gd name="connsiteX17" fmla="*/ 629355 w 629355"/>
                <a:gd name="connsiteY17" fmla="*/ 1066800 h 1175763"/>
                <a:gd name="connsiteX18" fmla="*/ 610305 w 629355"/>
                <a:gd name="connsiteY18" fmla="*/ 1114425 h 1175763"/>
                <a:gd name="connsiteX19" fmla="*/ 562680 w 629355"/>
                <a:gd name="connsiteY19" fmla="*/ 1143000 h 1175763"/>
                <a:gd name="connsiteX20" fmla="*/ 486480 w 629355"/>
                <a:gd name="connsiteY20" fmla="*/ 1171575 h 1175763"/>
                <a:gd name="connsiteX21" fmla="*/ 391230 w 629355"/>
                <a:gd name="connsiteY21" fmla="*/ 1171575 h 1175763"/>
                <a:gd name="connsiteX22" fmla="*/ 276930 w 629355"/>
                <a:gd name="connsiteY22" fmla="*/ 1133475 h 1175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29355" h="1175763">
                  <a:moveTo>
                    <a:pt x="705" y="171450"/>
                  </a:moveTo>
                  <a:lnTo>
                    <a:pt x="705" y="95250"/>
                  </a:lnTo>
                  <a:cubicBezTo>
                    <a:pt x="705" y="76200"/>
                    <a:pt x="-883" y="73025"/>
                    <a:pt x="705" y="57150"/>
                  </a:cubicBezTo>
                  <a:cubicBezTo>
                    <a:pt x="2293" y="41275"/>
                    <a:pt x="-882" y="0"/>
                    <a:pt x="10230" y="0"/>
                  </a:cubicBezTo>
                  <a:cubicBezTo>
                    <a:pt x="21342" y="0"/>
                    <a:pt x="51505" y="39688"/>
                    <a:pt x="67380" y="57150"/>
                  </a:cubicBezTo>
                  <a:cubicBezTo>
                    <a:pt x="83255" y="74612"/>
                    <a:pt x="88018" y="85725"/>
                    <a:pt x="105480" y="104775"/>
                  </a:cubicBezTo>
                  <a:cubicBezTo>
                    <a:pt x="122942" y="123825"/>
                    <a:pt x="153105" y="149225"/>
                    <a:pt x="172155" y="171450"/>
                  </a:cubicBezTo>
                  <a:cubicBezTo>
                    <a:pt x="191205" y="193675"/>
                    <a:pt x="203905" y="217488"/>
                    <a:pt x="219780" y="238125"/>
                  </a:cubicBezTo>
                  <a:cubicBezTo>
                    <a:pt x="235655" y="258763"/>
                    <a:pt x="249942" y="269875"/>
                    <a:pt x="267405" y="295275"/>
                  </a:cubicBezTo>
                  <a:cubicBezTo>
                    <a:pt x="284868" y="320675"/>
                    <a:pt x="307093" y="361950"/>
                    <a:pt x="324555" y="390525"/>
                  </a:cubicBezTo>
                  <a:cubicBezTo>
                    <a:pt x="342017" y="419100"/>
                    <a:pt x="357893" y="439738"/>
                    <a:pt x="372180" y="466725"/>
                  </a:cubicBezTo>
                  <a:cubicBezTo>
                    <a:pt x="386468" y="493713"/>
                    <a:pt x="394405" y="527050"/>
                    <a:pt x="410280" y="552450"/>
                  </a:cubicBezTo>
                  <a:cubicBezTo>
                    <a:pt x="426155" y="577850"/>
                    <a:pt x="446792" y="593725"/>
                    <a:pt x="467430" y="619125"/>
                  </a:cubicBezTo>
                  <a:cubicBezTo>
                    <a:pt x="488068" y="644525"/>
                    <a:pt x="515055" y="671513"/>
                    <a:pt x="534105" y="704850"/>
                  </a:cubicBezTo>
                  <a:cubicBezTo>
                    <a:pt x="553155" y="738188"/>
                    <a:pt x="569030" y="787400"/>
                    <a:pt x="581730" y="819150"/>
                  </a:cubicBezTo>
                  <a:cubicBezTo>
                    <a:pt x="594430" y="850900"/>
                    <a:pt x="602367" y="865187"/>
                    <a:pt x="610305" y="895350"/>
                  </a:cubicBezTo>
                  <a:cubicBezTo>
                    <a:pt x="618243" y="925513"/>
                    <a:pt x="626180" y="971550"/>
                    <a:pt x="629355" y="1000125"/>
                  </a:cubicBezTo>
                  <a:cubicBezTo>
                    <a:pt x="632530" y="1028700"/>
                    <a:pt x="632530" y="1047750"/>
                    <a:pt x="629355" y="1066800"/>
                  </a:cubicBezTo>
                  <a:cubicBezTo>
                    <a:pt x="626180" y="1085850"/>
                    <a:pt x="621417" y="1101725"/>
                    <a:pt x="610305" y="1114425"/>
                  </a:cubicBezTo>
                  <a:cubicBezTo>
                    <a:pt x="599193" y="1127125"/>
                    <a:pt x="583317" y="1133475"/>
                    <a:pt x="562680" y="1143000"/>
                  </a:cubicBezTo>
                  <a:cubicBezTo>
                    <a:pt x="542043" y="1152525"/>
                    <a:pt x="515055" y="1166813"/>
                    <a:pt x="486480" y="1171575"/>
                  </a:cubicBezTo>
                  <a:cubicBezTo>
                    <a:pt x="457905" y="1176337"/>
                    <a:pt x="426155" y="1177925"/>
                    <a:pt x="391230" y="1171575"/>
                  </a:cubicBezTo>
                  <a:cubicBezTo>
                    <a:pt x="356305" y="1165225"/>
                    <a:pt x="316617" y="1149350"/>
                    <a:pt x="276930" y="1133475"/>
                  </a:cubicBezTo>
                </a:path>
              </a:pathLst>
            </a:custGeom>
            <a:ln w="762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5" name="Freeform 14"/>
            <p:cNvSpPr/>
            <p:nvPr/>
          </p:nvSpPr>
          <p:spPr>
            <a:xfrm>
              <a:off x="990600" y="2789663"/>
              <a:ext cx="742950" cy="469259"/>
            </a:xfrm>
            <a:custGeom>
              <a:avLst/>
              <a:gdLst>
                <a:gd name="connsiteX0" fmla="*/ 742950 w 742950"/>
                <a:gd name="connsiteY0" fmla="*/ 163087 h 469259"/>
                <a:gd name="connsiteX1" fmla="*/ 666750 w 742950"/>
                <a:gd name="connsiteY1" fmla="*/ 124987 h 469259"/>
                <a:gd name="connsiteX2" fmla="*/ 638175 w 742950"/>
                <a:gd name="connsiteY2" fmla="*/ 67837 h 469259"/>
                <a:gd name="connsiteX3" fmla="*/ 590550 w 742950"/>
                <a:gd name="connsiteY3" fmla="*/ 39262 h 469259"/>
                <a:gd name="connsiteX4" fmla="*/ 552450 w 742950"/>
                <a:gd name="connsiteY4" fmla="*/ 1162 h 469259"/>
                <a:gd name="connsiteX5" fmla="*/ 609600 w 742950"/>
                <a:gd name="connsiteY5" fmla="*/ 86887 h 469259"/>
                <a:gd name="connsiteX6" fmla="*/ 619125 w 742950"/>
                <a:gd name="connsiteY6" fmla="*/ 210712 h 469259"/>
                <a:gd name="connsiteX7" fmla="*/ 590550 w 742950"/>
                <a:gd name="connsiteY7" fmla="*/ 267862 h 469259"/>
                <a:gd name="connsiteX8" fmla="*/ 542925 w 742950"/>
                <a:gd name="connsiteY8" fmla="*/ 334537 h 469259"/>
                <a:gd name="connsiteX9" fmla="*/ 466725 w 742950"/>
                <a:gd name="connsiteY9" fmla="*/ 391687 h 469259"/>
                <a:gd name="connsiteX10" fmla="*/ 390525 w 742950"/>
                <a:gd name="connsiteY10" fmla="*/ 420262 h 469259"/>
                <a:gd name="connsiteX11" fmla="*/ 247650 w 742950"/>
                <a:gd name="connsiteY11" fmla="*/ 467887 h 469259"/>
                <a:gd name="connsiteX12" fmla="*/ 142875 w 742950"/>
                <a:gd name="connsiteY12" fmla="*/ 448837 h 469259"/>
                <a:gd name="connsiteX13" fmla="*/ 0 w 742950"/>
                <a:gd name="connsiteY13" fmla="*/ 372637 h 469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42950" h="469259">
                  <a:moveTo>
                    <a:pt x="742950" y="163087"/>
                  </a:moveTo>
                  <a:cubicBezTo>
                    <a:pt x="713581" y="151974"/>
                    <a:pt x="684212" y="140862"/>
                    <a:pt x="666750" y="124987"/>
                  </a:cubicBezTo>
                  <a:cubicBezTo>
                    <a:pt x="649288" y="109112"/>
                    <a:pt x="650875" y="82124"/>
                    <a:pt x="638175" y="67837"/>
                  </a:cubicBezTo>
                  <a:cubicBezTo>
                    <a:pt x="625475" y="53549"/>
                    <a:pt x="604837" y="50374"/>
                    <a:pt x="590550" y="39262"/>
                  </a:cubicBezTo>
                  <a:cubicBezTo>
                    <a:pt x="576262" y="28149"/>
                    <a:pt x="549275" y="-6776"/>
                    <a:pt x="552450" y="1162"/>
                  </a:cubicBezTo>
                  <a:cubicBezTo>
                    <a:pt x="555625" y="9100"/>
                    <a:pt x="598487" y="51962"/>
                    <a:pt x="609600" y="86887"/>
                  </a:cubicBezTo>
                  <a:cubicBezTo>
                    <a:pt x="620712" y="121812"/>
                    <a:pt x="622300" y="180549"/>
                    <a:pt x="619125" y="210712"/>
                  </a:cubicBezTo>
                  <a:cubicBezTo>
                    <a:pt x="615950" y="240875"/>
                    <a:pt x="603250" y="247225"/>
                    <a:pt x="590550" y="267862"/>
                  </a:cubicBezTo>
                  <a:cubicBezTo>
                    <a:pt x="577850" y="288499"/>
                    <a:pt x="563562" y="313900"/>
                    <a:pt x="542925" y="334537"/>
                  </a:cubicBezTo>
                  <a:cubicBezTo>
                    <a:pt x="522288" y="355174"/>
                    <a:pt x="492125" y="377400"/>
                    <a:pt x="466725" y="391687"/>
                  </a:cubicBezTo>
                  <a:cubicBezTo>
                    <a:pt x="441325" y="405974"/>
                    <a:pt x="427037" y="407562"/>
                    <a:pt x="390525" y="420262"/>
                  </a:cubicBezTo>
                  <a:cubicBezTo>
                    <a:pt x="354012" y="432962"/>
                    <a:pt x="288925" y="463125"/>
                    <a:pt x="247650" y="467887"/>
                  </a:cubicBezTo>
                  <a:cubicBezTo>
                    <a:pt x="206375" y="472649"/>
                    <a:pt x="184150" y="464712"/>
                    <a:pt x="142875" y="448837"/>
                  </a:cubicBezTo>
                  <a:cubicBezTo>
                    <a:pt x="101600" y="432962"/>
                    <a:pt x="50800" y="402799"/>
                    <a:pt x="0" y="372637"/>
                  </a:cubicBezTo>
                </a:path>
              </a:pathLst>
            </a:custGeom>
            <a:ln w="762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6" name="Freeform 15"/>
            <p:cNvSpPr/>
            <p:nvPr/>
          </p:nvSpPr>
          <p:spPr>
            <a:xfrm>
              <a:off x="1447800" y="3038475"/>
              <a:ext cx="466725" cy="209550"/>
            </a:xfrm>
            <a:custGeom>
              <a:avLst/>
              <a:gdLst>
                <a:gd name="connsiteX0" fmla="*/ 466725 w 466725"/>
                <a:gd name="connsiteY0" fmla="*/ 0 h 209550"/>
                <a:gd name="connsiteX1" fmla="*/ 419100 w 466725"/>
                <a:gd name="connsiteY1" fmla="*/ 66675 h 209550"/>
                <a:gd name="connsiteX2" fmla="*/ 371475 w 466725"/>
                <a:gd name="connsiteY2" fmla="*/ 114300 h 209550"/>
                <a:gd name="connsiteX3" fmla="*/ 314325 w 466725"/>
                <a:gd name="connsiteY3" fmla="*/ 152400 h 209550"/>
                <a:gd name="connsiteX4" fmla="*/ 257175 w 466725"/>
                <a:gd name="connsiteY4" fmla="*/ 171450 h 209550"/>
                <a:gd name="connsiteX5" fmla="*/ 200025 w 466725"/>
                <a:gd name="connsiteY5" fmla="*/ 190500 h 209550"/>
                <a:gd name="connsiteX6" fmla="*/ 152400 w 466725"/>
                <a:gd name="connsiteY6" fmla="*/ 190500 h 209550"/>
                <a:gd name="connsiteX7" fmla="*/ 95250 w 466725"/>
                <a:gd name="connsiteY7" fmla="*/ 209550 h 209550"/>
                <a:gd name="connsiteX8" fmla="*/ 0 w 466725"/>
                <a:gd name="connsiteY8" fmla="*/ 190500 h 209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6725" h="209550">
                  <a:moveTo>
                    <a:pt x="466725" y="0"/>
                  </a:moveTo>
                  <a:cubicBezTo>
                    <a:pt x="450850" y="23812"/>
                    <a:pt x="434975" y="47625"/>
                    <a:pt x="419100" y="66675"/>
                  </a:cubicBezTo>
                  <a:cubicBezTo>
                    <a:pt x="403225" y="85725"/>
                    <a:pt x="388937" y="100013"/>
                    <a:pt x="371475" y="114300"/>
                  </a:cubicBezTo>
                  <a:cubicBezTo>
                    <a:pt x="354013" y="128587"/>
                    <a:pt x="333375" y="142875"/>
                    <a:pt x="314325" y="152400"/>
                  </a:cubicBezTo>
                  <a:cubicBezTo>
                    <a:pt x="295275" y="161925"/>
                    <a:pt x="257175" y="171450"/>
                    <a:pt x="257175" y="171450"/>
                  </a:cubicBezTo>
                  <a:cubicBezTo>
                    <a:pt x="238125" y="177800"/>
                    <a:pt x="217487" y="187325"/>
                    <a:pt x="200025" y="190500"/>
                  </a:cubicBezTo>
                  <a:cubicBezTo>
                    <a:pt x="182562" y="193675"/>
                    <a:pt x="169862" y="187325"/>
                    <a:pt x="152400" y="190500"/>
                  </a:cubicBezTo>
                  <a:cubicBezTo>
                    <a:pt x="134937" y="193675"/>
                    <a:pt x="120650" y="209550"/>
                    <a:pt x="95250" y="209550"/>
                  </a:cubicBezTo>
                  <a:cubicBezTo>
                    <a:pt x="69850" y="209550"/>
                    <a:pt x="34925" y="200025"/>
                    <a:pt x="0" y="190500"/>
                  </a:cubicBezTo>
                </a:path>
              </a:pathLst>
            </a:custGeom>
            <a:ln w="762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7" name="Freeform 16"/>
            <p:cNvSpPr/>
            <p:nvPr/>
          </p:nvSpPr>
          <p:spPr>
            <a:xfrm>
              <a:off x="571500" y="2047875"/>
              <a:ext cx="304800" cy="885825"/>
            </a:xfrm>
            <a:custGeom>
              <a:avLst/>
              <a:gdLst>
                <a:gd name="connsiteX0" fmla="*/ 304800 w 304800"/>
                <a:gd name="connsiteY0" fmla="*/ 885825 h 885825"/>
                <a:gd name="connsiteX1" fmla="*/ 285750 w 304800"/>
                <a:gd name="connsiteY1" fmla="*/ 819150 h 885825"/>
                <a:gd name="connsiteX2" fmla="*/ 266700 w 304800"/>
                <a:gd name="connsiteY2" fmla="*/ 704850 h 885825"/>
                <a:gd name="connsiteX3" fmla="*/ 247650 w 304800"/>
                <a:gd name="connsiteY3" fmla="*/ 647700 h 885825"/>
                <a:gd name="connsiteX4" fmla="*/ 219075 w 304800"/>
                <a:gd name="connsiteY4" fmla="*/ 552450 h 885825"/>
                <a:gd name="connsiteX5" fmla="*/ 180975 w 304800"/>
                <a:gd name="connsiteY5" fmla="*/ 476250 h 885825"/>
                <a:gd name="connsiteX6" fmla="*/ 171450 w 304800"/>
                <a:gd name="connsiteY6" fmla="*/ 371475 h 885825"/>
                <a:gd name="connsiteX7" fmla="*/ 142875 w 304800"/>
                <a:gd name="connsiteY7" fmla="*/ 304800 h 885825"/>
                <a:gd name="connsiteX8" fmla="*/ 85725 w 304800"/>
                <a:gd name="connsiteY8" fmla="*/ 200025 h 885825"/>
                <a:gd name="connsiteX9" fmla="*/ 38100 w 304800"/>
                <a:gd name="connsiteY9" fmla="*/ 123825 h 885825"/>
                <a:gd name="connsiteX10" fmla="*/ 0 w 304800"/>
                <a:gd name="connsiteY10" fmla="*/ 0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4800" h="885825">
                  <a:moveTo>
                    <a:pt x="304800" y="885825"/>
                  </a:moveTo>
                  <a:cubicBezTo>
                    <a:pt x="298450" y="867568"/>
                    <a:pt x="292100" y="849312"/>
                    <a:pt x="285750" y="819150"/>
                  </a:cubicBezTo>
                  <a:cubicBezTo>
                    <a:pt x="279400" y="788988"/>
                    <a:pt x="273050" y="733425"/>
                    <a:pt x="266700" y="704850"/>
                  </a:cubicBezTo>
                  <a:cubicBezTo>
                    <a:pt x="260350" y="676275"/>
                    <a:pt x="255587" y="673100"/>
                    <a:pt x="247650" y="647700"/>
                  </a:cubicBezTo>
                  <a:cubicBezTo>
                    <a:pt x="239713" y="622300"/>
                    <a:pt x="230187" y="581025"/>
                    <a:pt x="219075" y="552450"/>
                  </a:cubicBezTo>
                  <a:cubicBezTo>
                    <a:pt x="207963" y="523875"/>
                    <a:pt x="188913" y="506413"/>
                    <a:pt x="180975" y="476250"/>
                  </a:cubicBezTo>
                  <a:cubicBezTo>
                    <a:pt x="173037" y="446087"/>
                    <a:pt x="177800" y="400050"/>
                    <a:pt x="171450" y="371475"/>
                  </a:cubicBezTo>
                  <a:cubicBezTo>
                    <a:pt x="165100" y="342900"/>
                    <a:pt x="157162" y="333375"/>
                    <a:pt x="142875" y="304800"/>
                  </a:cubicBezTo>
                  <a:cubicBezTo>
                    <a:pt x="128588" y="276225"/>
                    <a:pt x="103187" y="230187"/>
                    <a:pt x="85725" y="200025"/>
                  </a:cubicBezTo>
                  <a:cubicBezTo>
                    <a:pt x="68263" y="169863"/>
                    <a:pt x="52387" y="157162"/>
                    <a:pt x="38100" y="123825"/>
                  </a:cubicBezTo>
                  <a:cubicBezTo>
                    <a:pt x="23813" y="90488"/>
                    <a:pt x="11906" y="45244"/>
                    <a:pt x="0" y="0"/>
                  </a:cubicBezTo>
                </a:path>
              </a:pathLst>
            </a:custGeom>
            <a:ln w="762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8" name="Freeform 17"/>
            <p:cNvSpPr/>
            <p:nvPr/>
          </p:nvSpPr>
          <p:spPr>
            <a:xfrm>
              <a:off x="742950" y="3067050"/>
              <a:ext cx="409575" cy="200025"/>
            </a:xfrm>
            <a:custGeom>
              <a:avLst/>
              <a:gdLst>
                <a:gd name="connsiteX0" fmla="*/ 409575 w 409575"/>
                <a:gd name="connsiteY0" fmla="*/ 0 h 200025"/>
                <a:gd name="connsiteX1" fmla="*/ 342900 w 409575"/>
                <a:gd name="connsiteY1" fmla="*/ 38100 h 200025"/>
                <a:gd name="connsiteX2" fmla="*/ 257175 w 409575"/>
                <a:gd name="connsiteY2" fmla="*/ 57150 h 200025"/>
                <a:gd name="connsiteX3" fmla="*/ 209550 w 409575"/>
                <a:gd name="connsiteY3" fmla="*/ 85725 h 200025"/>
                <a:gd name="connsiteX4" fmla="*/ 152400 w 409575"/>
                <a:gd name="connsiteY4" fmla="*/ 114300 h 200025"/>
                <a:gd name="connsiteX5" fmla="*/ 47625 w 409575"/>
                <a:gd name="connsiteY5" fmla="*/ 161925 h 200025"/>
                <a:gd name="connsiteX6" fmla="*/ 0 w 409575"/>
                <a:gd name="connsiteY6" fmla="*/ 200025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9575" h="200025">
                  <a:moveTo>
                    <a:pt x="409575" y="0"/>
                  </a:moveTo>
                  <a:cubicBezTo>
                    <a:pt x="388937" y="14287"/>
                    <a:pt x="368300" y="28575"/>
                    <a:pt x="342900" y="38100"/>
                  </a:cubicBezTo>
                  <a:cubicBezTo>
                    <a:pt x="317500" y="47625"/>
                    <a:pt x="279400" y="49213"/>
                    <a:pt x="257175" y="57150"/>
                  </a:cubicBezTo>
                  <a:cubicBezTo>
                    <a:pt x="234950" y="65088"/>
                    <a:pt x="227012" y="76200"/>
                    <a:pt x="209550" y="85725"/>
                  </a:cubicBezTo>
                  <a:cubicBezTo>
                    <a:pt x="192087" y="95250"/>
                    <a:pt x="179387" y="101600"/>
                    <a:pt x="152400" y="114300"/>
                  </a:cubicBezTo>
                  <a:cubicBezTo>
                    <a:pt x="125413" y="127000"/>
                    <a:pt x="73025" y="147638"/>
                    <a:pt x="47625" y="161925"/>
                  </a:cubicBezTo>
                  <a:cubicBezTo>
                    <a:pt x="22225" y="176212"/>
                    <a:pt x="11112" y="188118"/>
                    <a:pt x="0" y="200025"/>
                  </a:cubicBezTo>
                </a:path>
              </a:pathLst>
            </a:custGeom>
            <a:ln w="762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9" name="Freeform 18"/>
            <p:cNvSpPr/>
            <p:nvPr/>
          </p:nvSpPr>
          <p:spPr>
            <a:xfrm>
              <a:off x="657225" y="2762250"/>
              <a:ext cx="376057" cy="352425"/>
            </a:xfrm>
            <a:custGeom>
              <a:avLst/>
              <a:gdLst>
                <a:gd name="connsiteX0" fmla="*/ 371475 w 376057"/>
                <a:gd name="connsiteY0" fmla="*/ 0 h 352425"/>
                <a:gd name="connsiteX1" fmla="*/ 371475 w 376057"/>
                <a:gd name="connsiteY1" fmla="*/ 76200 h 352425"/>
                <a:gd name="connsiteX2" fmla="*/ 323850 w 376057"/>
                <a:gd name="connsiteY2" fmla="*/ 114300 h 352425"/>
                <a:gd name="connsiteX3" fmla="*/ 285750 w 376057"/>
                <a:gd name="connsiteY3" fmla="*/ 152400 h 352425"/>
                <a:gd name="connsiteX4" fmla="*/ 209550 w 376057"/>
                <a:gd name="connsiteY4" fmla="*/ 200025 h 352425"/>
                <a:gd name="connsiteX5" fmla="*/ 152400 w 376057"/>
                <a:gd name="connsiteY5" fmla="*/ 247650 h 352425"/>
                <a:gd name="connsiteX6" fmla="*/ 57150 w 376057"/>
                <a:gd name="connsiteY6" fmla="*/ 285750 h 352425"/>
                <a:gd name="connsiteX7" fmla="*/ 0 w 376057"/>
                <a:gd name="connsiteY7" fmla="*/ 352425 h 352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6057" h="352425">
                  <a:moveTo>
                    <a:pt x="371475" y="0"/>
                  </a:moveTo>
                  <a:cubicBezTo>
                    <a:pt x="375443" y="28575"/>
                    <a:pt x="379412" y="57150"/>
                    <a:pt x="371475" y="76200"/>
                  </a:cubicBezTo>
                  <a:cubicBezTo>
                    <a:pt x="363538" y="95250"/>
                    <a:pt x="338137" y="101600"/>
                    <a:pt x="323850" y="114300"/>
                  </a:cubicBezTo>
                  <a:cubicBezTo>
                    <a:pt x="309562" y="127000"/>
                    <a:pt x="304800" y="138113"/>
                    <a:pt x="285750" y="152400"/>
                  </a:cubicBezTo>
                  <a:cubicBezTo>
                    <a:pt x="266700" y="166688"/>
                    <a:pt x="231775" y="184150"/>
                    <a:pt x="209550" y="200025"/>
                  </a:cubicBezTo>
                  <a:cubicBezTo>
                    <a:pt x="187325" y="215900"/>
                    <a:pt x="177800" y="233363"/>
                    <a:pt x="152400" y="247650"/>
                  </a:cubicBezTo>
                  <a:cubicBezTo>
                    <a:pt x="127000" y="261937"/>
                    <a:pt x="82550" y="268287"/>
                    <a:pt x="57150" y="285750"/>
                  </a:cubicBezTo>
                  <a:cubicBezTo>
                    <a:pt x="31750" y="303213"/>
                    <a:pt x="15875" y="327819"/>
                    <a:pt x="0" y="352425"/>
                  </a:cubicBezTo>
                </a:path>
              </a:pathLst>
            </a:custGeom>
            <a:ln w="762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grpSp>
      <p:sp>
        <p:nvSpPr>
          <p:cNvPr id="20" name="Freeform 19"/>
          <p:cNvSpPr/>
          <p:nvPr/>
        </p:nvSpPr>
        <p:spPr>
          <a:xfrm>
            <a:off x="3387447" y="1239892"/>
            <a:ext cx="814713" cy="460911"/>
          </a:xfrm>
          <a:custGeom>
            <a:avLst/>
            <a:gdLst>
              <a:gd name="connsiteX0" fmla="*/ 1817 w 675425"/>
              <a:gd name="connsiteY0" fmla="*/ 287283 h 403699"/>
              <a:gd name="connsiteX1" fmla="*/ 39917 w 675425"/>
              <a:gd name="connsiteY1" fmla="*/ 353958 h 403699"/>
              <a:gd name="connsiteX2" fmla="*/ 106592 w 675425"/>
              <a:gd name="connsiteY2" fmla="*/ 373008 h 403699"/>
              <a:gd name="connsiteX3" fmla="*/ 173267 w 675425"/>
              <a:gd name="connsiteY3" fmla="*/ 401583 h 403699"/>
              <a:gd name="connsiteX4" fmla="*/ 268517 w 675425"/>
              <a:gd name="connsiteY4" fmla="*/ 401583 h 403699"/>
              <a:gd name="connsiteX5" fmla="*/ 373292 w 675425"/>
              <a:gd name="connsiteY5" fmla="*/ 401583 h 403699"/>
              <a:gd name="connsiteX6" fmla="*/ 478067 w 675425"/>
              <a:gd name="connsiteY6" fmla="*/ 392058 h 403699"/>
              <a:gd name="connsiteX7" fmla="*/ 573317 w 675425"/>
              <a:gd name="connsiteY7" fmla="*/ 363483 h 403699"/>
              <a:gd name="connsiteX8" fmla="*/ 639992 w 675425"/>
              <a:gd name="connsiteY8" fmla="*/ 268233 h 403699"/>
              <a:gd name="connsiteX9" fmla="*/ 668567 w 675425"/>
              <a:gd name="connsiteY9" fmla="*/ 125358 h 403699"/>
              <a:gd name="connsiteX10" fmla="*/ 668567 w 675425"/>
              <a:gd name="connsiteY10" fmla="*/ 1533 h 403699"/>
              <a:gd name="connsiteX11" fmla="*/ 592367 w 675425"/>
              <a:gd name="connsiteY11" fmla="*/ 58683 h 403699"/>
              <a:gd name="connsiteX12" fmla="*/ 487592 w 675425"/>
              <a:gd name="connsiteY12" fmla="*/ 96783 h 403699"/>
              <a:gd name="connsiteX13" fmla="*/ 411392 w 675425"/>
              <a:gd name="connsiteY13" fmla="*/ 134883 h 403699"/>
              <a:gd name="connsiteX14" fmla="*/ 287567 w 675425"/>
              <a:gd name="connsiteY14" fmla="*/ 182508 h 403699"/>
              <a:gd name="connsiteX15" fmla="*/ 182792 w 675425"/>
              <a:gd name="connsiteY15" fmla="*/ 201558 h 403699"/>
              <a:gd name="connsiteX16" fmla="*/ 97067 w 675425"/>
              <a:gd name="connsiteY16" fmla="*/ 249183 h 403699"/>
              <a:gd name="connsiteX17" fmla="*/ 1817 w 675425"/>
              <a:gd name="connsiteY17" fmla="*/ 287283 h 403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75425" h="403699">
                <a:moveTo>
                  <a:pt x="1817" y="287283"/>
                </a:moveTo>
                <a:cubicBezTo>
                  <a:pt x="-7708" y="304746"/>
                  <a:pt x="22455" y="339671"/>
                  <a:pt x="39917" y="353958"/>
                </a:cubicBezTo>
                <a:cubicBezTo>
                  <a:pt x="57379" y="368245"/>
                  <a:pt x="84367" y="365071"/>
                  <a:pt x="106592" y="373008"/>
                </a:cubicBezTo>
                <a:cubicBezTo>
                  <a:pt x="128817" y="380946"/>
                  <a:pt x="146280" y="396821"/>
                  <a:pt x="173267" y="401583"/>
                </a:cubicBezTo>
                <a:cubicBezTo>
                  <a:pt x="200254" y="406345"/>
                  <a:pt x="268517" y="401583"/>
                  <a:pt x="268517" y="401583"/>
                </a:cubicBezTo>
                <a:cubicBezTo>
                  <a:pt x="301854" y="401583"/>
                  <a:pt x="338367" y="403171"/>
                  <a:pt x="373292" y="401583"/>
                </a:cubicBezTo>
                <a:cubicBezTo>
                  <a:pt x="408217" y="399995"/>
                  <a:pt x="444730" y="398408"/>
                  <a:pt x="478067" y="392058"/>
                </a:cubicBezTo>
                <a:cubicBezTo>
                  <a:pt x="511405" y="385708"/>
                  <a:pt x="546329" y="384121"/>
                  <a:pt x="573317" y="363483"/>
                </a:cubicBezTo>
                <a:cubicBezTo>
                  <a:pt x="600305" y="342845"/>
                  <a:pt x="624117" y="307920"/>
                  <a:pt x="639992" y="268233"/>
                </a:cubicBezTo>
                <a:cubicBezTo>
                  <a:pt x="655867" y="228546"/>
                  <a:pt x="663805" y="169808"/>
                  <a:pt x="668567" y="125358"/>
                </a:cubicBezTo>
                <a:cubicBezTo>
                  <a:pt x="673330" y="80908"/>
                  <a:pt x="681267" y="12645"/>
                  <a:pt x="668567" y="1533"/>
                </a:cubicBezTo>
                <a:cubicBezTo>
                  <a:pt x="655867" y="-9579"/>
                  <a:pt x="622529" y="42808"/>
                  <a:pt x="592367" y="58683"/>
                </a:cubicBezTo>
                <a:cubicBezTo>
                  <a:pt x="562205" y="74558"/>
                  <a:pt x="517755" y="84083"/>
                  <a:pt x="487592" y="96783"/>
                </a:cubicBezTo>
                <a:cubicBezTo>
                  <a:pt x="457430" y="109483"/>
                  <a:pt x="444729" y="120596"/>
                  <a:pt x="411392" y="134883"/>
                </a:cubicBezTo>
                <a:cubicBezTo>
                  <a:pt x="378055" y="149170"/>
                  <a:pt x="325667" y="171396"/>
                  <a:pt x="287567" y="182508"/>
                </a:cubicBezTo>
                <a:cubicBezTo>
                  <a:pt x="249467" y="193620"/>
                  <a:pt x="214542" y="190446"/>
                  <a:pt x="182792" y="201558"/>
                </a:cubicBezTo>
                <a:cubicBezTo>
                  <a:pt x="151042" y="212670"/>
                  <a:pt x="127229" y="234896"/>
                  <a:pt x="97067" y="249183"/>
                </a:cubicBezTo>
                <a:cubicBezTo>
                  <a:pt x="66905" y="263470"/>
                  <a:pt x="11342" y="269820"/>
                  <a:pt x="1817" y="287283"/>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1" name="Slide Number Placeholder 20"/>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6A7297-0C43-4EC3-AD14-A717F60E3805}" type="slidenum">
              <a:rPr kumimoji="0" lang="en-US" sz="14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34" name="Freeform 62">
            <a:extLst>
              <a:ext uri="{FF2B5EF4-FFF2-40B4-BE49-F238E27FC236}">
                <a16:creationId xmlns:a16="http://schemas.microsoft.com/office/drawing/2014/main" id="{096EBD86-4118-4C11-9613-94D36C0B420F}"/>
              </a:ext>
            </a:extLst>
          </p:cNvPr>
          <p:cNvSpPr/>
          <p:nvPr/>
        </p:nvSpPr>
        <p:spPr>
          <a:xfrm rot="20209412">
            <a:off x="3895859" y="2146996"/>
            <a:ext cx="381014" cy="357511"/>
          </a:xfrm>
          <a:custGeom>
            <a:avLst/>
            <a:gdLst>
              <a:gd name="connsiteX0" fmla="*/ 562 w 314887"/>
              <a:gd name="connsiteY0" fmla="*/ 10977 h 268604"/>
              <a:gd name="connsiteX1" fmla="*/ 95812 w 314887"/>
              <a:gd name="connsiteY1" fmla="*/ 1452 h 268604"/>
              <a:gd name="connsiteX2" fmla="*/ 152962 w 314887"/>
              <a:gd name="connsiteY2" fmla="*/ 20502 h 268604"/>
              <a:gd name="connsiteX3" fmla="*/ 219637 w 314887"/>
              <a:gd name="connsiteY3" fmla="*/ 68127 h 268604"/>
              <a:gd name="connsiteX4" fmla="*/ 267262 w 314887"/>
              <a:gd name="connsiteY4" fmla="*/ 115752 h 268604"/>
              <a:gd name="connsiteX5" fmla="*/ 295837 w 314887"/>
              <a:gd name="connsiteY5" fmla="*/ 153852 h 268604"/>
              <a:gd name="connsiteX6" fmla="*/ 314887 w 314887"/>
              <a:gd name="connsiteY6" fmla="*/ 230052 h 268604"/>
              <a:gd name="connsiteX7" fmla="*/ 295837 w 314887"/>
              <a:gd name="connsiteY7" fmla="*/ 268152 h 268604"/>
              <a:gd name="connsiteX8" fmla="*/ 229162 w 314887"/>
              <a:gd name="connsiteY8" fmla="*/ 249102 h 268604"/>
              <a:gd name="connsiteX9" fmla="*/ 181537 w 314887"/>
              <a:gd name="connsiteY9" fmla="*/ 220527 h 268604"/>
              <a:gd name="connsiteX10" fmla="*/ 124387 w 314887"/>
              <a:gd name="connsiteY10" fmla="*/ 163377 h 268604"/>
              <a:gd name="connsiteX11" fmla="*/ 95812 w 314887"/>
              <a:gd name="connsiteY11" fmla="*/ 134802 h 268604"/>
              <a:gd name="connsiteX12" fmla="*/ 57712 w 314887"/>
              <a:gd name="connsiteY12" fmla="*/ 87177 h 268604"/>
              <a:gd name="connsiteX13" fmla="*/ 562 w 314887"/>
              <a:gd name="connsiteY13" fmla="*/ 10977 h 268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4887" h="268604">
                <a:moveTo>
                  <a:pt x="562" y="10977"/>
                </a:moveTo>
                <a:cubicBezTo>
                  <a:pt x="6912" y="-3311"/>
                  <a:pt x="70412" y="-136"/>
                  <a:pt x="95812" y="1452"/>
                </a:cubicBezTo>
                <a:cubicBezTo>
                  <a:pt x="121212" y="3039"/>
                  <a:pt x="132325" y="9390"/>
                  <a:pt x="152962" y="20502"/>
                </a:cubicBezTo>
                <a:cubicBezTo>
                  <a:pt x="173599" y="31614"/>
                  <a:pt x="200587" y="52252"/>
                  <a:pt x="219637" y="68127"/>
                </a:cubicBezTo>
                <a:cubicBezTo>
                  <a:pt x="238687" y="84002"/>
                  <a:pt x="254562" y="101465"/>
                  <a:pt x="267262" y="115752"/>
                </a:cubicBezTo>
                <a:cubicBezTo>
                  <a:pt x="279962" y="130040"/>
                  <a:pt x="287900" y="134802"/>
                  <a:pt x="295837" y="153852"/>
                </a:cubicBezTo>
                <a:cubicBezTo>
                  <a:pt x="303774" y="172902"/>
                  <a:pt x="314887" y="211002"/>
                  <a:pt x="314887" y="230052"/>
                </a:cubicBezTo>
                <a:cubicBezTo>
                  <a:pt x="314887" y="249102"/>
                  <a:pt x="310124" y="264977"/>
                  <a:pt x="295837" y="268152"/>
                </a:cubicBezTo>
                <a:cubicBezTo>
                  <a:pt x="281550" y="271327"/>
                  <a:pt x="248212" y="257039"/>
                  <a:pt x="229162" y="249102"/>
                </a:cubicBezTo>
                <a:cubicBezTo>
                  <a:pt x="210112" y="241165"/>
                  <a:pt x="198999" y="234814"/>
                  <a:pt x="181537" y="220527"/>
                </a:cubicBezTo>
                <a:cubicBezTo>
                  <a:pt x="164075" y="206240"/>
                  <a:pt x="124387" y="163377"/>
                  <a:pt x="124387" y="163377"/>
                </a:cubicBezTo>
                <a:cubicBezTo>
                  <a:pt x="110100" y="149090"/>
                  <a:pt x="106924" y="147502"/>
                  <a:pt x="95812" y="134802"/>
                </a:cubicBezTo>
                <a:cubicBezTo>
                  <a:pt x="84700" y="122102"/>
                  <a:pt x="71999" y="101464"/>
                  <a:pt x="57712" y="87177"/>
                </a:cubicBezTo>
                <a:cubicBezTo>
                  <a:pt x="43425" y="72890"/>
                  <a:pt x="-5788" y="25265"/>
                  <a:pt x="562" y="10977"/>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2" name="Freeform 64">
            <a:extLst>
              <a:ext uri="{FF2B5EF4-FFF2-40B4-BE49-F238E27FC236}">
                <a16:creationId xmlns:a16="http://schemas.microsoft.com/office/drawing/2014/main" id="{675BD725-8658-43E5-828F-3071B9F2141D}"/>
              </a:ext>
            </a:extLst>
          </p:cNvPr>
          <p:cNvSpPr/>
          <p:nvPr/>
        </p:nvSpPr>
        <p:spPr>
          <a:xfrm rot="20340000">
            <a:off x="4695097" y="1252896"/>
            <a:ext cx="311694" cy="294672"/>
          </a:xfrm>
          <a:custGeom>
            <a:avLst/>
            <a:gdLst>
              <a:gd name="connsiteX0" fmla="*/ 38193 w 212891"/>
              <a:gd name="connsiteY0" fmla="*/ 161 h 182968"/>
              <a:gd name="connsiteX1" fmla="*/ 93 w 212891"/>
              <a:gd name="connsiteY1" fmla="*/ 76361 h 182968"/>
              <a:gd name="connsiteX2" fmla="*/ 28668 w 212891"/>
              <a:gd name="connsiteY2" fmla="*/ 123986 h 182968"/>
              <a:gd name="connsiteX3" fmla="*/ 66768 w 212891"/>
              <a:gd name="connsiteY3" fmla="*/ 162086 h 182968"/>
              <a:gd name="connsiteX4" fmla="*/ 104868 w 212891"/>
              <a:gd name="connsiteY4" fmla="*/ 181136 h 182968"/>
              <a:gd name="connsiteX5" fmla="*/ 152493 w 212891"/>
              <a:gd name="connsiteY5" fmla="*/ 181136 h 182968"/>
              <a:gd name="connsiteX6" fmla="*/ 209643 w 212891"/>
              <a:gd name="connsiteY6" fmla="*/ 171611 h 182968"/>
              <a:gd name="connsiteX7" fmla="*/ 200118 w 212891"/>
              <a:gd name="connsiteY7" fmla="*/ 123986 h 182968"/>
              <a:gd name="connsiteX8" fmla="*/ 152493 w 212891"/>
              <a:gd name="connsiteY8" fmla="*/ 85886 h 182968"/>
              <a:gd name="connsiteX9" fmla="*/ 114393 w 212891"/>
              <a:gd name="connsiteY9" fmla="*/ 57311 h 182968"/>
              <a:gd name="connsiteX10" fmla="*/ 38193 w 212891"/>
              <a:gd name="connsiteY10" fmla="*/ 161 h 1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2891" h="182968">
                <a:moveTo>
                  <a:pt x="38193" y="161"/>
                </a:moveTo>
                <a:cubicBezTo>
                  <a:pt x="19143" y="3336"/>
                  <a:pt x="1680" y="55724"/>
                  <a:pt x="93" y="76361"/>
                </a:cubicBezTo>
                <a:cubicBezTo>
                  <a:pt x="-1494" y="96998"/>
                  <a:pt x="17555" y="109699"/>
                  <a:pt x="28668" y="123986"/>
                </a:cubicBezTo>
                <a:cubicBezTo>
                  <a:pt x="39781" y="138274"/>
                  <a:pt x="54068" y="152561"/>
                  <a:pt x="66768" y="162086"/>
                </a:cubicBezTo>
                <a:cubicBezTo>
                  <a:pt x="79468" y="171611"/>
                  <a:pt x="90581" y="177961"/>
                  <a:pt x="104868" y="181136"/>
                </a:cubicBezTo>
                <a:cubicBezTo>
                  <a:pt x="119155" y="184311"/>
                  <a:pt x="135031" y="182723"/>
                  <a:pt x="152493" y="181136"/>
                </a:cubicBezTo>
                <a:cubicBezTo>
                  <a:pt x="169955" y="179549"/>
                  <a:pt x="201706" y="181136"/>
                  <a:pt x="209643" y="171611"/>
                </a:cubicBezTo>
                <a:cubicBezTo>
                  <a:pt x="217580" y="162086"/>
                  <a:pt x="209643" y="138273"/>
                  <a:pt x="200118" y="123986"/>
                </a:cubicBezTo>
                <a:cubicBezTo>
                  <a:pt x="190593" y="109699"/>
                  <a:pt x="166781" y="96999"/>
                  <a:pt x="152493" y="85886"/>
                </a:cubicBezTo>
                <a:cubicBezTo>
                  <a:pt x="138206" y="74774"/>
                  <a:pt x="131855" y="73186"/>
                  <a:pt x="114393" y="57311"/>
                </a:cubicBezTo>
                <a:cubicBezTo>
                  <a:pt x="96931" y="41436"/>
                  <a:pt x="57243" y="-3014"/>
                  <a:pt x="38193" y="161"/>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41" name="Freeform 40"/>
          <p:cNvSpPr/>
          <p:nvPr/>
        </p:nvSpPr>
        <p:spPr>
          <a:xfrm rot="21360000">
            <a:off x="5573066" y="1549778"/>
            <a:ext cx="411376" cy="213466"/>
          </a:xfrm>
          <a:custGeom>
            <a:avLst/>
            <a:gdLst>
              <a:gd name="connsiteX0" fmla="*/ 0 w 552951"/>
              <a:gd name="connsiteY0" fmla="*/ 12040 h 167262"/>
              <a:gd name="connsiteX1" fmla="*/ 57150 w 552951"/>
              <a:gd name="connsiteY1" fmla="*/ 69190 h 167262"/>
              <a:gd name="connsiteX2" fmla="*/ 104775 w 552951"/>
              <a:gd name="connsiteY2" fmla="*/ 97765 h 167262"/>
              <a:gd name="connsiteX3" fmla="*/ 161925 w 552951"/>
              <a:gd name="connsiteY3" fmla="*/ 116815 h 167262"/>
              <a:gd name="connsiteX4" fmla="*/ 219075 w 552951"/>
              <a:gd name="connsiteY4" fmla="*/ 145390 h 167262"/>
              <a:gd name="connsiteX5" fmla="*/ 266700 w 552951"/>
              <a:gd name="connsiteY5" fmla="*/ 145390 h 167262"/>
              <a:gd name="connsiteX6" fmla="*/ 361950 w 552951"/>
              <a:gd name="connsiteY6" fmla="*/ 164440 h 167262"/>
              <a:gd name="connsiteX7" fmla="*/ 419100 w 552951"/>
              <a:gd name="connsiteY7" fmla="*/ 164440 h 167262"/>
              <a:gd name="connsiteX8" fmla="*/ 504825 w 552951"/>
              <a:gd name="connsiteY8" fmla="*/ 164440 h 167262"/>
              <a:gd name="connsiteX9" fmla="*/ 552450 w 552951"/>
              <a:gd name="connsiteY9" fmla="*/ 126340 h 167262"/>
              <a:gd name="connsiteX10" fmla="*/ 476250 w 552951"/>
              <a:gd name="connsiteY10" fmla="*/ 88240 h 167262"/>
              <a:gd name="connsiteX11" fmla="*/ 381000 w 552951"/>
              <a:gd name="connsiteY11" fmla="*/ 69190 h 167262"/>
              <a:gd name="connsiteX12" fmla="*/ 295275 w 552951"/>
              <a:gd name="connsiteY12" fmla="*/ 40615 h 167262"/>
              <a:gd name="connsiteX13" fmla="*/ 228600 w 552951"/>
              <a:gd name="connsiteY13" fmla="*/ 31090 h 167262"/>
              <a:gd name="connsiteX14" fmla="*/ 142875 w 552951"/>
              <a:gd name="connsiteY14" fmla="*/ 2515 h 167262"/>
              <a:gd name="connsiteX15" fmla="*/ 57150 w 552951"/>
              <a:gd name="connsiteY15" fmla="*/ 2515 h 167262"/>
              <a:gd name="connsiteX16" fmla="*/ 0 w 552951"/>
              <a:gd name="connsiteY16" fmla="*/ 12040 h 167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52951" h="167262">
                <a:moveTo>
                  <a:pt x="0" y="12040"/>
                </a:moveTo>
                <a:cubicBezTo>
                  <a:pt x="0" y="23152"/>
                  <a:pt x="39688" y="54903"/>
                  <a:pt x="57150" y="69190"/>
                </a:cubicBezTo>
                <a:cubicBezTo>
                  <a:pt x="74612" y="83477"/>
                  <a:pt x="87313" y="89828"/>
                  <a:pt x="104775" y="97765"/>
                </a:cubicBezTo>
                <a:cubicBezTo>
                  <a:pt x="122237" y="105702"/>
                  <a:pt x="142875" y="108878"/>
                  <a:pt x="161925" y="116815"/>
                </a:cubicBezTo>
                <a:cubicBezTo>
                  <a:pt x="180975" y="124752"/>
                  <a:pt x="201612" y="140627"/>
                  <a:pt x="219075" y="145390"/>
                </a:cubicBezTo>
                <a:cubicBezTo>
                  <a:pt x="236538" y="150153"/>
                  <a:pt x="242888" y="142215"/>
                  <a:pt x="266700" y="145390"/>
                </a:cubicBezTo>
                <a:cubicBezTo>
                  <a:pt x="290513" y="148565"/>
                  <a:pt x="336550" y="161265"/>
                  <a:pt x="361950" y="164440"/>
                </a:cubicBezTo>
                <a:cubicBezTo>
                  <a:pt x="387350" y="167615"/>
                  <a:pt x="419100" y="164440"/>
                  <a:pt x="419100" y="164440"/>
                </a:cubicBezTo>
                <a:cubicBezTo>
                  <a:pt x="442912" y="164440"/>
                  <a:pt x="482600" y="170790"/>
                  <a:pt x="504825" y="164440"/>
                </a:cubicBezTo>
                <a:cubicBezTo>
                  <a:pt x="527050" y="158090"/>
                  <a:pt x="557213" y="139040"/>
                  <a:pt x="552450" y="126340"/>
                </a:cubicBezTo>
                <a:cubicBezTo>
                  <a:pt x="547687" y="113640"/>
                  <a:pt x="504825" y="97765"/>
                  <a:pt x="476250" y="88240"/>
                </a:cubicBezTo>
                <a:cubicBezTo>
                  <a:pt x="447675" y="78715"/>
                  <a:pt x="411163" y="77128"/>
                  <a:pt x="381000" y="69190"/>
                </a:cubicBezTo>
                <a:cubicBezTo>
                  <a:pt x="350837" y="61252"/>
                  <a:pt x="320675" y="46965"/>
                  <a:pt x="295275" y="40615"/>
                </a:cubicBezTo>
                <a:cubicBezTo>
                  <a:pt x="269875" y="34265"/>
                  <a:pt x="254000" y="37440"/>
                  <a:pt x="228600" y="31090"/>
                </a:cubicBezTo>
                <a:cubicBezTo>
                  <a:pt x="203200" y="24740"/>
                  <a:pt x="171450" y="7277"/>
                  <a:pt x="142875" y="2515"/>
                </a:cubicBezTo>
                <a:cubicBezTo>
                  <a:pt x="114300" y="-2247"/>
                  <a:pt x="80963" y="927"/>
                  <a:pt x="57150" y="2515"/>
                </a:cubicBezTo>
                <a:cubicBezTo>
                  <a:pt x="33337" y="4103"/>
                  <a:pt x="0" y="928"/>
                  <a:pt x="0" y="12040"/>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72" name="Freeform 62">
            <a:extLst>
              <a:ext uri="{FF2B5EF4-FFF2-40B4-BE49-F238E27FC236}">
                <a16:creationId xmlns:a16="http://schemas.microsoft.com/office/drawing/2014/main" id="{D07AE7F3-D6E5-4A99-A689-3F38910720CE}"/>
              </a:ext>
            </a:extLst>
          </p:cNvPr>
          <p:cNvSpPr/>
          <p:nvPr/>
        </p:nvSpPr>
        <p:spPr>
          <a:xfrm rot="19680000">
            <a:off x="4735814" y="1748123"/>
            <a:ext cx="362237" cy="255367"/>
          </a:xfrm>
          <a:custGeom>
            <a:avLst/>
            <a:gdLst>
              <a:gd name="connsiteX0" fmla="*/ 562 w 314887"/>
              <a:gd name="connsiteY0" fmla="*/ 10977 h 268604"/>
              <a:gd name="connsiteX1" fmla="*/ 95812 w 314887"/>
              <a:gd name="connsiteY1" fmla="*/ 1452 h 268604"/>
              <a:gd name="connsiteX2" fmla="*/ 152962 w 314887"/>
              <a:gd name="connsiteY2" fmla="*/ 20502 h 268604"/>
              <a:gd name="connsiteX3" fmla="*/ 219637 w 314887"/>
              <a:gd name="connsiteY3" fmla="*/ 68127 h 268604"/>
              <a:gd name="connsiteX4" fmla="*/ 267262 w 314887"/>
              <a:gd name="connsiteY4" fmla="*/ 115752 h 268604"/>
              <a:gd name="connsiteX5" fmla="*/ 295837 w 314887"/>
              <a:gd name="connsiteY5" fmla="*/ 153852 h 268604"/>
              <a:gd name="connsiteX6" fmla="*/ 314887 w 314887"/>
              <a:gd name="connsiteY6" fmla="*/ 230052 h 268604"/>
              <a:gd name="connsiteX7" fmla="*/ 295837 w 314887"/>
              <a:gd name="connsiteY7" fmla="*/ 268152 h 268604"/>
              <a:gd name="connsiteX8" fmla="*/ 229162 w 314887"/>
              <a:gd name="connsiteY8" fmla="*/ 249102 h 268604"/>
              <a:gd name="connsiteX9" fmla="*/ 181537 w 314887"/>
              <a:gd name="connsiteY9" fmla="*/ 220527 h 268604"/>
              <a:gd name="connsiteX10" fmla="*/ 124387 w 314887"/>
              <a:gd name="connsiteY10" fmla="*/ 163377 h 268604"/>
              <a:gd name="connsiteX11" fmla="*/ 95812 w 314887"/>
              <a:gd name="connsiteY11" fmla="*/ 134802 h 268604"/>
              <a:gd name="connsiteX12" fmla="*/ 57712 w 314887"/>
              <a:gd name="connsiteY12" fmla="*/ 87177 h 268604"/>
              <a:gd name="connsiteX13" fmla="*/ 562 w 314887"/>
              <a:gd name="connsiteY13" fmla="*/ 10977 h 268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4887" h="268604">
                <a:moveTo>
                  <a:pt x="562" y="10977"/>
                </a:moveTo>
                <a:cubicBezTo>
                  <a:pt x="6912" y="-3311"/>
                  <a:pt x="70412" y="-136"/>
                  <a:pt x="95812" y="1452"/>
                </a:cubicBezTo>
                <a:cubicBezTo>
                  <a:pt x="121212" y="3039"/>
                  <a:pt x="132325" y="9390"/>
                  <a:pt x="152962" y="20502"/>
                </a:cubicBezTo>
                <a:cubicBezTo>
                  <a:pt x="173599" y="31614"/>
                  <a:pt x="200587" y="52252"/>
                  <a:pt x="219637" y="68127"/>
                </a:cubicBezTo>
                <a:cubicBezTo>
                  <a:pt x="238687" y="84002"/>
                  <a:pt x="254562" y="101465"/>
                  <a:pt x="267262" y="115752"/>
                </a:cubicBezTo>
                <a:cubicBezTo>
                  <a:pt x="279962" y="130040"/>
                  <a:pt x="287900" y="134802"/>
                  <a:pt x="295837" y="153852"/>
                </a:cubicBezTo>
                <a:cubicBezTo>
                  <a:pt x="303774" y="172902"/>
                  <a:pt x="314887" y="211002"/>
                  <a:pt x="314887" y="230052"/>
                </a:cubicBezTo>
                <a:cubicBezTo>
                  <a:pt x="314887" y="249102"/>
                  <a:pt x="310124" y="264977"/>
                  <a:pt x="295837" y="268152"/>
                </a:cubicBezTo>
                <a:cubicBezTo>
                  <a:pt x="281550" y="271327"/>
                  <a:pt x="248212" y="257039"/>
                  <a:pt x="229162" y="249102"/>
                </a:cubicBezTo>
                <a:cubicBezTo>
                  <a:pt x="210112" y="241165"/>
                  <a:pt x="198999" y="234814"/>
                  <a:pt x="181537" y="220527"/>
                </a:cubicBezTo>
                <a:cubicBezTo>
                  <a:pt x="164075" y="206240"/>
                  <a:pt x="124387" y="163377"/>
                  <a:pt x="124387" y="163377"/>
                </a:cubicBezTo>
                <a:cubicBezTo>
                  <a:pt x="110100" y="149090"/>
                  <a:pt x="106924" y="147502"/>
                  <a:pt x="95812" y="134802"/>
                </a:cubicBezTo>
                <a:cubicBezTo>
                  <a:pt x="84700" y="122102"/>
                  <a:pt x="71999" y="101464"/>
                  <a:pt x="57712" y="87177"/>
                </a:cubicBezTo>
                <a:cubicBezTo>
                  <a:pt x="43425" y="72890"/>
                  <a:pt x="-5788" y="25265"/>
                  <a:pt x="562" y="10977"/>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8" name="Freeform 62">
            <a:extLst>
              <a:ext uri="{FF2B5EF4-FFF2-40B4-BE49-F238E27FC236}">
                <a16:creationId xmlns:a16="http://schemas.microsoft.com/office/drawing/2014/main" id="{970A8659-755C-44ED-B00D-B3256E4B748F}"/>
              </a:ext>
            </a:extLst>
          </p:cNvPr>
          <p:cNvSpPr/>
          <p:nvPr/>
        </p:nvSpPr>
        <p:spPr>
          <a:xfrm>
            <a:off x="5971910" y="2232594"/>
            <a:ext cx="254810" cy="239092"/>
          </a:xfrm>
          <a:custGeom>
            <a:avLst/>
            <a:gdLst>
              <a:gd name="connsiteX0" fmla="*/ 562 w 314887"/>
              <a:gd name="connsiteY0" fmla="*/ 10977 h 268604"/>
              <a:gd name="connsiteX1" fmla="*/ 95812 w 314887"/>
              <a:gd name="connsiteY1" fmla="*/ 1452 h 268604"/>
              <a:gd name="connsiteX2" fmla="*/ 152962 w 314887"/>
              <a:gd name="connsiteY2" fmla="*/ 20502 h 268604"/>
              <a:gd name="connsiteX3" fmla="*/ 219637 w 314887"/>
              <a:gd name="connsiteY3" fmla="*/ 68127 h 268604"/>
              <a:gd name="connsiteX4" fmla="*/ 267262 w 314887"/>
              <a:gd name="connsiteY4" fmla="*/ 115752 h 268604"/>
              <a:gd name="connsiteX5" fmla="*/ 295837 w 314887"/>
              <a:gd name="connsiteY5" fmla="*/ 153852 h 268604"/>
              <a:gd name="connsiteX6" fmla="*/ 314887 w 314887"/>
              <a:gd name="connsiteY6" fmla="*/ 230052 h 268604"/>
              <a:gd name="connsiteX7" fmla="*/ 295837 w 314887"/>
              <a:gd name="connsiteY7" fmla="*/ 268152 h 268604"/>
              <a:gd name="connsiteX8" fmla="*/ 229162 w 314887"/>
              <a:gd name="connsiteY8" fmla="*/ 249102 h 268604"/>
              <a:gd name="connsiteX9" fmla="*/ 181537 w 314887"/>
              <a:gd name="connsiteY9" fmla="*/ 220527 h 268604"/>
              <a:gd name="connsiteX10" fmla="*/ 124387 w 314887"/>
              <a:gd name="connsiteY10" fmla="*/ 163377 h 268604"/>
              <a:gd name="connsiteX11" fmla="*/ 95812 w 314887"/>
              <a:gd name="connsiteY11" fmla="*/ 134802 h 268604"/>
              <a:gd name="connsiteX12" fmla="*/ 57712 w 314887"/>
              <a:gd name="connsiteY12" fmla="*/ 87177 h 268604"/>
              <a:gd name="connsiteX13" fmla="*/ 562 w 314887"/>
              <a:gd name="connsiteY13" fmla="*/ 10977 h 268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4887" h="268604">
                <a:moveTo>
                  <a:pt x="562" y="10977"/>
                </a:moveTo>
                <a:cubicBezTo>
                  <a:pt x="6912" y="-3311"/>
                  <a:pt x="70412" y="-136"/>
                  <a:pt x="95812" y="1452"/>
                </a:cubicBezTo>
                <a:cubicBezTo>
                  <a:pt x="121212" y="3039"/>
                  <a:pt x="132325" y="9390"/>
                  <a:pt x="152962" y="20502"/>
                </a:cubicBezTo>
                <a:cubicBezTo>
                  <a:pt x="173599" y="31614"/>
                  <a:pt x="200587" y="52252"/>
                  <a:pt x="219637" y="68127"/>
                </a:cubicBezTo>
                <a:cubicBezTo>
                  <a:pt x="238687" y="84002"/>
                  <a:pt x="254562" y="101465"/>
                  <a:pt x="267262" y="115752"/>
                </a:cubicBezTo>
                <a:cubicBezTo>
                  <a:pt x="279962" y="130040"/>
                  <a:pt x="287900" y="134802"/>
                  <a:pt x="295837" y="153852"/>
                </a:cubicBezTo>
                <a:cubicBezTo>
                  <a:pt x="303774" y="172902"/>
                  <a:pt x="314887" y="211002"/>
                  <a:pt x="314887" y="230052"/>
                </a:cubicBezTo>
                <a:cubicBezTo>
                  <a:pt x="314887" y="249102"/>
                  <a:pt x="310124" y="264977"/>
                  <a:pt x="295837" y="268152"/>
                </a:cubicBezTo>
                <a:cubicBezTo>
                  <a:pt x="281550" y="271327"/>
                  <a:pt x="248212" y="257039"/>
                  <a:pt x="229162" y="249102"/>
                </a:cubicBezTo>
                <a:cubicBezTo>
                  <a:pt x="210112" y="241165"/>
                  <a:pt x="198999" y="234814"/>
                  <a:pt x="181537" y="220527"/>
                </a:cubicBezTo>
                <a:cubicBezTo>
                  <a:pt x="164075" y="206240"/>
                  <a:pt x="124387" y="163377"/>
                  <a:pt x="124387" y="163377"/>
                </a:cubicBezTo>
                <a:cubicBezTo>
                  <a:pt x="110100" y="149090"/>
                  <a:pt x="106924" y="147502"/>
                  <a:pt x="95812" y="134802"/>
                </a:cubicBezTo>
                <a:cubicBezTo>
                  <a:pt x="84700" y="122102"/>
                  <a:pt x="71999" y="101464"/>
                  <a:pt x="57712" y="87177"/>
                </a:cubicBezTo>
                <a:cubicBezTo>
                  <a:pt x="43425" y="72890"/>
                  <a:pt x="-5788" y="25265"/>
                  <a:pt x="562" y="10977"/>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0" name="Freeform 22">
            <a:extLst>
              <a:ext uri="{FF2B5EF4-FFF2-40B4-BE49-F238E27FC236}">
                <a16:creationId xmlns:a16="http://schemas.microsoft.com/office/drawing/2014/main" id="{47A58C76-881A-4A4A-B671-501F41D703BF}"/>
              </a:ext>
            </a:extLst>
          </p:cNvPr>
          <p:cNvSpPr/>
          <p:nvPr/>
        </p:nvSpPr>
        <p:spPr>
          <a:xfrm rot="200573">
            <a:off x="5052500" y="1898482"/>
            <a:ext cx="355014" cy="160437"/>
          </a:xfrm>
          <a:custGeom>
            <a:avLst/>
            <a:gdLst>
              <a:gd name="connsiteX0" fmla="*/ 0 w 562634"/>
              <a:gd name="connsiteY0" fmla="*/ 85725 h 200298"/>
              <a:gd name="connsiteX1" fmla="*/ 76200 w 562634"/>
              <a:gd name="connsiteY1" fmla="*/ 47625 h 200298"/>
              <a:gd name="connsiteX2" fmla="*/ 142875 w 562634"/>
              <a:gd name="connsiteY2" fmla="*/ 38100 h 200298"/>
              <a:gd name="connsiteX3" fmla="*/ 219075 w 562634"/>
              <a:gd name="connsiteY3" fmla="*/ 28575 h 200298"/>
              <a:gd name="connsiteX4" fmla="*/ 285750 w 562634"/>
              <a:gd name="connsiteY4" fmla="*/ 19050 h 200298"/>
              <a:gd name="connsiteX5" fmla="*/ 323850 w 562634"/>
              <a:gd name="connsiteY5" fmla="*/ 0 h 200298"/>
              <a:gd name="connsiteX6" fmla="*/ 361950 w 562634"/>
              <a:gd name="connsiteY6" fmla="*/ 0 h 200298"/>
              <a:gd name="connsiteX7" fmla="*/ 409575 w 562634"/>
              <a:gd name="connsiteY7" fmla="*/ 19050 h 200298"/>
              <a:gd name="connsiteX8" fmla="*/ 438150 w 562634"/>
              <a:gd name="connsiteY8" fmla="*/ 47625 h 200298"/>
              <a:gd name="connsiteX9" fmla="*/ 495300 w 562634"/>
              <a:gd name="connsiteY9" fmla="*/ 104775 h 200298"/>
              <a:gd name="connsiteX10" fmla="*/ 533400 w 562634"/>
              <a:gd name="connsiteY10" fmla="*/ 152400 h 200298"/>
              <a:gd name="connsiteX11" fmla="*/ 561975 w 562634"/>
              <a:gd name="connsiteY11" fmla="*/ 200025 h 200298"/>
              <a:gd name="connsiteX12" fmla="*/ 504825 w 562634"/>
              <a:gd name="connsiteY12" fmla="*/ 171450 h 200298"/>
              <a:gd name="connsiteX13" fmla="*/ 400050 w 562634"/>
              <a:gd name="connsiteY13" fmla="*/ 161925 h 200298"/>
              <a:gd name="connsiteX14" fmla="*/ 285750 w 562634"/>
              <a:gd name="connsiteY14" fmla="*/ 133350 h 200298"/>
              <a:gd name="connsiteX15" fmla="*/ 152400 w 562634"/>
              <a:gd name="connsiteY15" fmla="*/ 133350 h 200298"/>
              <a:gd name="connsiteX16" fmla="*/ 76200 w 562634"/>
              <a:gd name="connsiteY16" fmla="*/ 123825 h 200298"/>
              <a:gd name="connsiteX17" fmla="*/ 0 w 562634"/>
              <a:gd name="connsiteY17" fmla="*/ 85725 h 200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62634" h="200298">
                <a:moveTo>
                  <a:pt x="0" y="85725"/>
                </a:moveTo>
                <a:cubicBezTo>
                  <a:pt x="0" y="73025"/>
                  <a:pt x="52388" y="55562"/>
                  <a:pt x="76200" y="47625"/>
                </a:cubicBezTo>
                <a:cubicBezTo>
                  <a:pt x="100013" y="39687"/>
                  <a:pt x="142875" y="38100"/>
                  <a:pt x="142875" y="38100"/>
                </a:cubicBezTo>
                <a:lnTo>
                  <a:pt x="219075" y="28575"/>
                </a:lnTo>
                <a:cubicBezTo>
                  <a:pt x="242888" y="25400"/>
                  <a:pt x="268287" y="23813"/>
                  <a:pt x="285750" y="19050"/>
                </a:cubicBezTo>
                <a:cubicBezTo>
                  <a:pt x="303213" y="14287"/>
                  <a:pt x="311150" y="3175"/>
                  <a:pt x="323850" y="0"/>
                </a:cubicBezTo>
                <a:cubicBezTo>
                  <a:pt x="336550" y="-3175"/>
                  <a:pt x="347663" y="-3175"/>
                  <a:pt x="361950" y="0"/>
                </a:cubicBezTo>
                <a:cubicBezTo>
                  <a:pt x="376237" y="3175"/>
                  <a:pt x="396875" y="11113"/>
                  <a:pt x="409575" y="19050"/>
                </a:cubicBezTo>
                <a:cubicBezTo>
                  <a:pt x="422275" y="26987"/>
                  <a:pt x="438150" y="47625"/>
                  <a:pt x="438150" y="47625"/>
                </a:cubicBezTo>
                <a:cubicBezTo>
                  <a:pt x="452437" y="61912"/>
                  <a:pt x="479425" y="87313"/>
                  <a:pt x="495300" y="104775"/>
                </a:cubicBezTo>
                <a:cubicBezTo>
                  <a:pt x="511175" y="122237"/>
                  <a:pt x="522288" y="136525"/>
                  <a:pt x="533400" y="152400"/>
                </a:cubicBezTo>
                <a:cubicBezTo>
                  <a:pt x="544513" y="168275"/>
                  <a:pt x="566737" y="196850"/>
                  <a:pt x="561975" y="200025"/>
                </a:cubicBezTo>
                <a:cubicBezTo>
                  <a:pt x="557213" y="203200"/>
                  <a:pt x="531812" y="177800"/>
                  <a:pt x="504825" y="171450"/>
                </a:cubicBezTo>
                <a:cubicBezTo>
                  <a:pt x="477838" y="165100"/>
                  <a:pt x="436562" y="168275"/>
                  <a:pt x="400050" y="161925"/>
                </a:cubicBezTo>
                <a:cubicBezTo>
                  <a:pt x="363538" y="155575"/>
                  <a:pt x="327025" y="138112"/>
                  <a:pt x="285750" y="133350"/>
                </a:cubicBezTo>
                <a:cubicBezTo>
                  <a:pt x="244475" y="128588"/>
                  <a:pt x="187325" y="134938"/>
                  <a:pt x="152400" y="133350"/>
                </a:cubicBezTo>
                <a:cubicBezTo>
                  <a:pt x="117475" y="131762"/>
                  <a:pt x="100012" y="130175"/>
                  <a:pt x="76200" y="123825"/>
                </a:cubicBezTo>
                <a:cubicBezTo>
                  <a:pt x="52388" y="117475"/>
                  <a:pt x="0" y="98425"/>
                  <a:pt x="0" y="85725"/>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1" name="Freeform 63">
            <a:extLst>
              <a:ext uri="{FF2B5EF4-FFF2-40B4-BE49-F238E27FC236}">
                <a16:creationId xmlns:a16="http://schemas.microsoft.com/office/drawing/2014/main" id="{D4C9B942-6D15-4801-BE5E-CE4E0D6ED9D4}"/>
              </a:ext>
            </a:extLst>
          </p:cNvPr>
          <p:cNvSpPr/>
          <p:nvPr/>
        </p:nvSpPr>
        <p:spPr>
          <a:xfrm rot="-360000">
            <a:off x="7292482" y="2511350"/>
            <a:ext cx="176216" cy="154695"/>
          </a:xfrm>
          <a:custGeom>
            <a:avLst/>
            <a:gdLst>
              <a:gd name="connsiteX0" fmla="*/ 20882 w 240409"/>
              <a:gd name="connsiteY0" fmla="*/ 307 h 211047"/>
              <a:gd name="connsiteX1" fmla="*/ 1832 w 240409"/>
              <a:gd name="connsiteY1" fmla="*/ 47932 h 211047"/>
              <a:gd name="connsiteX2" fmla="*/ 1832 w 240409"/>
              <a:gd name="connsiteY2" fmla="*/ 76507 h 211047"/>
              <a:gd name="connsiteX3" fmla="*/ 11357 w 240409"/>
              <a:gd name="connsiteY3" fmla="*/ 114607 h 211047"/>
              <a:gd name="connsiteX4" fmla="*/ 39932 w 240409"/>
              <a:gd name="connsiteY4" fmla="*/ 133657 h 211047"/>
              <a:gd name="connsiteX5" fmla="*/ 49457 w 240409"/>
              <a:gd name="connsiteY5" fmla="*/ 152707 h 211047"/>
              <a:gd name="connsiteX6" fmla="*/ 78032 w 240409"/>
              <a:gd name="connsiteY6" fmla="*/ 190807 h 211047"/>
              <a:gd name="connsiteX7" fmla="*/ 97082 w 240409"/>
              <a:gd name="connsiteY7" fmla="*/ 200332 h 211047"/>
              <a:gd name="connsiteX8" fmla="*/ 144707 w 240409"/>
              <a:gd name="connsiteY8" fmla="*/ 209857 h 211047"/>
              <a:gd name="connsiteX9" fmla="*/ 201857 w 240409"/>
              <a:gd name="connsiteY9" fmla="*/ 209857 h 211047"/>
              <a:gd name="connsiteX10" fmla="*/ 239957 w 240409"/>
              <a:gd name="connsiteY10" fmla="*/ 200332 h 211047"/>
              <a:gd name="connsiteX11" fmla="*/ 220907 w 240409"/>
              <a:gd name="connsiteY11" fmla="*/ 143182 h 211047"/>
              <a:gd name="connsiteX12" fmla="*/ 192332 w 240409"/>
              <a:gd name="connsiteY12" fmla="*/ 124132 h 211047"/>
              <a:gd name="connsiteX13" fmla="*/ 144707 w 240409"/>
              <a:gd name="connsiteY13" fmla="*/ 66982 h 211047"/>
              <a:gd name="connsiteX14" fmla="*/ 106607 w 240409"/>
              <a:gd name="connsiteY14" fmla="*/ 28882 h 211047"/>
              <a:gd name="connsiteX15" fmla="*/ 20882 w 240409"/>
              <a:gd name="connsiteY15" fmla="*/ 307 h 211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0409" h="211047">
                <a:moveTo>
                  <a:pt x="20882" y="307"/>
                </a:moveTo>
                <a:cubicBezTo>
                  <a:pt x="3419" y="3482"/>
                  <a:pt x="5007" y="35232"/>
                  <a:pt x="1832" y="47932"/>
                </a:cubicBezTo>
                <a:cubicBezTo>
                  <a:pt x="-1343" y="60632"/>
                  <a:pt x="245" y="65395"/>
                  <a:pt x="1832" y="76507"/>
                </a:cubicBezTo>
                <a:cubicBezTo>
                  <a:pt x="3419" y="87619"/>
                  <a:pt x="5007" y="105082"/>
                  <a:pt x="11357" y="114607"/>
                </a:cubicBezTo>
                <a:cubicBezTo>
                  <a:pt x="17707" y="124132"/>
                  <a:pt x="33582" y="127307"/>
                  <a:pt x="39932" y="133657"/>
                </a:cubicBezTo>
                <a:cubicBezTo>
                  <a:pt x="46282" y="140007"/>
                  <a:pt x="43107" y="143182"/>
                  <a:pt x="49457" y="152707"/>
                </a:cubicBezTo>
                <a:cubicBezTo>
                  <a:pt x="55807" y="162232"/>
                  <a:pt x="70095" y="182870"/>
                  <a:pt x="78032" y="190807"/>
                </a:cubicBezTo>
                <a:cubicBezTo>
                  <a:pt x="85969" y="198744"/>
                  <a:pt x="85969" y="197157"/>
                  <a:pt x="97082" y="200332"/>
                </a:cubicBezTo>
                <a:cubicBezTo>
                  <a:pt x="108195" y="203507"/>
                  <a:pt x="127245" y="208270"/>
                  <a:pt x="144707" y="209857"/>
                </a:cubicBezTo>
                <a:cubicBezTo>
                  <a:pt x="162169" y="211444"/>
                  <a:pt x="185982" y="211445"/>
                  <a:pt x="201857" y="209857"/>
                </a:cubicBezTo>
                <a:cubicBezTo>
                  <a:pt x="217732" y="208270"/>
                  <a:pt x="236782" y="211445"/>
                  <a:pt x="239957" y="200332"/>
                </a:cubicBezTo>
                <a:cubicBezTo>
                  <a:pt x="243132" y="189219"/>
                  <a:pt x="228844" y="155882"/>
                  <a:pt x="220907" y="143182"/>
                </a:cubicBezTo>
                <a:cubicBezTo>
                  <a:pt x="212970" y="130482"/>
                  <a:pt x="205032" y="136832"/>
                  <a:pt x="192332" y="124132"/>
                </a:cubicBezTo>
                <a:cubicBezTo>
                  <a:pt x="179632" y="111432"/>
                  <a:pt x="158995" y="82857"/>
                  <a:pt x="144707" y="66982"/>
                </a:cubicBezTo>
                <a:cubicBezTo>
                  <a:pt x="130420" y="51107"/>
                  <a:pt x="125657" y="38407"/>
                  <a:pt x="106607" y="28882"/>
                </a:cubicBezTo>
                <a:cubicBezTo>
                  <a:pt x="87557" y="19357"/>
                  <a:pt x="38345" y="-2868"/>
                  <a:pt x="20882" y="307"/>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5" name="Freeform 62">
            <a:extLst>
              <a:ext uri="{FF2B5EF4-FFF2-40B4-BE49-F238E27FC236}">
                <a16:creationId xmlns:a16="http://schemas.microsoft.com/office/drawing/2014/main" id="{F4A7AF89-E286-40BE-A52F-372D20EC1CD9}"/>
              </a:ext>
            </a:extLst>
          </p:cNvPr>
          <p:cNvSpPr/>
          <p:nvPr/>
        </p:nvSpPr>
        <p:spPr>
          <a:xfrm rot="-660000">
            <a:off x="6721738" y="2691447"/>
            <a:ext cx="198788" cy="169571"/>
          </a:xfrm>
          <a:custGeom>
            <a:avLst/>
            <a:gdLst>
              <a:gd name="connsiteX0" fmla="*/ 562 w 314887"/>
              <a:gd name="connsiteY0" fmla="*/ 10977 h 268604"/>
              <a:gd name="connsiteX1" fmla="*/ 95812 w 314887"/>
              <a:gd name="connsiteY1" fmla="*/ 1452 h 268604"/>
              <a:gd name="connsiteX2" fmla="*/ 152962 w 314887"/>
              <a:gd name="connsiteY2" fmla="*/ 20502 h 268604"/>
              <a:gd name="connsiteX3" fmla="*/ 219637 w 314887"/>
              <a:gd name="connsiteY3" fmla="*/ 68127 h 268604"/>
              <a:gd name="connsiteX4" fmla="*/ 267262 w 314887"/>
              <a:gd name="connsiteY4" fmla="*/ 115752 h 268604"/>
              <a:gd name="connsiteX5" fmla="*/ 295837 w 314887"/>
              <a:gd name="connsiteY5" fmla="*/ 153852 h 268604"/>
              <a:gd name="connsiteX6" fmla="*/ 314887 w 314887"/>
              <a:gd name="connsiteY6" fmla="*/ 230052 h 268604"/>
              <a:gd name="connsiteX7" fmla="*/ 295837 w 314887"/>
              <a:gd name="connsiteY7" fmla="*/ 268152 h 268604"/>
              <a:gd name="connsiteX8" fmla="*/ 229162 w 314887"/>
              <a:gd name="connsiteY8" fmla="*/ 249102 h 268604"/>
              <a:gd name="connsiteX9" fmla="*/ 181537 w 314887"/>
              <a:gd name="connsiteY9" fmla="*/ 220527 h 268604"/>
              <a:gd name="connsiteX10" fmla="*/ 124387 w 314887"/>
              <a:gd name="connsiteY10" fmla="*/ 163377 h 268604"/>
              <a:gd name="connsiteX11" fmla="*/ 95812 w 314887"/>
              <a:gd name="connsiteY11" fmla="*/ 134802 h 268604"/>
              <a:gd name="connsiteX12" fmla="*/ 57712 w 314887"/>
              <a:gd name="connsiteY12" fmla="*/ 87177 h 268604"/>
              <a:gd name="connsiteX13" fmla="*/ 562 w 314887"/>
              <a:gd name="connsiteY13" fmla="*/ 10977 h 268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4887" h="268604">
                <a:moveTo>
                  <a:pt x="562" y="10977"/>
                </a:moveTo>
                <a:cubicBezTo>
                  <a:pt x="6912" y="-3311"/>
                  <a:pt x="70412" y="-136"/>
                  <a:pt x="95812" y="1452"/>
                </a:cubicBezTo>
                <a:cubicBezTo>
                  <a:pt x="121212" y="3039"/>
                  <a:pt x="132325" y="9390"/>
                  <a:pt x="152962" y="20502"/>
                </a:cubicBezTo>
                <a:cubicBezTo>
                  <a:pt x="173599" y="31614"/>
                  <a:pt x="200587" y="52252"/>
                  <a:pt x="219637" y="68127"/>
                </a:cubicBezTo>
                <a:cubicBezTo>
                  <a:pt x="238687" y="84002"/>
                  <a:pt x="254562" y="101465"/>
                  <a:pt x="267262" y="115752"/>
                </a:cubicBezTo>
                <a:cubicBezTo>
                  <a:pt x="279962" y="130040"/>
                  <a:pt x="287900" y="134802"/>
                  <a:pt x="295837" y="153852"/>
                </a:cubicBezTo>
                <a:cubicBezTo>
                  <a:pt x="303774" y="172902"/>
                  <a:pt x="314887" y="211002"/>
                  <a:pt x="314887" y="230052"/>
                </a:cubicBezTo>
                <a:cubicBezTo>
                  <a:pt x="314887" y="249102"/>
                  <a:pt x="310124" y="264977"/>
                  <a:pt x="295837" y="268152"/>
                </a:cubicBezTo>
                <a:cubicBezTo>
                  <a:pt x="281550" y="271327"/>
                  <a:pt x="248212" y="257039"/>
                  <a:pt x="229162" y="249102"/>
                </a:cubicBezTo>
                <a:cubicBezTo>
                  <a:pt x="210112" y="241165"/>
                  <a:pt x="198999" y="234814"/>
                  <a:pt x="181537" y="220527"/>
                </a:cubicBezTo>
                <a:cubicBezTo>
                  <a:pt x="164075" y="206240"/>
                  <a:pt x="124387" y="163377"/>
                  <a:pt x="124387" y="163377"/>
                </a:cubicBezTo>
                <a:cubicBezTo>
                  <a:pt x="110100" y="149090"/>
                  <a:pt x="106924" y="147502"/>
                  <a:pt x="95812" y="134802"/>
                </a:cubicBezTo>
                <a:cubicBezTo>
                  <a:pt x="84700" y="122102"/>
                  <a:pt x="71999" y="101464"/>
                  <a:pt x="57712" y="87177"/>
                </a:cubicBezTo>
                <a:cubicBezTo>
                  <a:pt x="43425" y="72890"/>
                  <a:pt x="-5788" y="25265"/>
                  <a:pt x="562" y="10977"/>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6" name="Freeform 63">
            <a:extLst>
              <a:ext uri="{FF2B5EF4-FFF2-40B4-BE49-F238E27FC236}">
                <a16:creationId xmlns:a16="http://schemas.microsoft.com/office/drawing/2014/main" id="{B9D5136A-E202-435D-B052-2A7F9A4213FC}"/>
              </a:ext>
            </a:extLst>
          </p:cNvPr>
          <p:cNvSpPr/>
          <p:nvPr/>
        </p:nvSpPr>
        <p:spPr>
          <a:xfrm rot="20040000">
            <a:off x="6397071" y="1879467"/>
            <a:ext cx="137071" cy="145641"/>
          </a:xfrm>
          <a:custGeom>
            <a:avLst/>
            <a:gdLst>
              <a:gd name="connsiteX0" fmla="*/ 20882 w 240409"/>
              <a:gd name="connsiteY0" fmla="*/ 307 h 211047"/>
              <a:gd name="connsiteX1" fmla="*/ 1832 w 240409"/>
              <a:gd name="connsiteY1" fmla="*/ 47932 h 211047"/>
              <a:gd name="connsiteX2" fmla="*/ 1832 w 240409"/>
              <a:gd name="connsiteY2" fmla="*/ 76507 h 211047"/>
              <a:gd name="connsiteX3" fmla="*/ 11357 w 240409"/>
              <a:gd name="connsiteY3" fmla="*/ 114607 h 211047"/>
              <a:gd name="connsiteX4" fmla="*/ 39932 w 240409"/>
              <a:gd name="connsiteY4" fmla="*/ 133657 h 211047"/>
              <a:gd name="connsiteX5" fmla="*/ 49457 w 240409"/>
              <a:gd name="connsiteY5" fmla="*/ 152707 h 211047"/>
              <a:gd name="connsiteX6" fmla="*/ 78032 w 240409"/>
              <a:gd name="connsiteY6" fmla="*/ 190807 h 211047"/>
              <a:gd name="connsiteX7" fmla="*/ 97082 w 240409"/>
              <a:gd name="connsiteY7" fmla="*/ 200332 h 211047"/>
              <a:gd name="connsiteX8" fmla="*/ 144707 w 240409"/>
              <a:gd name="connsiteY8" fmla="*/ 209857 h 211047"/>
              <a:gd name="connsiteX9" fmla="*/ 201857 w 240409"/>
              <a:gd name="connsiteY9" fmla="*/ 209857 h 211047"/>
              <a:gd name="connsiteX10" fmla="*/ 239957 w 240409"/>
              <a:gd name="connsiteY10" fmla="*/ 200332 h 211047"/>
              <a:gd name="connsiteX11" fmla="*/ 220907 w 240409"/>
              <a:gd name="connsiteY11" fmla="*/ 143182 h 211047"/>
              <a:gd name="connsiteX12" fmla="*/ 192332 w 240409"/>
              <a:gd name="connsiteY12" fmla="*/ 124132 h 211047"/>
              <a:gd name="connsiteX13" fmla="*/ 144707 w 240409"/>
              <a:gd name="connsiteY13" fmla="*/ 66982 h 211047"/>
              <a:gd name="connsiteX14" fmla="*/ 106607 w 240409"/>
              <a:gd name="connsiteY14" fmla="*/ 28882 h 211047"/>
              <a:gd name="connsiteX15" fmla="*/ 20882 w 240409"/>
              <a:gd name="connsiteY15" fmla="*/ 307 h 211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0409" h="211047">
                <a:moveTo>
                  <a:pt x="20882" y="307"/>
                </a:moveTo>
                <a:cubicBezTo>
                  <a:pt x="3419" y="3482"/>
                  <a:pt x="5007" y="35232"/>
                  <a:pt x="1832" y="47932"/>
                </a:cubicBezTo>
                <a:cubicBezTo>
                  <a:pt x="-1343" y="60632"/>
                  <a:pt x="245" y="65395"/>
                  <a:pt x="1832" y="76507"/>
                </a:cubicBezTo>
                <a:cubicBezTo>
                  <a:pt x="3419" y="87619"/>
                  <a:pt x="5007" y="105082"/>
                  <a:pt x="11357" y="114607"/>
                </a:cubicBezTo>
                <a:cubicBezTo>
                  <a:pt x="17707" y="124132"/>
                  <a:pt x="33582" y="127307"/>
                  <a:pt x="39932" y="133657"/>
                </a:cubicBezTo>
                <a:cubicBezTo>
                  <a:pt x="46282" y="140007"/>
                  <a:pt x="43107" y="143182"/>
                  <a:pt x="49457" y="152707"/>
                </a:cubicBezTo>
                <a:cubicBezTo>
                  <a:pt x="55807" y="162232"/>
                  <a:pt x="70095" y="182870"/>
                  <a:pt x="78032" y="190807"/>
                </a:cubicBezTo>
                <a:cubicBezTo>
                  <a:pt x="85969" y="198744"/>
                  <a:pt x="85969" y="197157"/>
                  <a:pt x="97082" y="200332"/>
                </a:cubicBezTo>
                <a:cubicBezTo>
                  <a:pt x="108195" y="203507"/>
                  <a:pt x="127245" y="208270"/>
                  <a:pt x="144707" y="209857"/>
                </a:cubicBezTo>
                <a:cubicBezTo>
                  <a:pt x="162169" y="211444"/>
                  <a:pt x="185982" y="211445"/>
                  <a:pt x="201857" y="209857"/>
                </a:cubicBezTo>
                <a:cubicBezTo>
                  <a:pt x="217732" y="208270"/>
                  <a:pt x="236782" y="211445"/>
                  <a:pt x="239957" y="200332"/>
                </a:cubicBezTo>
                <a:cubicBezTo>
                  <a:pt x="243132" y="189219"/>
                  <a:pt x="228844" y="155882"/>
                  <a:pt x="220907" y="143182"/>
                </a:cubicBezTo>
                <a:cubicBezTo>
                  <a:pt x="212970" y="130482"/>
                  <a:pt x="205032" y="136832"/>
                  <a:pt x="192332" y="124132"/>
                </a:cubicBezTo>
                <a:cubicBezTo>
                  <a:pt x="179632" y="111432"/>
                  <a:pt x="158995" y="82857"/>
                  <a:pt x="144707" y="66982"/>
                </a:cubicBezTo>
                <a:cubicBezTo>
                  <a:pt x="130420" y="51107"/>
                  <a:pt x="125657" y="38407"/>
                  <a:pt x="106607" y="28882"/>
                </a:cubicBezTo>
                <a:cubicBezTo>
                  <a:pt x="87557" y="19357"/>
                  <a:pt x="38345" y="-2868"/>
                  <a:pt x="20882" y="307"/>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7" name="Freeform 64">
            <a:extLst>
              <a:ext uri="{FF2B5EF4-FFF2-40B4-BE49-F238E27FC236}">
                <a16:creationId xmlns:a16="http://schemas.microsoft.com/office/drawing/2014/main" id="{BD920CBB-78D6-45AF-9901-65BFD515B33F}"/>
              </a:ext>
            </a:extLst>
          </p:cNvPr>
          <p:cNvSpPr/>
          <p:nvPr/>
        </p:nvSpPr>
        <p:spPr>
          <a:xfrm>
            <a:off x="7736205" y="2859245"/>
            <a:ext cx="132188" cy="103281"/>
          </a:xfrm>
          <a:custGeom>
            <a:avLst/>
            <a:gdLst>
              <a:gd name="connsiteX0" fmla="*/ 38193 w 212891"/>
              <a:gd name="connsiteY0" fmla="*/ 161 h 182968"/>
              <a:gd name="connsiteX1" fmla="*/ 93 w 212891"/>
              <a:gd name="connsiteY1" fmla="*/ 76361 h 182968"/>
              <a:gd name="connsiteX2" fmla="*/ 28668 w 212891"/>
              <a:gd name="connsiteY2" fmla="*/ 123986 h 182968"/>
              <a:gd name="connsiteX3" fmla="*/ 66768 w 212891"/>
              <a:gd name="connsiteY3" fmla="*/ 162086 h 182968"/>
              <a:gd name="connsiteX4" fmla="*/ 104868 w 212891"/>
              <a:gd name="connsiteY4" fmla="*/ 181136 h 182968"/>
              <a:gd name="connsiteX5" fmla="*/ 152493 w 212891"/>
              <a:gd name="connsiteY5" fmla="*/ 181136 h 182968"/>
              <a:gd name="connsiteX6" fmla="*/ 209643 w 212891"/>
              <a:gd name="connsiteY6" fmla="*/ 171611 h 182968"/>
              <a:gd name="connsiteX7" fmla="*/ 200118 w 212891"/>
              <a:gd name="connsiteY7" fmla="*/ 123986 h 182968"/>
              <a:gd name="connsiteX8" fmla="*/ 152493 w 212891"/>
              <a:gd name="connsiteY8" fmla="*/ 85886 h 182968"/>
              <a:gd name="connsiteX9" fmla="*/ 114393 w 212891"/>
              <a:gd name="connsiteY9" fmla="*/ 57311 h 182968"/>
              <a:gd name="connsiteX10" fmla="*/ 38193 w 212891"/>
              <a:gd name="connsiteY10" fmla="*/ 161 h 1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2891" h="182968">
                <a:moveTo>
                  <a:pt x="38193" y="161"/>
                </a:moveTo>
                <a:cubicBezTo>
                  <a:pt x="19143" y="3336"/>
                  <a:pt x="1680" y="55724"/>
                  <a:pt x="93" y="76361"/>
                </a:cubicBezTo>
                <a:cubicBezTo>
                  <a:pt x="-1494" y="96998"/>
                  <a:pt x="17555" y="109699"/>
                  <a:pt x="28668" y="123986"/>
                </a:cubicBezTo>
                <a:cubicBezTo>
                  <a:pt x="39781" y="138274"/>
                  <a:pt x="54068" y="152561"/>
                  <a:pt x="66768" y="162086"/>
                </a:cubicBezTo>
                <a:cubicBezTo>
                  <a:pt x="79468" y="171611"/>
                  <a:pt x="90581" y="177961"/>
                  <a:pt x="104868" y="181136"/>
                </a:cubicBezTo>
                <a:cubicBezTo>
                  <a:pt x="119155" y="184311"/>
                  <a:pt x="135031" y="182723"/>
                  <a:pt x="152493" y="181136"/>
                </a:cubicBezTo>
                <a:cubicBezTo>
                  <a:pt x="169955" y="179549"/>
                  <a:pt x="201706" y="181136"/>
                  <a:pt x="209643" y="171611"/>
                </a:cubicBezTo>
                <a:cubicBezTo>
                  <a:pt x="217580" y="162086"/>
                  <a:pt x="209643" y="138273"/>
                  <a:pt x="200118" y="123986"/>
                </a:cubicBezTo>
                <a:cubicBezTo>
                  <a:pt x="190593" y="109699"/>
                  <a:pt x="166781" y="96999"/>
                  <a:pt x="152493" y="85886"/>
                </a:cubicBezTo>
                <a:cubicBezTo>
                  <a:pt x="138206" y="74774"/>
                  <a:pt x="131855" y="73186"/>
                  <a:pt x="114393" y="57311"/>
                </a:cubicBezTo>
                <a:cubicBezTo>
                  <a:pt x="96931" y="41436"/>
                  <a:pt x="57243" y="-3014"/>
                  <a:pt x="38193" y="161"/>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cxnSp>
        <p:nvCxnSpPr>
          <p:cNvPr id="23" name="Straight Arrow Connector 22">
            <a:extLst>
              <a:ext uri="{FF2B5EF4-FFF2-40B4-BE49-F238E27FC236}">
                <a16:creationId xmlns:a16="http://schemas.microsoft.com/office/drawing/2014/main" id="{50A5DDBD-1516-4195-AA6D-619B1667EABB}"/>
              </a:ext>
            </a:extLst>
          </p:cNvPr>
          <p:cNvCxnSpPr>
            <a:cxnSpLocks/>
          </p:cNvCxnSpPr>
          <p:nvPr/>
        </p:nvCxnSpPr>
        <p:spPr>
          <a:xfrm flipH="1">
            <a:off x="6466504" y="1277694"/>
            <a:ext cx="92625" cy="627306"/>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74E458D9-AE61-43A2-8A33-9C11AACDAD90}"/>
              </a:ext>
            </a:extLst>
          </p:cNvPr>
          <p:cNvCxnSpPr>
            <a:cxnSpLocks/>
          </p:cNvCxnSpPr>
          <p:nvPr/>
        </p:nvCxnSpPr>
        <p:spPr>
          <a:xfrm flipH="1">
            <a:off x="7910109" y="2325750"/>
            <a:ext cx="584850" cy="467408"/>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nvGrpSpPr>
          <p:cNvPr id="39" name="Group 38">
            <a:extLst>
              <a:ext uri="{FF2B5EF4-FFF2-40B4-BE49-F238E27FC236}">
                <a16:creationId xmlns:a16="http://schemas.microsoft.com/office/drawing/2014/main" id="{3C230BFC-7D95-42CA-923C-FE322097F350}"/>
              </a:ext>
            </a:extLst>
          </p:cNvPr>
          <p:cNvGrpSpPr/>
          <p:nvPr/>
        </p:nvGrpSpPr>
        <p:grpSpPr>
          <a:xfrm>
            <a:off x="6096001" y="1844041"/>
            <a:ext cx="570269" cy="349287"/>
            <a:chOff x="5403576" y="1152108"/>
            <a:chExt cx="570269" cy="349287"/>
          </a:xfrm>
        </p:grpSpPr>
        <p:sp>
          <p:nvSpPr>
            <p:cNvPr id="40" name="Freeform: Shape 39">
              <a:extLst>
                <a:ext uri="{FF2B5EF4-FFF2-40B4-BE49-F238E27FC236}">
                  <a16:creationId xmlns:a16="http://schemas.microsoft.com/office/drawing/2014/main" id="{01617D67-BD8D-4EDF-9AB2-7F4ECFD6E34A}"/>
                </a:ext>
              </a:extLst>
            </p:cNvPr>
            <p:cNvSpPr/>
            <p:nvPr/>
          </p:nvSpPr>
          <p:spPr>
            <a:xfrm>
              <a:off x="5527766" y="1152108"/>
              <a:ext cx="398417" cy="258716"/>
            </a:xfrm>
            <a:custGeom>
              <a:avLst/>
              <a:gdLst>
                <a:gd name="connsiteX0" fmla="*/ 0 w 398417"/>
                <a:gd name="connsiteY0" fmla="*/ 0 h 251701"/>
                <a:gd name="connsiteX1" fmla="*/ 94705 w 398417"/>
                <a:gd name="connsiteY1" fmla="*/ 65314 h 251701"/>
                <a:gd name="connsiteX2" fmla="*/ 114300 w 398417"/>
                <a:gd name="connsiteY2" fmla="*/ 153488 h 251701"/>
                <a:gd name="connsiteX3" fmla="*/ 124097 w 398417"/>
                <a:gd name="connsiteY3" fmla="*/ 169817 h 251701"/>
                <a:gd name="connsiteX4" fmla="*/ 133894 w 398417"/>
                <a:gd name="connsiteY4" fmla="*/ 189411 h 251701"/>
                <a:gd name="connsiteX5" fmla="*/ 143691 w 398417"/>
                <a:gd name="connsiteY5" fmla="*/ 209006 h 251701"/>
                <a:gd name="connsiteX6" fmla="*/ 182880 w 398417"/>
                <a:gd name="connsiteY6" fmla="*/ 225334 h 251701"/>
                <a:gd name="connsiteX7" fmla="*/ 202474 w 398417"/>
                <a:gd name="connsiteY7" fmla="*/ 235131 h 251701"/>
                <a:gd name="connsiteX8" fmla="*/ 218803 w 398417"/>
                <a:gd name="connsiteY8" fmla="*/ 241663 h 251701"/>
                <a:gd name="connsiteX9" fmla="*/ 257991 w 398417"/>
                <a:gd name="connsiteY9" fmla="*/ 241663 h 251701"/>
                <a:gd name="connsiteX10" fmla="*/ 280851 w 398417"/>
                <a:gd name="connsiteY10" fmla="*/ 248194 h 251701"/>
                <a:gd name="connsiteX11" fmla="*/ 320040 w 398417"/>
                <a:gd name="connsiteY11" fmla="*/ 251460 h 251701"/>
                <a:gd name="connsiteX12" fmla="*/ 355963 w 398417"/>
                <a:gd name="connsiteY12" fmla="*/ 251460 h 251701"/>
                <a:gd name="connsiteX13" fmla="*/ 372291 w 398417"/>
                <a:gd name="connsiteY13" fmla="*/ 251460 h 251701"/>
                <a:gd name="connsiteX14" fmla="*/ 391885 w 398417"/>
                <a:gd name="connsiteY14" fmla="*/ 248194 h 251701"/>
                <a:gd name="connsiteX15" fmla="*/ 391885 w 398417"/>
                <a:gd name="connsiteY15" fmla="*/ 244928 h 251701"/>
                <a:gd name="connsiteX16" fmla="*/ 395151 w 398417"/>
                <a:gd name="connsiteY16" fmla="*/ 241663 h 251701"/>
                <a:gd name="connsiteX17" fmla="*/ 395151 w 398417"/>
                <a:gd name="connsiteY17" fmla="*/ 235131 h 251701"/>
                <a:gd name="connsiteX18" fmla="*/ 398417 w 398417"/>
                <a:gd name="connsiteY18" fmla="*/ 218803 h 251701"/>
                <a:gd name="connsiteX19" fmla="*/ 395151 w 398417"/>
                <a:gd name="connsiteY19" fmla="*/ 212271 h 251701"/>
                <a:gd name="connsiteX20" fmla="*/ 388620 w 398417"/>
                <a:gd name="connsiteY20" fmla="*/ 209006 h 251701"/>
                <a:gd name="connsiteX21" fmla="*/ 369025 w 398417"/>
                <a:gd name="connsiteY21" fmla="*/ 202474 h 251701"/>
                <a:gd name="connsiteX22" fmla="*/ 352697 w 398417"/>
                <a:gd name="connsiteY22" fmla="*/ 209006 h 251701"/>
                <a:gd name="connsiteX0" fmla="*/ 0 w 398417"/>
                <a:gd name="connsiteY0" fmla="*/ 0 h 251701"/>
                <a:gd name="connsiteX1" fmla="*/ 94705 w 398417"/>
                <a:gd name="connsiteY1" fmla="*/ 65314 h 251701"/>
                <a:gd name="connsiteX2" fmla="*/ 114300 w 398417"/>
                <a:gd name="connsiteY2" fmla="*/ 153488 h 251701"/>
                <a:gd name="connsiteX3" fmla="*/ 124097 w 398417"/>
                <a:gd name="connsiteY3" fmla="*/ 169817 h 251701"/>
                <a:gd name="connsiteX4" fmla="*/ 133894 w 398417"/>
                <a:gd name="connsiteY4" fmla="*/ 189411 h 251701"/>
                <a:gd name="connsiteX5" fmla="*/ 143691 w 398417"/>
                <a:gd name="connsiteY5" fmla="*/ 209006 h 251701"/>
                <a:gd name="connsiteX6" fmla="*/ 169817 w 398417"/>
                <a:gd name="connsiteY6" fmla="*/ 231866 h 251701"/>
                <a:gd name="connsiteX7" fmla="*/ 202474 w 398417"/>
                <a:gd name="connsiteY7" fmla="*/ 235131 h 251701"/>
                <a:gd name="connsiteX8" fmla="*/ 218803 w 398417"/>
                <a:gd name="connsiteY8" fmla="*/ 241663 h 251701"/>
                <a:gd name="connsiteX9" fmla="*/ 257991 w 398417"/>
                <a:gd name="connsiteY9" fmla="*/ 241663 h 251701"/>
                <a:gd name="connsiteX10" fmla="*/ 280851 w 398417"/>
                <a:gd name="connsiteY10" fmla="*/ 248194 h 251701"/>
                <a:gd name="connsiteX11" fmla="*/ 320040 w 398417"/>
                <a:gd name="connsiteY11" fmla="*/ 251460 h 251701"/>
                <a:gd name="connsiteX12" fmla="*/ 355963 w 398417"/>
                <a:gd name="connsiteY12" fmla="*/ 251460 h 251701"/>
                <a:gd name="connsiteX13" fmla="*/ 372291 w 398417"/>
                <a:gd name="connsiteY13" fmla="*/ 251460 h 251701"/>
                <a:gd name="connsiteX14" fmla="*/ 391885 w 398417"/>
                <a:gd name="connsiteY14" fmla="*/ 248194 h 251701"/>
                <a:gd name="connsiteX15" fmla="*/ 391885 w 398417"/>
                <a:gd name="connsiteY15" fmla="*/ 244928 h 251701"/>
                <a:gd name="connsiteX16" fmla="*/ 395151 w 398417"/>
                <a:gd name="connsiteY16" fmla="*/ 241663 h 251701"/>
                <a:gd name="connsiteX17" fmla="*/ 395151 w 398417"/>
                <a:gd name="connsiteY17" fmla="*/ 235131 h 251701"/>
                <a:gd name="connsiteX18" fmla="*/ 398417 w 398417"/>
                <a:gd name="connsiteY18" fmla="*/ 218803 h 251701"/>
                <a:gd name="connsiteX19" fmla="*/ 395151 w 398417"/>
                <a:gd name="connsiteY19" fmla="*/ 212271 h 251701"/>
                <a:gd name="connsiteX20" fmla="*/ 388620 w 398417"/>
                <a:gd name="connsiteY20" fmla="*/ 209006 h 251701"/>
                <a:gd name="connsiteX21" fmla="*/ 369025 w 398417"/>
                <a:gd name="connsiteY21" fmla="*/ 202474 h 251701"/>
                <a:gd name="connsiteX22" fmla="*/ 352697 w 398417"/>
                <a:gd name="connsiteY22" fmla="*/ 209006 h 251701"/>
                <a:gd name="connsiteX0" fmla="*/ 0 w 398417"/>
                <a:gd name="connsiteY0" fmla="*/ 0 h 251701"/>
                <a:gd name="connsiteX1" fmla="*/ 94705 w 398417"/>
                <a:gd name="connsiteY1" fmla="*/ 65314 h 251701"/>
                <a:gd name="connsiteX2" fmla="*/ 114300 w 398417"/>
                <a:gd name="connsiteY2" fmla="*/ 153488 h 251701"/>
                <a:gd name="connsiteX3" fmla="*/ 124097 w 398417"/>
                <a:gd name="connsiteY3" fmla="*/ 169817 h 251701"/>
                <a:gd name="connsiteX4" fmla="*/ 133894 w 398417"/>
                <a:gd name="connsiteY4" fmla="*/ 189411 h 251701"/>
                <a:gd name="connsiteX5" fmla="*/ 143691 w 398417"/>
                <a:gd name="connsiteY5" fmla="*/ 209006 h 251701"/>
                <a:gd name="connsiteX6" fmla="*/ 169817 w 398417"/>
                <a:gd name="connsiteY6" fmla="*/ 231866 h 251701"/>
                <a:gd name="connsiteX7" fmla="*/ 202474 w 398417"/>
                <a:gd name="connsiteY7" fmla="*/ 235131 h 251701"/>
                <a:gd name="connsiteX8" fmla="*/ 218803 w 398417"/>
                <a:gd name="connsiteY8" fmla="*/ 241663 h 251701"/>
                <a:gd name="connsiteX9" fmla="*/ 251459 w 398417"/>
                <a:gd name="connsiteY9" fmla="*/ 244929 h 251701"/>
                <a:gd name="connsiteX10" fmla="*/ 280851 w 398417"/>
                <a:gd name="connsiteY10" fmla="*/ 248194 h 251701"/>
                <a:gd name="connsiteX11" fmla="*/ 320040 w 398417"/>
                <a:gd name="connsiteY11" fmla="*/ 251460 h 251701"/>
                <a:gd name="connsiteX12" fmla="*/ 355963 w 398417"/>
                <a:gd name="connsiteY12" fmla="*/ 251460 h 251701"/>
                <a:gd name="connsiteX13" fmla="*/ 372291 w 398417"/>
                <a:gd name="connsiteY13" fmla="*/ 251460 h 251701"/>
                <a:gd name="connsiteX14" fmla="*/ 391885 w 398417"/>
                <a:gd name="connsiteY14" fmla="*/ 248194 h 251701"/>
                <a:gd name="connsiteX15" fmla="*/ 391885 w 398417"/>
                <a:gd name="connsiteY15" fmla="*/ 244928 h 251701"/>
                <a:gd name="connsiteX16" fmla="*/ 395151 w 398417"/>
                <a:gd name="connsiteY16" fmla="*/ 241663 h 251701"/>
                <a:gd name="connsiteX17" fmla="*/ 395151 w 398417"/>
                <a:gd name="connsiteY17" fmla="*/ 235131 h 251701"/>
                <a:gd name="connsiteX18" fmla="*/ 398417 w 398417"/>
                <a:gd name="connsiteY18" fmla="*/ 218803 h 251701"/>
                <a:gd name="connsiteX19" fmla="*/ 395151 w 398417"/>
                <a:gd name="connsiteY19" fmla="*/ 212271 h 251701"/>
                <a:gd name="connsiteX20" fmla="*/ 388620 w 398417"/>
                <a:gd name="connsiteY20" fmla="*/ 209006 h 251701"/>
                <a:gd name="connsiteX21" fmla="*/ 369025 w 398417"/>
                <a:gd name="connsiteY21" fmla="*/ 202474 h 251701"/>
                <a:gd name="connsiteX22" fmla="*/ 352697 w 398417"/>
                <a:gd name="connsiteY22" fmla="*/ 209006 h 251701"/>
                <a:gd name="connsiteX0" fmla="*/ 0 w 398417"/>
                <a:gd name="connsiteY0" fmla="*/ 0 h 251701"/>
                <a:gd name="connsiteX1" fmla="*/ 94705 w 398417"/>
                <a:gd name="connsiteY1" fmla="*/ 65314 h 251701"/>
                <a:gd name="connsiteX2" fmla="*/ 114300 w 398417"/>
                <a:gd name="connsiteY2" fmla="*/ 153488 h 251701"/>
                <a:gd name="connsiteX3" fmla="*/ 124097 w 398417"/>
                <a:gd name="connsiteY3" fmla="*/ 169817 h 251701"/>
                <a:gd name="connsiteX4" fmla="*/ 133894 w 398417"/>
                <a:gd name="connsiteY4" fmla="*/ 189411 h 251701"/>
                <a:gd name="connsiteX5" fmla="*/ 143691 w 398417"/>
                <a:gd name="connsiteY5" fmla="*/ 209006 h 251701"/>
                <a:gd name="connsiteX6" fmla="*/ 169817 w 398417"/>
                <a:gd name="connsiteY6" fmla="*/ 231866 h 251701"/>
                <a:gd name="connsiteX7" fmla="*/ 202474 w 398417"/>
                <a:gd name="connsiteY7" fmla="*/ 235131 h 251701"/>
                <a:gd name="connsiteX8" fmla="*/ 218803 w 398417"/>
                <a:gd name="connsiteY8" fmla="*/ 248195 h 251701"/>
                <a:gd name="connsiteX9" fmla="*/ 251459 w 398417"/>
                <a:gd name="connsiteY9" fmla="*/ 244929 h 251701"/>
                <a:gd name="connsiteX10" fmla="*/ 280851 w 398417"/>
                <a:gd name="connsiteY10" fmla="*/ 248194 h 251701"/>
                <a:gd name="connsiteX11" fmla="*/ 320040 w 398417"/>
                <a:gd name="connsiteY11" fmla="*/ 251460 h 251701"/>
                <a:gd name="connsiteX12" fmla="*/ 355963 w 398417"/>
                <a:gd name="connsiteY12" fmla="*/ 251460 h 251701"/>
                <a:gd name="connsiteX13" fmla="*/ 372291 w 398417"/>
                <a:gd name="connsiteY13" fmla="*/ 251460 h 251701"/>
                <a:gd name="connsiteX14" fmla="*/ 391885 w 398417"/>
                <a:gd name="connsiteY14" fmla="*/ 248194 h 251701"/>
                <a:gd name="connsiteX15" fmla="*/ 391885 w 398417"/>
                <a:gd name="connsiteY15" fmla="*/ 244928 h 251701"/>
                <a:gd name="connsiteX16" fmla="*/ 395151 w 398417"/>
                <a:gd name="connsiteY16" fmla="*/ 241663 h 251701"/>
                <a:gd name="connsiteX17" fmla="*/ 395151 w 398417"/>
                <a:gd name="connsiteY17" fmla="*/ 235131 h 251701"/>
                <a:gd name="connsiteX18" fmla="*/ 398417 w 398417"/>
                <a:gd name="connsiteY18" fmla="*/ 218803 h 251701"/>
                <a:gd name="connsiteX19" fmla="*/ 395151 w 398417"/>
                <a:gd name="connsiteY19" fmla="*/ 212271 h 251701"/>
                <a:gd name="connsiteX20" fmla="*/ 388620 w 398417"/>
                <a:gd name="connsiteY20" fmla="*/ 209006 h 251701"/>
                <a:gd name="connsiteX21" fmla="*/ 369025 w 398417"/>
                <a:gd name="connsiteY21" fmla="*/ 202474 h 251701"/>
                <a:gd name="connsiteX22" fmla="*/ 352697 w 398417"/>
                <a:gd name="connsiteY22" fmla="*/ 209006 h 251701"/>
                <a:gd name="connsiteX0" fmla="*/ 0 w 398417"/>
                <a:gd name="connsiteY0" fmla="*/ 0 h 251701"/>
                <a:gd name="connsiteX1" fmla="*/ 94705 w 398417"/>
                <a:gd name="connsiteY1" fmla="*/ 65314 h 251701"/>
                <a:gd name="connsiteX2" fmla="*/ 114300 w 398417"/>
                <a:gd name="connsiteY2" fmla="*/ 153488 h 251701"/>
                <a:gd name="connsiteX3" fmla="*/ 124097 w 398417"/>
                <a:gd name="connsiteY3" fmla="*/ 169817 h 251701"/>
                <a:gd name="connsiteX4" fmla="*/ 133894 w 398417"/>
                <a:gd name="connsiteY4" fmla="*/ 189411 h 251701"/>
                <a:gd name="connsiteX5" fmla="*/ 143691 w 398417"/>
                <a:gd name="connsiteY5" fmla="*/ 209006 h 251701"/>
                <a:gd name="connsiteX6" fmla="*/ 169817 w 398417"/>
                <a:gd name="connsiteY6" fmla="*/ 231866 h 251701"/>
                <a:gd name="connsiteX7" fmla="*/ 195942 w 398417"/>
                <a:gd name="connsiteY7" fmla="*/ 244928 h 251701"/>
                <a:gd name="connsiteX8" fmla="*/ 218803 w 398417"/>
                <a:gd name="connsiteY8" fmla="*/ 248195 h 251701"/>
                <a:gd name="connsiteX9" fmla="*/ 251459 w 398417"/>
                <a:gd name="connsiteY9" fmla="*/ 244929 h 251701"/>
                <a:gd name="connsiteX10" fmla="*/ 280851 w 398417"/>
                <a:gd name="connsiteY10" fmla="*/ 248194 h 251701"/>
                <a:gd name="connsiteX11" fmla="*/ 320040 w 398417"/>
                <a:gd name="connsiteY11" fmla="*/ 251460 h 251701"/>
                <a:gd name="connsiteX12" fmla="*/ 355963 w 398417"/>
                <a:gd name="connsiteY12" fmla="*/ 251460 h 251701"/>
                <a:gd name="connsiteX13" fmla="*/ 372291 w 398417"/>
                <a:gd name="connsiteY13" fmla="*/ 251460 h 251701"/>
                <a:gd name="connsiteX14" fmla="*/ 391885 w 398417"/>
                <a:gd name="connsiteY14" fmla="*/ 248194 h 251701"/>
                <a:gd name="connsiteX15" fmla="*/ 391885 w 398417"/>
                <a:gd name="connsiteY15" fmla="*/ 244928 h 251701"/>
                <a:gd name="connsiteX16" fmla="*/ 395151 w 398417"/>
                <a:gd name="connsiteY16" fmla="*/ 241663 h 251701"/>
                <a:gd name="connsiteX17" fmla="*/ 395151 w 398417"/>
                <a:gd name="connsiteY17" fmla="*/ 235131 h 251701"/>
                <a:gd name="connsiteX18" fmla="*/ 398417 w 398417"/>
                <a:gd name="connsiteY18" fmla="*/ 218803 h 251701"/>
                <a:gd name="connsiteX19" fmla="*/ 395151 w 398417"/>
                <a:gd name="connsiteY19" fmla="*/ 212271 h 251701"/>
                <a:gd name="connsiteX20" fmla="*/ 388620 w 398417"/>
                <a:gd name="connsiteY20" fmla="*/ 209006 h 251701"/>
                <a:gd name="connsiteX21" fmla="*/ 369025 w 398417"/>
                <a:gd name="connsiteY21" fmla="*/ 202474 h 251701"/>
                <a:gd name="connsiteX22" fmla="*/ 352697 w 398417"/>
                <a:gd name="connsiteY22" fmla="*/ 209006 h 251701"/>
                <a:gd name="connsiteX0" fmla="*/ 0 w 398417"/>
                <a:gd name="connsiteY0" fmla="*/ 0 h 251701"/>
                <a:gd name="connsiteX1" fmla="*/ 94705 w 398417"/>
                <a:gd name="connsiteY1" fmla="*/ 65314 h 251701"/>
                <a:gd name="connsiteX2" fmla="*/ 114300 w 398417"/>
                <a:gd name="connsiteY2" fmla="*/ 153488 h 251701"/>
                <a:gd name="connsiteX3" fmla="*/ 124097 w 398417"/>
                <a:gd name="connsiteY3" fmla="*/ 169817 h 251701"/>
                <a:gd name="connsiteX4" fmla="*/ 133894 w 398417"/>
                <a:gd name="connsiteY4" fmla="*/ 189411 h 251701"/>
                <a:gd name="connsiteX5" fmla="*/ 143691 w 398417"/>
                <a:gd name="connsiteY5" fmla="*/ 209006 h 251701"/>
                <a:gd name="connsiteX6" fmla="*/ 169817 w 398417"/>
                <a:gd name="connsiteY6" fmla="*/ 231866 h 251701"/>
                <a:gd name="connsiteX7" fmla="*/ 195942 w 398417"/>
                <a:gd name="connsiteY7" fmla="*/ 244928 h 251701"/>
                <a:gd name="connsiteX8" fmla="*/ 218803 w 398417"/>
                <a:gd name="connsiteY8" fmla="*/ 248195 h 251701"/>
                <a:gd name="connsiteX9" fmla="*/ 254725 w 398417"/>
                <a:gd name="connsiteY9" fmla="*/ 251460 h 251701"/>
                <a:gd name="connsiteX10" fmla="*/ 280851 w 398417"/>
                <a:gd name="connsiteY10" fmla="*/ 248194 h 251701"/>
                <a:gd name="connsiteX11" fmla="*/ 320040 w 398417"/>
                <a:gd name="connsiteY11" fmla="*/ 251460 h 251701"/>
                <a:gd name="connsiteX12" fmla="*/ 355963 w 398417"/>
                <a:gd name="connsiteY12" fmla="*/ 251460 h 251701"/>
                <a:gd name="connsiteX13" fmla="*/ 372291 w 398417"/>
                <a:gd name="connsiteY13" fmla="*/ 251460 h 251701"/>
                <a:gd name="connsiteX14" fmla="*/ 391885 w 398417"/>
                <a:gd name="connsiteY14" fmla="*/ 248194 h 251701"/>
                <a:gd name="connsiteX15" fmla="*/ 391885 w 398417"/>
                <a:gd name="connsiteY15" fmla="*/ 244928 h 251701"/>
                <a:gd name="connsiteX16" fmla="*/ 395151 w 398417"/>
                <a:gd name="connsiteY16" fmla="*/ 241663 h 251701"/>
                <a:gd name="connsiteX17" fmla="*/ 395151 w 398417"/>
                <a:gd name="connsiteY17" fmla="*/ 235131 h 251701"/>
                <a:gd name="connsiteX18" fmla="*/ 398417 w 398417"/>
                <a:gd name="connsiteY18" fmla="*/ 218803 h 251701"/>
                <a:gd name="connsiteX19" fmla="*/ 395151 w 398417"/>
                <a:gd name="connsiteY19" fmla="*/ 212271 h 251701"/>
                <a:gd name="connsiteX20" fmla="*/ 388620 w 398417"/>
                <a:gd name="connsiteY20" fmla="*/ 209006 h 251701"/>
                <a:gd name="connsiteX21" fmla="*/ 369025 w 398417"/>
                <a:gd name="connsiteY21" fmla="*/ 202474 h 251701"/>
                <a:gd name="connsiteX22" fmla="*/ 352697 w 398417"/>
                <a:gd name="connsiteY22" fmla="*/ 209006 h 251701"/>
                <a:gd name="connsiteX0" fmla="*/ 0 w 398417"/>
                <a:gd name="connsiteY0" fmla="*/ 0 h 257992"/>
                <a:gd name="connsiteX1" fmla="*/ 94705 w 398417"/>
                <a:gd name="connsiteY1" fmla="*/ 65314 h 257992"/>
                <a:gd name="connsiteX2" fmla="*/ 114300 w 398417"/>
                <a:gd name="connsiteY2" fmla="*/ 153488 h 257992"/>
                <a:gd name="connsiteX3" fmla="*/ 124097 w 398417"/>
                <a:gd name="connsiteY3" fmla="*/ 169817 h 257992"/>
                <a:gd name="connsiteX4" fmla="*/ 133894 w 398417"/>
                <a:gd name="connsiteY4" fmla="*/ 189411 h 257992"/>
                <a:gd name="connsiteX5" fmla="*/ 143691 w 398417"/>
                <a:gd name="connsiteY5" fmla="*/ 209006 h 257992"/>
                <a:gd name="connsiteX6" fmla="*/ 169817 w 398417"/>
                <a:gd name="connsiteY6" fmla="*/ 231866 h 257992"/>
                <a:gd name="connsiteX7" fmla="*/ 195942 w 398417"/>
                <a:gd name="connsiteY7" fmla="*/ 244928 h 257992"/>
                <a:gd name="connsiteX8" fmla="*/ 218803 w 398417"/>
                <a:gd name="connsiteY8" fmla="*/ 248195 h 257992"/>
                <a:gd name="connsiteX9" fmla="*/ 254725 w 398417"/>
                <a:gd name="connsiteY9" fmla="*/ 251460 h 257992"/>
                <a:gd name="connsiteX10" fmla="*/ 284117 w 398417"/>
                <a:gd name="connsiteY10" fmla="*/ 257992 h 257992"/>
                <a:gd name="connsiteX11" fmla="*/ 320040 w 398417"/>
                <a:gd name="connsiteY11" fmla="*/ 251460 h 257992"/>
                <a:gd name="connsiteX12" fmla="*/ 355963 w 398417"/>
                <a:gd name="connsiteY12" fmla="*/ 251460 h 257992"/>
                <a:gd name="connsiteX13" fmla="*/ 372291 w 398417"/>
                <a:gd name="connsiteY13" fmla="*/ 251460 h 257992"/>
                <a:gd name="connsiteX14" fmla="*/ 391885 w 398417"/>
                <a:gd name="connsiteY14" fmla="*/ 248194 h 257992"/>
                <a:gd name="connsiteX15" fmla="*/ 391885 w 398417"/>
                <a:gd name="connsiteY15" fmla="*/ 244928 h 257992"/>
                <a:gd name="connsiteX16" fmla="*/ 395151 w 398417"/>
                <a:gd name="connsiteY16" fmla="*/ 241663 h 257992"/>
                <a:gd name="connsiteX17" fmla="*/ 395151 w 398417"/>
                <a:gd name="connsiteY17" fmla="*/ 235131 h 257992"/>
                <a:gd name="connsiteX18" fmla="*/ 398417 w 398417"/>
                <a:gd name="connsiteY18" fmla="*/ 218803 h 257992"/>
                <a:gd name="connsiteX19" fmla="*/ 395151 w 398417"/>
                <a:gd name="connsiteY19" fmla="*/ 212271 h 257992"/>
                <a:gd name="connsiteX20" fmla="*/ 388620 w 398417"/>
                <a:gd name="connsiteY20" fmla="*/ 209006 h 257992"/>
                <a:gd name="connsiteX21" fmla="*/ 369025 w 398417"/>
                <a:gd name="connsiteY21" fmla="*/ 202474 h 257992"/>
                <a:gd name="connsiteX22" fmla="*/ 352697 w 398417"/>
                <a:gd name="connsiteY22" fmla="*/ 209006 h 257992"/>
                <a:gd name="connsiteX0" fmla="*/ 0 w 398417"/>
                <a:gd name="connsiteY0" fmla="*/ 0 h 258807"/>
                <a:gd name="connsiteX1" fmla="*/ 94705 w 398417"/>
                <a:gd name="connsiteY1" fmla="*/ 65314 h 258807"/>
                <a:gd name="connsiteX2" fmla="*/ 114300 w 398417"/>
                <a:gd name="connsiteY2" fmla="*/ 153488 h 258807"/>
                <a:gd name="connsiteX3" fmla="*/ 124097 w 398417"/>
                <a:gd name="connsiteY3" fmla="*/ 169817 h 258807"/>
                <a:gd name="connsiteX4" fmla="*/ 133894 w 398417"/>
                <a:gd name="connsiteY4" fmla="*/ 189411 h 258807"/>
                <a:gd name="connsiteX5" fmla="*/ 143691 w 398417"/>
                <a:gd name="connsiteY5" fmla="*/ 209006 h 258807"/>
                <a:gd name="connsiteX6" fmla="*/ 169817 w 398417"/>
                <a:gd name="connsiteY6" fmla="*/ 231866 h 258807"/>
                <a:gd name="connsiteX7" fmla="*/ 195942 w 398417"/>
                <a:gd name="connsiteY7" fmla="*/ 244928 h 258807"/>
                <a:gd name="connsiteX8" fmla="*/ 218803 w 398417"/>
                <a:gd name="connsiteY8" fmla="*/ 248195 h 258807"/>
                <a:gd name="connsiteX9" fmla="*/ 254725 w 398417"/>
                <a:gd name="connsiteY9" fmla="*/ 251460 h 258807"/>
                <a:gd name="connsiteX10" fmla="*/ 284117 w 398417"/>
                <a:gd name="connsiteY10" fmla="*/ 257992 h 258807"/>
                <a:gd name="connsiteX11" fmla="*/ 323305 w 398417"/>
                <a:gd name="connsiteY11" fmla="*/ 257991 h 258807"/>
                <a:gd name="connsiteX12" fmla="*/ 355963 w 398417"/>
                <a:gd name="connsiteY12" fmla="*/ 251460 h 258807"/>
                <a:gd name="connsiteX13" fmla="*/ 372291 w 398417"/>
                <a:gd name="connsiteY13" fmla="*/ 251460 h 258807"/>
                <a:gd name="connsiteX14" fmla="*/ 391885 w 398417"/>
                <a:gd name="connsiteY14" fmla="*/ 248194 h 258807"/>
                <a:gd name="connsiteX15" fmla="*/ 391885 w 398417"/>
                <a:gd name="connsiteY15" fmla="*/ 244928 h 258807"/>
                <a:gd name="connsiteX16" fmla="*/ 395151 w 398417"/>
                <a:gd name="connsiteY16" fmla="*/ 241663 h 258807"/>
                <a:gd name="connsiteX17" fmla="*/ 395151 w 398417"/>
                <a:gd name="connsiteY17" fmla="*/ 235131 h 258807"/>
                <a:gd name="connsiteX18" fmla="*/ 398417 w 398417"/>
                <a:gd name="connsiteY18" fmla="*/ 218803 h 258807"/>
                <a:gd name="connsiteX19" fmla="*/ 395151 w 398417"/>
                <a:gd name="connsiteY19" fmla="*/ 212271 h 258807"/>
                <a:gd name="connsiteX20" fmla="*/ 388620 w 398417"/>
                <a:gd name="connsiteY20" fmla="*/ 209006 h 258807"/>
                <a:gd name="connsiteX21" fmla="*/ 369025 w 398417"/>
                <a:gd name="connsiteY21" fmla="*/ 202474 h 258807"/>
                <a:gd name="connsiteX22" fmla="*/ 352697 w 398417"/>
                <a:gd name="connsiteY22" fmla="*/ 209006 h 258807"/>
                <a:gd name="connsiteX0" fmla="*/ 0 w 398417"/>
                <a:gd name="connsiteY0" fmla="*/ 0 h 258807"/>
                <a:gd name="connsiteX1" fmla="*/ 94705 w 398417"/>
                <a:gd name="connsiteY1" fmla="*/ 65314 h 258807"/>
                <a:gd name="connsiteX2" fmla="*/ 114300 w 398417"/>
                <a:gd name="connsiteY2" fmla="*/ 153488 h 258807"/>
                <a:gd name="connsiteX3" fmla="*/ 124097 w 398417"/>
                <a:gd name="connsiteY3" fmla="*/ 169817 h 258807"/>
                <a:gd name="connsiteX4" fmla="*/ 133894 w 398417"/>
                <a:gd name="connsiteY4" fmla="*/ 189411 h 258807"/>
                <a:gd name="connsiteX5" fmla="*/ 143691 w 398417"/>
                <a:gd name="connsiteY5" fmla="*/ 209006 h 258807"/>
                <a:gd name="connsiteX6" fmla="*/ 169817 w 398417"/>
                <a:gd name="connsiteY6" fmla="*/ 231866 h 258807"/>
                <a:gd name="connsiteX7" fmla="*/ 195942 w 398417"/>
                <a:gd name="connsiteY7" fmla="*/ 244928 h 258807"/>
                <a:gd name="connsiteX8" fmla="*/ 218803 w 398417"/>
                <a:gd name="connsiteY8" fmla="*/ 248195 h 258807"/>
                <a:gd name="connsiteX9" fmla="*/ 254725 w 398417"/>
                <a:gd name="connsiteY9" fmla="*/ 251460 h 258807"/>
                <a:gd name="connsiteX10" fmla="*/ 284117 w 398417"/>
                <a:gd name="connsiteY10" fmla="*/ 257992 h 258807"/>
                <a:gd name="connsiteX11" fmla="*/ 323305 w 398417"/>
                <a:gd name="connsiteY11" fmla="*/ 257991 h 258807"/>
                <a:gd name="connsiteX12" fmla="*/ 355963 w 398417"/>
                <a:gd name="connsiteY12" fmla="*/ 251460 h 258807"/>
                <a:gd name="connsiteX13" fmla="*/ 372291 w 398417"/>
                <a:gd name="connsiteY13" fmla="*/ 254725 h 258807"/>
                <a:gd name="connsiteX14" fmla="*/ 391885 w 398417"/>
                <a:gd name="connsiteY14" fmla="*/ 248194 h 258807"/>
                <a:gd name="connsiteX15" fmla="*/ 391885 w 398417"/>
                <a:gd name="connsiteY15" fmla="*/ 244928 h 258807"/>
                <a:gd name="connsiteX16" fmla="*/ 395151 w 398417"/>
                <a:gd name="connsiteY16" fmla="*/ 241663 h 258807"/>
                <a:gd name="connsiteX17" fmla="*/ 395151 w 398417"/>
                <a:gd name="connsiteY17" fmla="*/ 235131 h 258807"/>
                <a:gd name="connsiteX18" fmla="*/ 398417 w 398417"/>
                <a:gd name="connsiteY18" fmla="*/ 218803 h 258807"/>
                <a:gd name="connsiteX19" fmla="*/ 395151 w 398417"/>
                <a:gd name="connsiteY19" fmla="*/ 212271 h 258807"/>
                <a:gd name="connsiteX20" fmla="*/ 388620 w 398417"/>
                <a:gd name="connsiteY20" fmla="*/ 209006 h 258807"/>
                <a:gd name="connsiteX21" fmla="*/ 369025 w 398417"/>
                <a:gd name="connsiteY21" fmla="*/ 202474 h 258807"/>
                <a:gd name="connsiteX22" fmla="*/ 352697 w 398417"/>
                <a:gd name="connsiteY22" fmla="*/ 209006 h 258807"/>
                <a:gd name="connsiteX0" fmla="*/ 0 w 398417"/>
                <a:gd name="connsiteY0" fmla="*/ 0 h 258807"/>
                <a:gd name="connsiteX1" fmla="*/ 94705 w 398417"/>
                <a:gd name="connsiteY1" fmla="*/ 65314 h 258807"/>
                <a:gd name="connsiteX2" fmla="*/ 114300 w 398417"/>
                <a:gd name="connsiteY2" fmla="*/ 153488 h 258807"/>
                <a:gd name="connsiteX3" fmla="*/ 124097 w 398417"/>
                <a:gd name="connsiteY3" fmla="*/ 169817 h 258807"/>
                <a:gd name="connsiteX4" fmla="*/ 133894 w 398417"/>
                <a:gd name="connsiteY4" fmla="*/ 189411 h 258807"/>
                <a:gd name="connsiteX5" fmla="*/ 143691 w 398417"/>
                <a:gd name="connsiteY5" fmla="*/ 209006 h 258807"/>
                <a:gd name="connsiteX6" fmla="*/ 169817 w 398417"/>
                <a:gd name="connsiteY6" fmla="*/ 231866 h 258807"/>
                <a:gd name="connsiteX7" fmla="*/ 195942 w 398417"/>
                <a:gd name="connsiteY7" fmla="*/ 244928 h 258807"/>
                <a:gd name="connsiteX8" fmla="*/ 218803 w 398417"/>
                <a:gd name="connsiteY8" fmla="*/ 248195 h 258807"/>
                <a:gd name="connsiteX9" fmla="*/ 254725 w 398417"/>
                <a:gd name="connsiteY9" fmla="*/ 251460 h 258807"/>
                <a:gd name="connsiteX10" fmla="*/ 284117 w 398417"/>
                <a:gd name="connsiteY10" fmla="*/ 257992 h 258807"/>
                <a:gd name="connsiteX11" fmla="*/ 323305 w 398417"/>
                <a:gd name="connsiteY11" fmla="*/ 257991 h 258807"/>
                <a:gd name="connsiteX12" fmla="*/ 355963 w 398417"/>
                <a:gd name="connsiteY12" fmla="*/ 251460 h 258807"/>
                <a:gd name="connsiteX13" fmla="*/ 375556 w 398417"/>
                <a:gd name="connsiteY13" fmla="*/ 257991 h 258807"/>
                <a:gd name="connsiteX14" fmla="*/ 391885 w 398417"/>
                <a:gd name="connsiteY14" fmla="*/ 248194 h 258807"/>
                <a:gd name="connsiteX15" fmla="*/ 391885 w 398417"/>
                <a:gd name="connsiteY15" fmla="*/ 244928 h 258807"/>
                <a:gd name="connsiteX16" fmla="*/ 395151 w 398417"/>
                <a:gd name="connsiteY16" fmla="*/ 241663 h 258807"/>
                <a:gd name="connsiteX17" fmla="*/ 395151 w 398417"/>
                <a:gd name="connsiteY17" fmla="*/ 235131 h 258807"/>
                <a:gd name="connsiteX18" fmla="*/ 398417 w 398417"/>
                <a:gd name="connsiteY18" fmla="*/ 218803 h 258807"/>
                <a:gd name="connsiteX19" fmla="*/ 395151 w 398417"/>
                <a:gd name="connsiteY19" fmla="*/ 212271 h 258807"/>
                <a:gd name="connsiteX20" fmla="*/ 388620 w 398417"/>
                <a:gd name="connsiteY20" fmla="*/ 209006 h 258807"/>
                <a:gd name="connsiteX21" fmla="*/ 369025 w 398417"/>
                <a:gd name="connsiteY21" fmla="*/ 202474 h 258807"/>
                <a:gd name="connsiteX22" fmla="*/ 352697 w 398417"/>
                <a:gd name="connsiteY22" fmla="*/ 209006 h 258807"/>
                <a:gd name="connsiteX0" fmla="*/ 0 w 398417"/>
                <a:gd name="connsiteY0" fmla="*/ 0 h 258716"/>
                <a:gd name="connsiteX1" fmla="*/ 94705 w 398417"/>
                <a:gd name="connsiteY1" fmla="*/ 65314 h 258716"/>
                <a:gd name="connsiteX2" fmla="*/ 114300 w 398417"/>
                <a:gd name="connsiteY2" fmla="*/ 153488 h 258716"/>
                <a:gd name="connsiteX3" fmla="*/ 124097 w 398417"/>
                <a:gd name="connsiteY3" fmla="*/ 169817 h 258716"/>
                <a:gd name="connsiteX4" fmla="*/ 133894 w 398417"/>
                <a:gd name="connsiteY4" fmla="*/ 189411 h 258716"/>
                <a:gd name="connsiteX5" fmla="*/ 143691 w 398417"/>
                <a:gd name="connsiteY5" fmla="*/ 209006 h 258716"/>
                <a:gd name="connsiteX6" fmla="*/ 169817 w 398417"/>
                <a:gd name="connsiteY6" fmla="*/ 231866 h 258716"/>
                <a:gd name="connsiteX7" fmla="*/ 195942 w 398417"/>
                <a:gd name="connsiteY7" fmla="*/ 244928 h 258716"/>
                <a:gd name="connsiteX8" fmla="*/ 218803 w 398417"/>
                <a:gd name="connsiteY8" fmla="*/ 248195 h 258716"/>
                <a:gd name="connsiteX9" fmla="*/ 254725 w 398417"/>
                <a:gd name="connsiteY9" fmla="*/ 251460 h 258716"/>
                <a:gd name="connsiteX10" fmla="*/ 284117 w 398417"/>
                <a:gd name="connsiteY10" fmla="*/ 257992 h 258716"/>
                <a:gd name="connsiteX11" fmla="*/ 323305 w 398417"/>
                <a:gd name="connsiteY11" fmla="*/ 257991 h 258716"/>
                <a:gd name="connsiteX12" fmla="*/ 359229 w 398417"/>
                <a:gd name="connsiteY12" fmla="*/ 257991 h 258716"/>
                <a:gd name="connsiteX13" fmla="*/ 375556 w 398417"/>
                <a:gd name="connsiteY13" fmla="*/ 257991 h 258716"/>
                <a:gd name="connsiteX14" fmla="*/ 391885 w 398417"/>
                <a:gd name="connsiteY14" fmla="*/ 248194 h 258716"/>
                <a:gd name="connsiteX15" fmla="*/ 391885 w 398417"/>
                <a:gd name="connsiteY15" fmla="*/ 244928 h 258716"/>
                <a:gd name="connsiteX16" fmla="*/ 395151 w 398417"/>
                <a:gd name="connsiteY16" fmla="*/ 241663 h 258716"/>
                <a:gd name="connsiteX17" fmla="*/ 395151 w 398417"/>
                <a:gd name="connsiteY17" fmla="*/ 235131 h 258716"/>
                <a:gd name="connsiteX18" fmla="*/ 398417 w 398417"/>
                <a:gd name="connsiteY18" fmla="*/ 218803 h 258716"/>
                <a:gd name="connsiteX19" fmla="*/ 395151 w 398417"/>
                <a:gd name="connsiteY19" fmla="*/ 212271 h 258716"/>
                <a:gd name="connsiteX20" fmla="*/ 388620 w 398417"/>
                <a:gd name="connsiteY20" fmla="*/ 209006 h 258716"/>
                <a:gd name="connsiteX21" fmla="*/ 369025 w 398417"/>
                <a:gd name="connsiteY21" fmla="*/ 202474 h 258716"/>
                <a:gd name="connsiteX22" fmla="*/ 352697 w 398417"/>
                <a:gd name="connsiteY22" fmla="*/ 209006 h 258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98417" h="258716">
                  <a:moveTo>
                    <a:pt x="0" y="0"/>
                  </a:moveTo>
                  <a:cubicBezTo>
                    <a:pt x="37827" y="19866"/>
                    <a:pt x="75655" y="39733"/>
                    <a:pt x="94705" y="65314"/>
                  </a:cubicBezTo>
                  <a:cubicBezTo>
                    <a:pt x="113755" y="90895"/>
                    <a:pt x="109401" y="136071"/>
                    <a:pt x="114300" y="153488"/>
                  </a:cubicBezTo>
                  <a:cubicBezTo>
                    <a:pt x="119199" y="170905"/>
                    <a:pt x="120831" y="163830"/>
                    <a:pt x="124097" y="169817"/>
                  </a:cubicBezTo>
                  <a:cubicBezTo>
                    <a:pt x="127363" y="175804"/>
                    <a:pt x="133894" y="189411"/>
                    <a:pt x="133894" y="189411"/>
                  </a:cubicBezTo>
                  <a:cubicBezTo>
                    <a:pt x="137160" y="195943"/>
                    <a:pt x="137704" y="201930"/>
                    <a:pt x="143691" y="209006"/>
                  </a:cubicBezTo>
                  <a:cubicBezTo>
                    <a:pt x="149678" y="216082"/>
                    <a:pt x="161108" y="225879"/>
                    <a:pt x="169817" y="231866"/>
                  </a:cubicBezTo>
                  <a:cubicBezTo>
                    <a:pt x="178526" y="237853"/>
                    <a:pt x="187778" y="242207"/>
                    <a:pt x="195942" y="244928"/>
                  </a:cubicBezTo>
                  <a:cubicBezTo>
                    <a:pt x="204106" y="247650"/>
                    <a:pt x="209006" y="247106"/>
                    <a:pt x="218803" y="248195"/>
                  </a:cubicBezTo>
                  <a:cubicBezTo>
                    <a:pt x="228600" y="249284"/>
                    <a:pt x="243839" y="249827"/>
                    <a:pt x="254725" y="251460"/>
                  </a:cubicBezTo>
                  <a:cubicBezTo>
                    <a:pt x="265611" y="253093"/>
                    <a:pt x="272687" y="256904"/>
                    <a:pt x="284117" y="257992"/>
                  </a:cubicBezTo>
                  <a:cubicBezTo>
                    <a:pt x="295547" y="259080"/>
                    <a:pt x="310786" y="257991"/>
                    <a:pt x="323305" y="257991"/>
                  </a:cubicBezTo>
                  <a:lnTo>
                    <a:pt x="359229" y="257991"/>
                  </a:lnTo>
                  <a:cubicBezTo>
                    <a:pt x="367937" y="257991"/>
                    <a:pt x="370113" y="259624"/>
                    <a:pt x="375556" y="257991"/>
                  </a:cubicBezTo>
                  <a:cubicBezTo>
                    <a:pt x="380999" y="256358"/>
                    <a:pt x="389164" y="250371"/>
                    <a:pt x="391885" y="248194"/>
                  </a:cubicBezTo>
                  <a:cubicBezTo>
                    <a:pt x="394606" y="246017"/>
                    <a:pt x="391885" y="244928"/>
                    <a:pt x="391885" y="244928"/>
                  </a:cubicBezTo>
                  <a:cubicBezTo>
                    <a:pt x="392429" y="243840"/>
                    <a:pt x="395151" y="241663"/>
                    <a:pt x="395151" y="241663"/>
                  </a:cubicBezTo>
                  <a:cubicBezTo>
                    <a:pt x="395695" y="240030"/>
                    <a:pt x="394607" y="238941"/>
                    <a:pt x="395151" y="235131"/>
                  </a:cubicBezTo>
                  <a:cubicBezTo>
                    <a:pt x="395695" y="231321"/>
                    <a:pt x="398417" y="218803"/>
                    <a:pt x="398417" y="218803"/>
                  </a:cubicBezTo>
                  <a:cubicBezTo>
                    <a:pt x="398417" y="214993"/>
                    <a:pt x="395151" y="212271"/>
                    <a:pt x="395151" y="212271"/>
                  </a:cubicBezTo>
                  <a:cubicBezTo>
                    <a:pt x="393518" y="210638"/>
                    <a:pt x="392974" y="210639"/>
                    <a:pt x="388620" y="209006"/>
                  </a:cubicBezTo>
                  <a:cubicBezTo>
                    <a:pt x="384266" y="207373"/>
                    <a:pt x="375012" y="202474"/>
                    <a:pt x="369025" y="202474"/>
                  </a:cubicBezTo>
                  <a:cubicBezTo>
                    <a:pt x="363038" y="202474"/>
                    <a:pt x="357867" y="205740"/>
                    <a:pt x="352697" y="209006"/>
                  </a:cubicBezTo>
                </a:path>
              </a:pathLst>
            </a:custGeom>
            <a:noFill/>
            <a:ln>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42" name="Freeform: Shape 41">
              <a:extLst>
                <a:ext uri="{FF2B5EF4-FFF2-40B4-BE49-F238E27FC236}">
                  <a16:creationId xmlns:a16="http://schemas.microsoft.com/office/drawing/2014/main" id="{0794E7D8-6991-4671-B7FA-2D1B42031CB5}"/>
                </a:ext>
              </a:extLst>
            </p:cNvPr>
            <p:cNvSpPr/>
            <p:nvPr/>
          </p:nvSpPr>
          <p:spPr>
            <a:xfrm>
              <a:off x="5403576" y="1152525"/>
              <a:ext cx="570269" cy="348870"/>
            </a:xfrm>
            <a:custGeom>
              <a:avLst/>
              <a:gdLst>
                <a:gd name="connsiteX0" fmla="*/ 0 w 398417"/>
                <a:gd name="connsiteY0" fmla="*/ 0 h 251701"/>
                <a:gd name="connsiteX1" fmla="*/ 94705 w 398417"/>
                <a:gd name="connsiteY1" fmla="*/ 65314 h 251701"/>
                <a:gd name="connsiteX2" fmla="*/ 114300 w 398417"/>
                <a:gd name="connsiteY2" fmla="*/ 153488 h 251701"/>
                <a:gd name="connsiteX3" fmla="*/ 124097 w 398417"/>
                <a:gd name="connsiteY3" fmla="*/ 169817 h 251701"/>
                <a:gd name="connsiteX4" fmla="*/ 133894 w 398417"/>
                <a:gd name="connsiteY4" fmla="*/ 189411 h 251701"/>
                <a:gd name="connsiteX5" fmla="*/ 143691 w 398417"/>
                <a:gd name="connsiteY5" fmla="*/ 209006 h 251701"/>
                <a:gd name="connsiteX6" fmla="*/ 182880 w 398417"/>
                <a:gd name="connsiteY6" fmla="*/ 225334 h 251701"/>
                <a:gd name="connsiteX7" fmla="*/ 202474 w 398417"/>
                <a:gd name="connsiteY7" fmla="*/ 235131 h 251701"/>
                <a:gd name="connsiteX8" fmla="*/ 218803 w 398417"/>
                <a:gd name="connsiteY8" fmla="*/ 241663 h 251701"/>
                <a:gd name="connsiteX9" fmla="*/ 257991 w 398417"/>
                <a:gd name="connsiteY9" fmla="*/ 241663 h 251701"/>
                <a:gd name="connsiteX10" fmla="*/ 280851 w 398417"/>
                <a:gd name="connsiteY10" fmla="*/ 248194 h 251701"/>
                <a:gd name="connsiteX11" fmla="*/ 320040 w 398417"/>
                <a:gd name="connsiteY11" fmla="*/ 251460 h 251701"/>
                <a:gd name="connsiteX12" fmla="*/ 355963 w 398417"/>
                <a:gd name="connsiteY12" fmla="*/ 251460 h 251701"/>
                <a:gd name="connsiteX13" fmla="*/ 372291 w 398417"/>
                <a:gd name="connsiteY13" fmla="*/ 251460 h 251701"/>
                <a:gd name="connsiteX14" fmla="*/ 391885 w 398417"/>
                <a:gd name="connsiteY14" fmla="*/ 248194 h 251701"/>
                <a:gd name="connsiteX15" fmla="*/ 391885 w 398417"/>
                <a:gd name="connsiteY15" fmla="*/ 244928 h 251701"/>
                <a:gd name="connsiteX16" fmla="*/ 395151 w 398417"/>
                <a:gd name="connsiteY16" fmla="*/ 241663 h 251701"/>
                <a:gd name="connsiteX17" fmla="*/ 395151 w 398417"/>
                <a:gd name="connsiteY17" fmla="*/ 235131 h 251701"/>
                <a:gd name="connsiteX18" fmla="*/ 398417 w 398417"/>
                <a:gd name="connsiteY18" fmla="*/ 218803 h 251701"/>
                <a:gd name="connsiteX19" fmla="*/ 395151 w 398417"/>
                <a:gd name="connsiteY19" fmla="*/ 212271 h 251701"/>
                <a:gd name="connsiteX20" fmla="*/ 388620 w 398417"/>
                <a:gd name="connsiteY20" fmla="*/ 209006 h 251701"/>
                <a:gd name="connsiteX21" fmla="*/ 369025 w 398417"/>
                <a:gd name="connsiteY21" fmla="*/ 202474 h 251701"/>
                <a:gd name="connsiteX22" fmla="*/ 352697 w 398417"/>
                <a:gd name="connsiteY22" fmla="*/ 209006 h 251701"/>
                <a:gd name="connsiteX0" fmla="*/ 0 w 398417"/>
                <a:gd name="connsiteY0" fmla="*/ 0 h 251701"/>
                <a:gd name="connsiteX1" fmla="*/ 94705 w 398417"/>
                <a:gd name="connsiteY1" fmla="*/ 65314 h 251701"/>
                <a:gd name="connsiteX2" fmla="*/ 114300 w 398417"/>
                <a:gd name="connsiteY2" fmla="*/ 153488 h 251701"/>
                <a:gd name="connsiteX3" fmla="*/ 124097 w 398417"/>
                <a:gd name="connsiteY3" fmla="*/ 169817 h 251701"/>
                <a:gd name="connsiteX4" fmla="*/ 133894 w 398417"/>
                <a:gd name="connsiteY4" fmla="*/ 189411 h 251701"/>
                <a:gd name="connsiteX5" fmla="*/ 143691 w 398417"/>
                <a:gd name="connsiteY5" fmla="*/ 209006 h 251701"/>
                <a:gd name="connsiteX6" fmla="*/ 169817 w 398417"/>
                <a:gd name="connsiteY6" fmla="*/ 231866 h 251701"/>
                <a:gd name="connsiteX7" fmla="*/ 202474 w 398417"/>
                <a:gd name="connsiteY7" fmla="*/ 235131 h 251701"/>
                <a:gd name="connsiteX8" fmla="*/ 218803 w 398417"/>
                <a:gd name="connsiteY8" fmla="*/ 241663 h 251701"/>
                <a:gd name="connsiteX9" fmla="*/ 257991 w 398417"/>
                <a:gd name="connsiteY9" fmla="*/ 241663 h 251701"/>
                <a:gd name="connsiteX10" fmla="*/ 280851 w 398417"/>
                <a:gd name="connsiteY10" fmla="*/ 248194 h 251701"/>
                <a:gd name="connsiteX11" fmla="*/ 320040 w 398417"/>
                <a:gd name="connsiteY11" fmla="*/ 251460 h 251701"/>
                <a:gd name="connsiteX12" fmla="*/ 355963 w 398417"/>
                <a:gd name="connsiteY12" fmla="*/ 251460 h 251701"/>
                <a:gd name="connsiteX13" fmla="*/ 372291 w 398417"/>
                <a:gd name="connsiteY13" fmla="*/ 251460 h 251701"/>
                <a:gd name="connsiteX14" fmla="*/ 391885 w 398417"/>
                <a:gd name="connsiteY14" fmla="*/ 248194 h 251701"/>
                <a:gd name="connsiteX15" fmla="*/ 391885 w 398417"/>
                <a:gd name="connsiteY15" fmla="*/ 244928 h 251701"/>
                <a:gd name="connsiteX16" fmla="*/ 395151 w 398417"/>
                <a:gd name="connsiteY16" fmla="*/ 241663 h 251701"/>
                <a:gd name="connsiteX17" fmla="*/ 395151 w 398417"/>
                <a:gd name="connsiteY17" fmla="*/ 235131 h 251701"/>
                <a:gd name="connsiteX18" fmla="*/ 398417 w 398417"/>
                <a:gd name="connsiteY18" fmla="*/ 218803 h 251701"/>
                <a:gd name="connsiteX19" fmla="*/ 395151 w 398417"/>
                <a:gd name="connsiteY19" fmla="*/ 212271 h 251701"/>
                <a:gd name="connsiteX20" fmla="*/ 388620 w 398417"/>
                <a:gd name="connsiteY20" fmla="*/ 209006 h 251701"/>
                <a:gd name="connsiteX21" fmla="*/ 369025 w 398417"/>
                <a:gd name="connsiteY21" fmla="*/ 202474 h 251701"/>
                <a:gd name="connsiteX22" fmla="*/ 352697 w 398417"/>
                <a:gd name="connsiteY22" fmla="*/ 209006 h 251701"/>
                <a:gd name="connsiteX0" fmla="*/ 0 w 398417"/>
                <a:gd name="connsiteY0" fmla="*/ 0 h 251701"/>
                <a:gd name="connsiteX1" fmla="*/ 94705 w 398417"/>
                <a:gd name="connsiteY1" fmla="*/ 65314 h 251701"/>
                <a:gd name="connsiteX2" fmla="*/ 114300 w 398417"/>
                <a:gd name="connsiteY2" fmla="*/ 153488 h 251701"/>
                <a:gd name="connsiteX3" fmla="*/ 124097 w 398417"/>
                <a:gd name="connsiteY3" fmla="*/ 169817 h 251701"/>
                <a:gd name="connsiteX4" fmla="*/ 133894 w 398417"/>
                <a:gd name="connsiteY4" fmla="*/ 189411 h 251701"/>
                <a:gd name="connsiteX5" fmla="*/ 143691 w 398417"/>
                <a:gd name="connsiteY5" fmla="*/ 209006 h 251701"/>
                <a:gd name="connsiteX6" fmla="*/ 169817 w 398417"/>
                <a:gd name="connsiteY6" fmla="*/ 231866 h 251701"/>
                <a:gd name="connsiteX7" fmla="*/ 202474 w 398417"/>
                <a:gd name="connsiteY7" fmla="*/ 235131 h 251701"/>
                <a:gd name="connsiteX8" fmla="*/ 218803 w 398417"/>
                <a:gd name="connsiteY8" fmla="*/ 241663 h 251701"/>
                <a:gd name="connsiteX9" fmla="*/ 251459 w 398417"/>
                <a:gd name="connsiteY9" fmla="*/ 244929 h 251701"/>
                <a:gd name="connsiteX10" fmla="*/ 280851 w 398417"/>
                <a:gd name="connsiteY10" fmla="*/ 248194 h 251701"/>
                <a:gd name="connsiteX11" fmla="*/ 320040 w 398417"/>
                <a:gd name="connsiteY11" fmla="*/ 251460 h 251701"/>
                <a:gd name="connsiteX12" fmla="*/ 355963 w 398417"/>
                <a:gd name="connsiteY12" fmla="*/ 251460 h 251701"/>
                <a:gd name="connsiteX13" fmla="*/ 372291 w 398417"/>
                <a:gd name="connsiteY13" fmla="*/ 251460 h 251701"/>
                <a:gd name="connsiteX14" fmla="*/ 391885 w 398417"/>
                <a:gd name="connsiteY14" fmla="*/ 248194 h 251701"/>
                <a:gd name="connsiteX15" fmla="*/ 391885 w 398417"/>
                <a:gd name="connsiteY15" fmla="*/ 244928 h 251701"/>
                <a:gd name="connsiteX16" fmla="*/ 395151 w 398417"/>
                <a:gd name="connsiteY16" fmla="*/ 241663 h 251701"/>
                <a:gd name="connsiteX17" fmla="*/ 395151 w 398417"/>
                <a:gd name="connsiteY17" fmla="*/ 235131 h 251701"/>
                <a:gd name="connsiteX18" fmla="*/ 398417 w 398417"/>
                <a:gd name="connsiteY18" fmla="*/ 218803 h 251701"/>
                <a:gd name="connsiteX19" fmla="*/ 395151 w 398417"/>
                <a:gd name="connsiteY19" fmla="*/ 212271 h 251701"/>
                <a:gd name="connsiteX20" fmla="*/ 388620 w 398417"/>
                <a:gd name="connsiteY20" fmla="*/ 209006 h 251701"/>
                <a:gd name="connsiteX21" fmla="*/ 369025 w 398417"/>
                <a:gd name="connsiteY21" fmla="*/ 202474 h 251701"/>
                <a:gd name="connsiteX22" fmla="*/ 352697 w 398417"/>
                <a:gd name="connsiteY22" fmla="*/ 209006 h 251701"/>
                <a:gd name="connsiteX0" fmla="*/ 0 w 398417"/>
                <a:gd name="connsiteY0" fmla="*/ 0 h 251701"/>
                <a:gd name="connsiteX1" fmla="*/ 94705 w 398417"/>
                <a:gd name="connsiteY1" fmla="*/ 65314 h 251701"/>
                <a:gd name="connsiteX2" fmla="*/ 114300 w 398417"/>
                <a:gd name="connsiteY2" fmla="*/ 153488 h 251701"/>
                <a:gd name="connsiteX3" fmla="*/ 124097 w 398417"/>
                <a:gd name="connsiteY3" fmla="*/ 169817 h 251701"/>
                <a:gd name="connsiteX4" fmla="*/ 133894 w 398417"/>
                <a:gd name="connsiteY4" fmla="*/ 189411 h 251701"/>
                <a:gd name="connsiteX5" fmla="*/ 143691 w 398417"/>
                <a:gd name="connsiteY5" fmla="*/ 209006 h 251701"/>
                <a:gd name="connsiteX6" fmla="*/ 169817 w 398417"/>
                <a:gd name="connsiteY6" fmla="*/ 231866 h 251701"/>
                <a:gd name="connsiteX7" fmla="*/ 202474 w 398417"/>
                <a:gd name="connsiteY7" fmla="*/ 235131 h 251701"/>
                <a:gd name="connsiteX8" fmla="*/ 218803 w 398417"/>
                <a:gd name="connsiteY8" fmla="*/ 248195 h 251701"/>
                <a:gd name="connsiteX9" fmla="*/ 251459 w 398417"/>
                <a:gd name="connsiteY9" fmla="*/ 244929 h 251701"/>
                <a:gd name="connsiteX10" fmla="*/ 280851 w 398417"/>
                <a:gd name="connsiteY10" fmla="*/ 248194 h 251701"/>
                <a:gd name="connsiteX11" fmla="*/ 320040 w 398417"/>
                <a:gd name="connsiteY11" fmla="*/ 251460 h 251701"/>
                <a:gd name="connsiteX12" fmla="*/ 355963 w 398417"/>
                <a:gd name="connsiteY12" fmla="*/ 251460 h 251701"/>
                <a:gd name="connsiteX13" fmla="*/ 372291 w 398417"/>
                <a:gd name="connsiteY13" fmla="*/ 251460 h 251701"/>
                <a:gd name="connsiteX14" fmla="*/ 391885 w 398417"/>
                <a:gd name="connsiteY14" fmla="*/ 248194 h 251701"/>
                <a:gd name="connsiteX15" fmla="*/ 391885 w 398417"/>
                <a:gd name="connsiteY15" fmla="*/ 244928 h 251701"/>
                <a:gd name="connsiteX16" fmla="*/ 395151 w 398417"/>
                <a:gd name="connsiteY16" fmla="*/ 241663 h 251701"/>
                <a:gd name="connsiteX17" fmla="*/ 395151 w 398417"/>
                <a:gd name="connsiteY17" fmla="*/ 235131 h 251701"/>
                <a:gd name="connsiteX18" fmla="*/ 398417 w 398417"/>
                <a:gd name="connsiteY18" fmla="*/ 218803 h 251701"/>
                <a:gd name="connsiteX19" fmla="*/ 395151 w 398417"/>
                <a:gd name="connsiteY19" fmla="*/ 212271 h 251701"/>
                <a:gd name="connsiteX20" fmla="*/ 388620 w 398417"/>
                <a:gd name="connsiteY20" fmla="*/ 209006 h 251701"/>
                <a:gd name="connsiteX21" fmla="*/ 369025 w 398417"/>
                <a:gd name="connsiteY21" fmla="*/ 202474 h 251701"/>
                <a:gd name="connsiteX22" fmla="*/ 352697 w 398417"/>
                <a:gd name="connsiteY22" fmla="*/ 209006 h 251701"/>
                <a:gd name="connsiteX0" fmla="*/ 0 w 398417"/>
                <a:gd name="connsiteY0" fmla="*/ 0 h 251701"/>
                <a:gd name="connsiteX1" fmla="*/ 94705 w 398417"/>
                <a:gd name="connsiteY1" fmla="*/ 65314 h 251701"/>
                <a:gd name="connsiteX2" fmla="*/ 114300 w 398417"/>
                <a:gd name="connsiteY2" fmla="*/ 153488 h 251701"/>
                <a:gd name="connsiteX3" fmla="*/ 124097 w 398417"/>
                <a:gd name="connsiteY3" fmla="*/ 169817 h 251701"/>
                <a:gd name="connsiteX4" fmla="*/ 133894 w 398417"/>
                <a:gd name="connsiteY4" fmla="*/ 189411 h 251701"/>
                <a:gd name="connsiteX5" fmla="*/ 143691 w 398417"/>
                <a:gd name="connsiteY5" fmla="*/ 209006 h 251701"/>
                <a:gd name="connsiteX6" fmla="*/ 169817 w 398417"/>
                <a:gd name="connsiteY6" fmla="*/ 231866 h 251701"/>
                <a:gd name="connsiteX7" fmla="*/ 195942 w 398417"/>
                <a:gd name="connsiteY7" fmla="*/ 244928 h 251701"/>
                <a:gd name="connsiteX8" fmla="*/ 218803 w 398417"/>
                <a:gd name="connsiteY8" fmla="*/ 248195 h 251701"/>
                <a:gd name="connsiteX9" fmla="*/ 251459 w 398417"/>
                <a:gd name="connsiteY9" fmla="*/ 244929 h 251701"/>
                <a:gd name="connsiteX10" fmla="*/ 280851 w 398417"/>
                <a:gd name="connsiteY10" fmla="*/ 248194 h 251701"/>
                <a:gd name="connsiteX11" fmla="*/ 320040 w 398417"/>
                <a:gd name="connsiteY11" fmla="*/ 251460 h 251701"/>
                <a:gd name="connsiteX12" fmla="*/ 355963 w 398417"/>
                <a:gd name="connsiteY12" fmla="*/ 251460 h 251701"/>
                <a:gd name="connsiteX13" fmla="*/ 372291 w 398417"/>
                <a:gd name="connsiteY13" fmla="*/ 251460 h 251701"/>
                <a:gd name="connsiteX14" fmla="*/ 391885 w 398417"/>
                <a:gd name="connsiteY14" fmla="*/ 248194 h 251701"/>
                <a:gd name="connsiteX15" fmla="*/ 391885 w 398417"/>
                <a:gd name="connsiteY15" fmla="*/ 244928 h 251701"/>
                <a:gd name="connsiteX16" fmla="*/ 395151 w 398417"/>
                <a:gd name="connsiteY16" fmla="*/ 241663 h 251701"/>
                <a:gd name="connsiteX17" fmla="*/ 395151 w 398417"/>
                <a:gd name="connsiteY17" fmla="*/ 235131 h 251701"/>
                <a:gd name="connsiteX18" fmla="*/ 398417 w 398417"/>
                <a:gd name="connsiteY18" fmla="*/ 218803 h 251701"/>
                <a:gd name="connsiteX19" fmla="*/ 395151 w 398417"/>
                <a:gd name="connsiteY19" fmla="*/ 212271 h 251701"/>
                <a:gd name="connsiteX20" fmla="*/ 388620 w 398417"/>
                <a:gd name="connsiteY20" fmla="*/ 209006 h 251701"/>
                <a:gd name="connsiteX21" fmla="*/ 369025 w 398417"/>
                <a:gd name="connsiteY21" fmla="*/ 202474 h 251701"/>
                <a:gd name="connsiteX22" fmla="*/ 352697 w 398417"/>
                <a:gd name="connsiteY22" fmla="*/ 209006 h 251701"/>
                <a:gd name="connsiteX0" fmla="*/ 0 w 398417"/>
                <a:gd name="connsiteY0" fmla="*/ 0 h 251701"/>
                <a:gd name="connsiteX1" fmla="*/ 94705 w 398417"/>
                <a:gd name="connsiteY1" fmla="*/ 65314 h 251701"/>
                <a:gd name="connsiteX2" fmla="*/ 114300 w 398417"/>
                <a:gd name="connsiteY2" fmla="*/ 153488 h 251701"/>
                <a:gd name="connsiteX3" fmla="*/ 124097 w 398417"/>
                <a:gd name="connsiteY3" fmla="*/ 169817 h 251701"/>
                <a:gd name="connsiteX4" fmla="*/ 133894 w 398417"/>
                <a:gd name="connsiteY4" fmla="*/ 189411 h 251701"/>
                <a:gd name="connsiteX5" fmla="*/ 143691 w 398417"/>
                <a:gd name="connsiteY5" fmla="*/ 209006 h 251701"/>
                <a:gd name="connsiteX6" fmla="*/ 169817 w 398417"/>
                <a:gd name="connsiteY6" fmla="*/ 231866 h 251701"/>
                <a:gd name="connsiteX7" fmla="*/ 195942 w 398417"/>
                <a:gd name="connsiteY7" fmla="*/ 244928 h 251701"/>
                <a:gd name="connsiteX8" fmla="*/ 218803 w 398417"/>
                <a:gd name="connsiteY8" fmla="*/ 248195 h 251701"/>
                <a:gd name="connsiteX9" fmla="*/ 254725 w 398417"/>
                <a:gd name="connsiteY9" fmla="*/ 251460 h 251701"/>
                <a:gd name="connsiteX10" fmla="*/ 280851 w 398417"/>
                <a:gd name="connsiteY10" fmla="*/ 248194 h 251701"/>
                <a:gd name="connsiteX11" fmla="*/ 320040 w 398417"/>
                <a:gd name="connsiteY11" fmla="*/ 251460 h 251701"/>
                <a:gd name="connsiteX12" fmla="*/ 355963 w 398417"/>
                <a:gd name="connsiteY12" fmla="*/ 251460 h 251701"/>
                <a:gd name="connsiteX13" fmla="*/ 372291 w 398417"/>
                <a:gd name="connsiteY13" fmla="*/ 251460 h 251701"/>
                <a:gd name="connsiteX14" fmla="*/ 391885 w 398417"/>
                <a:gd name="connsiteY14" fmla="*/ 248194 h 251701"/>
                <a:gd name="connsiteX15" fmla="*/ 391885 w 398417"/>
                <a:gd name="connsiteY15" fmla="*/ 244928 h 251701"/>
                <a:gd name="connsiteX16" fmla="*/ 395151 w 398417"/>
                <a:gd name="connsiteY16" fmla="*/ 241663 h 251701"/>
                <a:gd name="connsiteX17" fmla="*/ 395151 w 398417"/>
                <a:gd name="connsiteY17" fmla="*/ 235131 h 251701"/>
                <a:gd name="connsiteX18" fmla="*/ 398417 w 398417"/>
                <a:gd name="connsiteY18" fmla="*/ 218803 h 251701"/>
                <a:gd name="connsiteX19" fmla="*/ 395151 w 398417"/>
                <a:gd name="connsiteY19" fmla="*/ 212271 h 251701"/>
                <a:gd name="connsiteX20" fmla="*/ 388620 w 398417"/>
                <a:gd name="connsiteY20" fmla="*/ 209006 h 251701"/>
                <a:gd name="connsiteX21" fmla="*/ 369025 w 398417"/>
                <a:gd name="connsiteY21" fmla="*/ 202474 h 251701"/>
                <a:gd name="connsiteX22" fmla="*/ 352697 w 398417"/>
                <a:gd name="connsiteY22" fmla="*/ 209006 h 251701"/>
                <a:gd name="connsiteX0" fmla="*/ 0 w 398417"/>
                <a:gd name="connsiteY0" fmla="*/ 0 h 257992"/>
                <a:gd name="connsiteX1" fmla="*/ 94705 w 398417"/>
                <a:gd name="connsiteY1" fmla="*/ 65314 h 257992"/>
                <a:gd name="connsiteX2" fmla="*/ 114300 w 398417"/>
                <a:gd name="connsiteY2" fmla="*/ 153488 h 257992"/>
                <a:gd name="connsiteX3" fmla="*/ 124097 w 398417"/>
                <a:gd name="connsiteY3" fmla="*/ 169817 h 257992"/>
                <a:gd name="connsiteX4" fmla="*/ 133894 w 398417"/>
                <a:gd name="connsiteY4" fmla="*/ 189411 h 257992"/>
                <a:gd name="connsiteX5" fmla="*/ 143691 w 398417"/>
                <a:gd name="connsiteY5" fmla="*/ 209006 h 257992"/>
                <a:gd name="connsiteX6" fmla="*/ 169817 w 398417"/>
                <a:gd name="connsiteY6" fmla="*/ 231866 h 257992"/>
                <a:gd name="connsiteX7" fmla="*/ 195942 w 398417"/>
                <a:gd name="connsiteY7" fmla="*/ 244928 h 257992"/>
                <a:gd name="connsiteX8" fmla="*/ 218803 w 398417"/>
                <a:gd name="connsiteY8" fmla="*/ 248195 h 257992"/>
                <a:gd name="connsiteX9" fmla="*/ 254725 w 398417"/>
                <a:gd name="connsiteY9" fmla="*/ 251460 h 257992"/>
                <a:gd name="connsiteX10" fmla="*/ 284117 w 398417"/>
                <a:gd name="connsiteY10" fmla="*/ 257992 h 257992"/>
                <a:gd name="connsiteX11" fmla="*/ 320040 w 398417"/>
                <a:gd name="connsiteY11" fmla="*/ 251460 h 257992"/>
                <a:gd name="connsiteX12" fmla="*/ 355963 w 398417"/>
                <a:gd name="connsiteY12" fmla="*/ 251460 h 257992"/>
                <a:gd name="connsiteX13" fmla="*/ 372291 w 398417"/>
                <a:gd name="connsiteY13" fmla="*/ 251460 h 257992"/>
                <a:gd name="connsiteX14" fmla="*/ 391885 w 398417"/>
                <a:gd name="connsiteY14" fmla="*/ 248194 h 257992"/>
                <a:gd name="connsiteX15" fmla="*/ 391885 w 398417"/>
                <a:gd name="connsiteY15" fmla="*/ 244928 h 257992"/>
                <a:gd name="connsiteX16" fmla="*/ 395151 w 398417"/>
                <a:gd name="connsiteY16" fmla="*/ 241663 h 257992"/>
                <a:gd name="connsiteX17" fmla="*/ 395151 w 398417"/>
                <a:gd name="connsiteY17" fmla="*/ 235131 h 257992"/>
                <a:gd name="connsiteX18" fmla="*/ 398417 w 398417"/>
                <a:gd name="connsiteY18" fmla="*/ 218803 h 257992"/>
                <a:gd name="connsiteX19" fmla="*/ 395151 w 398417"/>
                <a:gd name="connsiteY19" fmla="*/ 212271 h 257992"/>
                <a:gd name="connsiteX20" fmla="*/ 388620 w 398417"/>
                <a:gd name="connsiteY20" fmla="*/ 209006 h 257992"/>
                <a:gd name="connsiteX21" fmla="*/ 369025 w 398417"/>
                <a:gd name="connsiteY21" fmla="*/ 202474 h 257992"/>
                <a:gd name="connsiteX22" fmla="*/ 352697 w 398417"/>
                <a:gd name="connsiteY22" fmla="*/ 209006 h 257992"/>
                <a:gd name="connsiteX0" fmla="*/ 0 w 398417"/>
                <a:gd name="connsiteY0" fmla="*/ 0 h 258807"/>
                <a:gd name="connsiteX1" fmla="*/ 94705 w 398417"/>
                <a:gd name="connsiteY1" fmla="*/ 65314 h 258807"/>
                <a:gd name="connsiteX2" fmla="*/ 114300 w 398417"/>
                <a:gd name="connsiteY2" fmla="*/ 153488 h 258807"/>
                <a:gd name="connsiteX3" fmla="*/ 124097 w 398417"/>
                <a:gd name="connsiteY3" fmla="*/ 169817 h 258807"/>
                <a:gd name="connsiteX4" fmla="*/ 133894 w 398417"/>
                <a:gd name="connsiteY4" fmla="*/ 189411 h 258807"/>
                <a:gd name="connsiteX5" fmla="*/ 143691 w 398417"/>
                <a:gd name="connsiteY5" fmla="*/ 209006 h 258807"/>
                <a:gd name="connsiteX6" fmla="*/ 169817 w 398417"/>
                <a:gd name="connsiteY6" fmla="*/ 231866 h 258807"/>
                <a:gd name="connsiteX7" fmla="*/ 195942 w 398417"/>
                <a:gd name="connsiteY7" fmla="*/ 244928 h 258807"/>
                <a:gd name="connsiteX8" fmla="*/ 218803 w 398417"/>
                <a:gd name="connsiteY8" fmla="*/ 248195 h 258807"/>
                <a:gd name="connsiteX9" fmla="*/ 254725 w 398417"/>
                <a:gd name="connsiteY9" fmla="*/ 251460 h 258807"/>
                <a:gd name="connsiteX10" fmla="*/ 284117 w 398417"/>
                <a:gd name="connsiteY10" fmla="*/ 257992 h 258807"/>
                <a:gd name="connsiteX11" fmla="*/ 323305 w 398417"/>
                <a:gd name="connsiteY11" fmla="*/ 257991 h 258807"/>
                <a:gd name="connsiteX12" fmla="*/ 355963 w 398417"/>
                <a:gd name="connsiteY12" fmla="*/ 251460 h 258807"/>
                <a:gd name="connsiteX13" fmla="*/ 372291 w 398417"/>
                <a:gd name="connsiteY13" fmla="*/ 251460 h 258807"/>
                <a:gd name="connsiteX14" fmla="*/ 391885 w 398417"/>
                <a:gd name="connsiteY14" fmla="*/ 248194 h 258807"/>
                <a:gd name="connsiteX15" fmla="*/ 391885 w 398417"/>
                <a:gd name="connsiteY15" fmla="*/ 244928 h 258807"/>
                <a:gd name="connsiteX16" fmla="*/ 395151 w 398417"/>
                <a:gd name="connsiteY16" fmla="*/ 241663 h 258807"/>
                <a:gd name="connsiteX17" fmla="*/ 395151 w 398417"/>
                <a:gd name="connsiteY17" fmla="*/ 235131 h 258807"/>
                <a:gd name="connsiteX18" fmla="*/ 398417 w 398417"/>
                <a:gd name="connsiteY18" fmla="*/ 218803 h 258807"/>
                <a:gd name="connsiteX19" fmla="*/ 395151 w 398417"/>
                <a:gd name="connsiteY19" fmla="*/ 212271 h 258807"/>
                <a:gd name="connsiteX20" fmla="*/ 388620 w 398417"/>
                <a:gd name="connsiteY20" fmla="*/ 209006 h 258807"/>
                <a:gd name="connsiteX21" fmla="*/ 369025 w 398417"/>
                <a:gd name="connsiteY21" fmla="*/ 202474 h 258807"/>
                <a:gd name="connsiteX22" fmla="*/ 352697 w 398417"/>
                <a:gd name="connsiteY22" fmla="*/ 209006 h 258807"/>
                <a:gd name="connsiteX0" fmla="*/ 0 w 398417"/>
                <a:gd name="connsiteY0" fmla="*/ 0 h 258807"/>
                <a:gd name="connsiteX1" fmla="*/ 94705 w 398417"/>
                <a:gd name="connsiteY1" fmla="*/ 65314 h 258807"/>
                <a:gd name="connsiteX2" fmla="*/ 114300 w 398417"/>
                <a:gd name="connsiteY2" fmla="*/ 153488 h 258807"/>
                <a:gd name="connsiteX3" fmla="*/ 124097 w 398417"/>
                <a:gd name="connsiteY3" fmla="*/ 169817 h 258807"/>
                <a:gd name="connsiteX4" fmla="*/ 133894 w 398417"/>
                <a:gd name="connsiteY4" fmla="*/ 189411 h 258807"/>
                <a:gd name="connsiteX5" fmla="*/ 143691 w 398417"/>
                <a:gd name="connsiteY5" fmla="*/ 209006 h 258807"/>
                <a:gd name="connsiteX6" fmla="*/ 169817 w 398417"/>
                <a:gd name="connsiteY6" fmla="*/ 231866 h 258807"/>
                <a:gd name="connsiteX7" fmla="*/ 195942 w 398417"/>
                <a:gd name="connsiteY7" fmla="*/ 244928 h 258807"/>
                <a:gd name="connsiteX8" fmla="*/ 218803 w 398417"/>
                <a:gd name="connsiteY8" fmla="*/ 248195 h 258807"/>
                <a:gd name="connsiteX9" fmla="*/ 254725 w 398417"/>
                <a:gd name="connsiteY9" fmla="*/ 251460 h 258807"/>
                <a:gd name="connsiteX10" fmla="*/ 284117 w 398417"/>
                <a:gd name="connsiteY10" fmla="*/ 257992 h 258807"/>
                <a:gd name="connsiteX11" fmla="*/ 323305 w 398417"/>
                <a:gd name="connsiteY11" fmla="*/ 257991 h 258807"/>
                <a:gd name="connsiteX12" fmla="*/ 355963 w 398417"/>
                <a:gd name="connsiteY12" fmla="*/ 251460 h 258807"/>
                <a:gd name="connsiteX13" fmla="*/ 372291 w 398417"/>
                <a:gd name="connsiteY13" fmla="*/ 254725 h 258807"/>
                <a:gd name="connsiteX14" fmla="*/ 391885 w 398417"/>
                <a:gd name="connsiteY14" fmla="*/ 248194 h 258807"/>
                <a:gd name="connsiteX15" fmla="*/ 391885 w 398417"/>
                <a:gd name="connsiteY15" fmla="*/ 244928 h 258807"/>
                <a:gd name="connsiteX16" fmla="*/ 395151 w 398417"/>
                <a:gd name="connsiteY16" fmla="*/ 241663 h 258807"/>
                <a:gd name="connsiteX17" fmla="*/ 395151 w 398417"/>
                <a:gd name="connsiteY17" fmla="*/ 235131 h 258807"/>
                <a:gd name="connsiteX18" fmla="*/ 398417 w 398417"/>
                <a:gd name="connsiteY18" fmla="*/ 218803 h 258807"/>
                <a:gd name="connsiteX19" fmla="*/ 395151 w 398417"/>
                <a:gd name="connsiteY19" fmla="*/ 212271 h 258807"/>
                <a:gd name="connsiteX20" fmla="*/ 388620 w 398417"/>
                <a:gd name="connsiteY20" fmla="*/ 209006 h 258807"/>
                <a:gd name="connsiteX21" fmla="*/ 369025 w 398417"/>
                <a:gd name="connsiteY21" fmla="*/ 202474 h 258807"/>
                <a:gd name="connsiteX22" fmla="*/ 352697 w 398417"/>
                <a:gd name="connsiteY22" fmla="*/ 209006 h 258807"/>
                <a:gd name="connsiteX0" fmla="*/ 0 w 398417"/>
                <a:gd name="connsiteY0" fmla="*/ 0 h 258807"/>
                <a:gd name="connsiteX1" fmla="*/ 94705 w 398417"/>
                <a:gd name="connsiteY1" fmla="*/ 65314 h 258807"/>
                <a:gd name="connsiteX2" fmla="*/ 114300 w 398417"/>
                <a:gd name="connsiteY2" fmla="*/ 153488 h 258807"/>
                <a:gd name="connsiteX3" fmla="*/ 124097 w 398417"/>
                <a:gd name="connsiteY3" fmla="*/ 169817 h 258807"/>
                <a:gd name="connsiteX4" fmla="*/ 133894 w 398417"/>
                <a:gd name="connsiteY4" fmla="*/ 189411 h 258807"/>
                <a:gd name="connsiteX5" fmla="*/ 143691 w 398417"/>
                <a:gd name="connsiteY5" fmla="*/ 209006 h 258807"/>
                <a:gd name="connsiteX6" fmla="*/ 169817 w 398417"/>
                <a:gd name="connsiteY6" fmla="*/ 231866 h 258807"/>
                <a:gd name="connsiteX7" fmla="*/ 195942 w 398417"/>
                <a:gd name="connsiteY7" fmla="*/ 244928 h 258807"/>
                <a:gd name="connsiteX8" fmla="*/ 218803 w 398417"/>
                <a:gd name="connsiteY8" fmla="*/ 248195 h 258807"/>
                <a:gd name="connsiteX9" fmla="*/ 254725 w 398417"/>
                <a:gd name="connsiteY9" fmla="*/ 251460 h 258807"/>
                <a:gd name="connsiteX10" fmla="*/ 284117 w 398417"/>
                <a:gd name="connsiteY10" fmla="*/ 257992 h 258807"/>
                <a:gd name="connsiteX11" fmla="*/ 323305 w 398417"/>
                <a:gd name="connsiteY11" fmla="*/ 257991 h 258807"/>
                <a:gd name="connsiteX12" fmla="*/ 355963 w 398417"/>
                <a:gd name="connsiteY12" fmla="*/ 251460 h 258807"/>
                <a:gd name="connsiteX13" fmla="*/ 375556 w 398417"/>
                <a:gd name="connsiteY13" fmla="*/ 257991 h 258807"/>
                <a:gd name="connsiteX14" fmla="*/ 391885 w 398417"/>
                <a:gd name="connsiteY14" fmla="*/ 248194 h 258807"/>
                <a:gd name="connsiteX15" fmla="*/ 391885 w 398417"/>
                <a:gd name="connsiteY15" fmla="*/ 244928 h 258807"/>
                <a:gd name="connsiteX16" fmla="*/ 395151 w 398417"/>
                <a:gd name="connsiteY16" fmla="*/ 241663 h 258807"/>
                <a:gd name="connsiteX17" fmla="*/ 395151 w 398417"/>
                <a:gd name="connsiteY17" fmla="*/ 235131 h 258807"/>
                <a:gd name="connsiteX18" fmla="*/ 398417 w 398417"/>
                <a:gd name="connsiteY18" fmla="*/ 218803 h 258807"/>
                <a:gd name="connsiteX19" fmla="*/ 395151 w 398417"/>
                <a:gd name="connsiteY19" fmla="*/ 212271 h 258807"/>
                <a:gd name="connsiteX20" fmla="*/ 388620 w 398417"/>
                <a:gd name="connsiteY20" fmla="*/ 209006 h 258807"/>
                <a:gd name="connsiteX21" fmla="*/ 369025 w 398417"/>
                <a:gd name="connsiteY21" fmla="*/ 202474 h 258807"/>
                <a:gd name="connsiteX22" fmla="*/ 352697 w 398417"/>
                <a:gd name="connsiteY22" fmla="*/ 209006 h 258807"/>
                <a:gd name="connsiteX0" fmla="*/ 0 w 398417"/>
                <a:gd name="connsiteY0" fmla="*/ 0 h 258716"/>
                <a:gd name="connsiteX1" fmla="*/ 94705 w 398417"/>
                <a:gd name="connsiteY1" fmla="*/ 65314 h 258716"/>
                <a:gd name="connsiteX2" fmla="*/ 114300 w 398417"/>
                <a:gd name="connsiteY2" fmla="*/ 153488 h 258716"/>
                <a:gd name="connsiteX3" fmla="*/ 124097 w 398417"/>
                <a:gd name="connsiteY3" fmla="*/ 169817 h 258716"/>
                <a:gd name="connsiteX4" fmla="*/ 133894 w 398417"/>
                <a:gd name="connsiteY4" fmla="*/ 189411 h 258716"/>
                <a:gd name="connsiteX5" fmla="*/ 143691 w 398417"/>
                <a:gd name="connsiteY5" fmla="*/ 209006 h 258716"/>
                <a:gd name="connsiteX6" fmla="*/ 169817 w 398417"/>
                <a:gd name="connsiteY6" fmla="*/ 231866 h 258716"/>
                <a:gd name="connsiteX7" fmla="*/ 195942 w 398417"/>
                <a:gd name="connsiteY7" fmla="*/ 244928 h 258716"/>
                <a:gd name="connsiteX8" fmla="*/ 218803 w 398417"/>
                <a:gd name="connsiteY8" fmla="*/ 248195 h 258716"/>
                <a:gd name="connsiteX9" fmla="*/ 254725 w 398417"/>
                <a:gd name="connsiteY9" fmla="*/ 251460 h 258716"/>
                <a:gd name="connsiteX10" fmla="*/ 284117 w 398417"/>
                <a:gd name="connsiteY10" fmla="*/ 257992 h 258716"/>
                <a:gd name="connsiteX11" fmla="*/ 323305 w 398417"/>
                <a:gd name="connsiteY11" fmla="*/ 257991 h 258716"/>
                <a:gd name="connsiteX12" fmla="*/ 359229 w 398417"/>
                <a:gd name="connsiteY12" fmla="*/ 257991 h 258716"/>
                <a:gd name="connsiteX13" fmla="*/ 375556 w 398417"/>
                <a:gd name="connsiteY13" fmla="*/ 257991 h 258716"/>
                <a:gd name="connsiteX14" fmla="*/ 391885 w 398417"/>
                <a:gd name="connsiteY14" fmla="*/ 248194 h 258716"/>
                <a:gd name="connsiteX15" fmla="*/ 391885 w 398417"/>
                <a:gd name="connsiteY15" fmla="*/ 244928 h 258716"/>
                <a:gd name="connsiteX16" fmla="*/ 395151 w 398417"/>
                <a:gd name="connsiteY16" fmla="*/ 241663 h 258716"/>
                <a:gd name="connsiteX17" fmla="*/ 395151 w 398417"/>
                <a:gd name="connsiteY17" fmla="*/ 235131 h 258716"/>
                <a:gd name="connsiteX18" fmla="*/ 398417 w 398417"/>
                <a:gd name="connsiteY18" fmla="*/ 218803 h 258716"/>
                <a:gd name="connsiteX19" fmla="*/ 395151 w 398417"/>
                <a:gd name="connsiteY19" fmla="*/ 212271 h 258716"/>
                <a:gd name="connsiteX20" fmla="*/ 388620 w 398417"/>
                <a:gd name="connsiteY20" fmla="*/ 209006 h 258716"/>
                <a:gd name="connsiteX21" fmla="*/ 369025 w 398417"/>
                <a:gd name="connsiteY21" fmla="*/ 202474 h 258716"/>
                <a:gd name="connsiteX22" fmla="*/ 352697 w 398417"/>
                <a:gd name="connsiteY22" fmla="*/ 209006 h 258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98417" h="258716">
                  <a:moveTo>
                    <a:pt x="0" y="0"/>
                  </a:moveTo>
                  <a:cubicBezTo>
                    <a:pt x="37827" y="19866"/>
                    <a:pt x="75655" y="39733"/>
                    <a:pt x="94705" y="65314"/>
                  </a:cubicBezTo>
                  <a:cubicBezTo>
                    <a:pt x="113755" y="90895"/>
                    <a:pt x="109401" y="136071"/>
                    <a:pt x="114300" y="153488"/>
                  </a:cubicBezTo>
                  <a:cubicBezTo>
                    <a:pt x="119199" y="170905"/>
                    <a:pt x="120831" y="163830"/>
                    <a:pt x="124097" y="169817"/>
                  </a:cubicBezTo>
                  <a:cubicBezTo>
                    <a:pt x="127363" y="175804"/>
                    <a:pt x="133894" y="189411"/>
                    <a:pt x="133894" y="189411"/>
                  </a:cubicBezTo>
                  <a:cubicBezTo>
                    <a:pt x="137160" y="195943"/>
                    <a:pt x="137704" y="201930"/>
                    <a:pt x="143691" y="209006"/>
                  </a:cubicBezTo>
                  <a:cubicBezTo>
                    <a:pt x="149678" y="216082"/>
                    <a:pt x="161108" y="225879"/>
                    <a:pt x="169817" y="231866"/>
                  </a:cubicBezTo>
                  <a:cubicBezTo>
                    <a:pt x="178526" y="237853"/>
                    <a:pt x="187778" y="242207"/>
                    <a:pt x="195942" y="244928"/>
                  </a:cubicBezTo>
                  <a:cubicBezTo>
                    <a:pt x="204106" y="247650"/>
                    <a:pt x="209006" y="247106"/>
                    <a:pt x="218803" y="248195"/>
                  </a:cubicBezTo>
                  <a:cubicBezTo>
                    <a:pt x="228600" y="249284"/>
                    <a:pt x="243839" y="249827"/>
                    <a:pt x="254725" y="251460"/>
                  </a:cubicBezTo>
                  <a:cubicBezTo>
                    <a:pt x="265611" y="253093"/>
                    <a:pt x="272687" y="256904"/>
                    <a:pt x="284117" y="257992"/>
                  </a:cubicBezTo>
                  <a:cubicBezTo>
                    <a:pt x="295547" y="259080"/>
                    <a:pt x="310786" y="257991"/>
                    <a:pt x="323305" y="257991"/>
                  </a:cubicBezTo>
                  <a:lnTo>
                    <a:pt x="359229" y="257991"/>
                  </a:lnTo>
                  <a:cubicBezTo>
                    <a:pt x="367937" y="257991"/>
                    <a:pt x="370113" y="259624"/>
                    <a:pt x="375556" y="257991"/>
                  </a:cubicBezTo>
                  <a:cubicBezTo>
                    <a:pt x="380999" y="256358"/>
                    <a:pt x="389164" y="250371"/>
                    <a:pt x="391885" y="248194"/>
                  </a:cubicBezTo>
                  <a:cubicBezTo>
                    <a:pt x="394606" y="246017"/>
                    <a:pt x="391885" y="244928"/>
                    <a:pt x="391885" y="244928"/>
                  </a:cubicBezTo>
                  <a:cubicBezTo>
                    <a:pt x="392429" y="243840"/>
                    <a:pt x="395151" y="241663"/>
                    <a:pt x="395151" y="241663"/>
                  </a:cubicBezTo>
                  <a:cubicBezTo>
                    <a:pt x="395695" y="240030"/>
                    <a:pt x="394607" y="238941"/>
                    <a:pt x="395151" y="235131"/>
                  </a:cubicBezTo>
                  <a:cubicBezTo>
                    <a:pt x="395695" y="231321"/>
                    <a:pt x="398417" y="218803"/>
                    <a:pt x="398417" y="218803"/>
                  </a:cubicBezTo>
                  <a:cubicBezTo>
                    <a:pt x="398417" y="214993"/>
                    <a:pt x="395151" y="212271"/>
                    <a:pt x="395151" y="212271"/>
                  </a:cubicBezTo>
                  <a:cubicBezTo>
                    <a:pt x="393518" y="210638"/>
                    <a:pt x="392974" y="210639"/>
                    <a:pt x="388620" y="209006"/>
                  </a:cubicBezTo>
                  <a:cubicBezTo>
                    <a:pt x="384266" y="207373"/>
                    <a:pt x="375012" y="202474"/>
                    <a:pt x="369025" y="202474"/>
                  </a:cubicBezTo>
                  <a:cubicBezTo>
                    <a:pt x="363038" y="202474"/>
                    <a:pt x="357867" y="205740"/>
                    <a:pt x="352697" y="209006"/>
                  </a:cubicBezTo>
                </a:path>
              </a:pathLst>
            </a:custGeom>
            <a:noFill/>
            <a:ln>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grpSp>
        <p:nvGrpSpPr>
          <p:cNvPr id="43" name="Group 42">
            <a:extLst>
              <a:ext uri="{FF2B5EF4-FFF2-40B4-BE49-F238E27FC236}">
                <a16:creationId xmlns:a16="http://schemas.microsoft.com/office/drawing/2014/main" id="{0016D3F4-3B5F-4454-B19F-E9CD72043C75}"/>
              </a:ext>
            </a:extLst>
          </p:cNvPr>
          <p:cNvGrpSpPr/>
          <p:nvPr/>
        </p:nvGrpSpPr>
        <p:grpSpPr>
          <a:xfrm>
            <a:off x="7421588" y="2811490"/>
            <a:ext cx="570269" cy="349287"/>
            <a:chOff x="5403576" y="1152108"/>
            <a:chExt cx="570269" cy="349287"/>
          </a:xfrm>
        </p:grpSpPr>
        <p:sp>
          <p:nvSpPr>
            <p:cNvPr id="44" name="Freeform: Shape 43">
              <a:extLst>
                <a:ext uri="{FF2B5EF4-FFF2-40B4-BE49-F238E27FC236}">
                  <a16:creationId xmlns:a16="http://schemas.microsoft.com/office/drawing/2014/main" id="{42F02504-5C66-44DE-8C3D-4B3F1EED59AA}"/>
                </a:ext>
              </a:extLst>
            </p:cNvPr>
            <p:cNvSpPr/>
            <p:nvPr/>
          </p:nvSpPr>
          <p:spPr>
            <a:xfrm>
              <a:off x="5527766" y="1152108"/>
              <a:ext cx="398417" cy="258716"/>
            </a:xfrm>
            <a:custGeom>
              <a:avLst/>
              <a:gdLst>
                <a:gd name="connsiteX0" fmla="*/ 0 w 398417"/>
                <a:gd name="connsiteY0" fmla="*/ 0 h 251701"/>
                <a:gd name="connsiteX1" fmla="*/ 94705 w 398417"/>
                <a:gd name="connsiteY1" fmla="*/ 65314 h 251701"/>
                <a:gd name="connsiteX2" fmla="*/ 114300 w 398417"/>
                <a:gd name="connsiteY2" fmla="*/ 153488 h 251701"/>
                <a:gd name="connsiteX3" fmla="*/ 124097 w 398417"/>
                <a:gd name="connsiteY3" fmla="*/ 169817 h 251701"/>
                <a:gd name="connsiteX4" fmla="*/ 133894 w 398417"/>
                <a:gd name="connsiteY4" fmla="*/ 189411 h 251701"/>
                <a:gd name="connsiteX5" fmla="*/ 143691 w 398417"/>
                <a:gd name="connsiteY5" fmla="*/ 209006 h 251701"/>
                <a:gd name="connsiteX6" fmla="*/ 182880 w 398417"/>
                <a:gd name="connsiteY6" fmla="*/ 225334 h 251701"/>
                <a:gd name="connsiteX7" fmla="*/ 202474 w 398417"/>
                <a:gd name="connsiteY7" fmla="*/ 235131 h 251701"/>
                <a:gd name="connsiteX8" fmla="*/ 218803 w 398417"/>
                <a:gd name="connsiteY8" fmla="*/ 241663 h 251701"/>
                <a:gd name="connsiteX9" fmla="*/ 257991 w 398417"/>
                <a:gd name="connsiteY9" fmla="*/ 241663 h 251701"/>
                <a:gd name="connsiteX10" fmla="*/ 280851 w 398417"/>
                <a:gd name="connsiteY10" fmla="*/ 248194 h 251701"/>
                <a:gd name="connsiteX11" fmla="*/ 320040 w 398417"/>
                <a:gd name="connsiteY11" fmla="*/ 251460 h 251701"/>
                <a:gd name="connsiteX12" fmla="*/ 355963 w 398417"/>
                <a:gd name="connsiteY12" fmla="*/ 251460 h 251701"/>
                <a:gd name="connsiteX13" fmla="*/ 372291 w 398417"/>
                <a:gd name="connsiteY13" fmla="*/ 251460 h 251701"/>
                <a:gd name="connsiteX14" fmla="*/ 391885 w 398417"/>
                <a:gd name="connsiteY14" fmla="*/ 248194 h 251701"/>
                <a:gd name="connsiteX15" fmla="*/ 391885 w 398417"/>
                <a:gd name="connsiteY15" fmla="*/ 244928 h 251701"/>
                <a:gd name="connsiteX16" fmla="*/ 395151 w 398417"/>
                <a:gd name="connsiteY16" fmla="*/ 241663 h 251701"/>
                <a:gd name="connsiteX17" fmla="*/ 395151 w 398417"/>
                <a:gd name="connsiteY17" fmla="*/ 235131 h 251701"/>
                <a:gd name="connsiteX18" fmla="*/ 398417 w 398417"/>
                <a:gd name="connsiteY18" fmla="*/ 218803 h 251701"/>
                <a:gd name="connsiteX19" fmla="*/ 395151 w 398417"/>
                <a:gd name="connsiteY19" fmla="*/ 212271 h 251701"/>
                <a:gd name="connsiteX20" fmla="*/ 388620 w 398417"/>
                <a:gd name="connsiteY20" fmla="*/ 209006 h 251701"/>
                <a:gd name="connsiteX21" fmla="*/ 369025 w 398417"/>
                <a:gd name="connsiteY21" fmla="*/ 202474 h 251701"/>
                <a:gd name="connsiteX22" fmla="*/ 352697 w 398417"/>
                <a:gd name="connsiteY22" fmla="*/ 209006 h 251701"/>
                <a:gd name="connsiteX0" fmla="*/ 0 w 398417"/>
                <a:gd name="connsiteY0" fmla="*/ 0 h 251701"/>
                <a:gd name="connsiteX1" fmla="*/ 94705 w 398417"/>
                <a:gd name="connsiteY1" fmla="*/ 65314 h 251701"/>
                <a:gd name="connsiteX2" fmla="*/ 114300 w 398417"/>
                <a:gd name="connsiteY2" fmla="*/ 153488 h 251701"/>
                <a:gd name="connsiteX3" fmla="*/ 124097 w 398417"/>
                <a:gd name="connsiteY3" fmla="*/ 169817 h 251701"/>
                <a:gd name="connsiteX4" fmla="*/ 133894 w 398417"/>
                <a:gd name="connsiteY4" fmla="*/ 189411 h 251701"/>
                <a:gd name="connsiteX5" fmla="*/ 143691 w 398417"/>
                <a:gd name="connsiteY5" fmla="*/ 209006 h 251701"/>
                <a:gd name="connsiteX6" fmla="*/ 169817 w 398417"/>
                <a:gd name="connsiteY6" fmla="*/ 231866 h 251701"/>
                <a:gd name="connsiteX7" fmla="*/ 202474 w 398417"/>
                <a:gd name="connsiteY7" fmla="*/ 235131 h 251701"/>
                <a:gd name="connsiteX8" fmla="*/ 218803 w 398417"/>
                <a:gd name="connsiteY8" fmla="*/ 241663 h 251701"/>
                <a:gd name="connsiteX9" fmla="*/ 257991 w 398417"/>
                <a:gd name="connsiteY9" fmla="*/ 241663 h 251701"/>
                <a:gd name="connsiteX10" fmla="*/ 280851 w 398417"/>
                <a:gd name="connsiteY10" fmla="*/ 248194 h 251701"/>
                <a:gd name="connsiteX11" fmla="*/ 320040 w 398417"/>
                <a:gd name="connsiteY11" fmla="*/ 251460 h 251701"/>
                <a:gd name="connsiteX12" fmla="*/ 355963 w 398417"/>
                <a:gd name="connsiteY12" fmla="*/ 251460 h 251701"/>
                <a:gd name="connsiteX13" fmla="*/ 372291 w 398417"/>
                <a:gd name="connsiteY13" fmla="*/ 251460 h 251701"/>
                <a:gd name="connsiteX14" fmla="*/ 391885 w 398417"/>
                <a:gd name="connsiteY14" fmla="*/ 248194 h 251701"/>
                <a:gd name="connsiteX15" fmla="*/ 391885 w 398417"/>
                <a:gd name="connsiteY15" fmla="*/ 244928 h 251701"/>
                <a:gd name="connsiteX16" fmla="*/ 395151 w 398417"/>
                <a:gd name="connsiteY16" fmla="*/ 241663 h 251701"/>
                <a:gd name="connsiteX17" fmla="*/ 395151 w 398417"/>
                <a:gd name="connsiteY17" fmla="*/ 235131 h 251701"/>
                <a:gd name="connsiteX18" fmla="*/ 398417 w 398417"/>
                <a:gd name="connsiteY18" fmla="*/ 218803 h 251701"/>
                <a:gd name="connsiteX19" fmla="*/ 395151 w 398417"/>
                <a:gd name="connsiteY19" fmla="*/ 212271 h 251701"/>
                <a:gd name="connsiteX20" fmla="*/ 388620 w 398417"/>
                <a:gd name="connsiteY20" fmla="*/ 209006 h 251701"/>
                <a:gd name="connsiteX21" fmla="*/ 369025 w 398417"/>
                <a:gd name="connsiteY21" fmla="*/ 202474 h 251701"/>
                <a:gd name="connsiteX22" fmla="*/ 352697 w 398417"/>
                <a:gd name="connsiteY22" fmla="*/ 209006 h 251701"/>
                <a:gd name="connsiteX0" fmla="*/ 0 w 398417"/>
                <a:gd name="connsiteY0" fmla="*/ 0 h 251701"/>
                <a:gd name="connsiteX1" fmla="*/ 94705 w 398417"/>
                <a:gd name="connsiteY1" fmla="*/ 65314 h 251701"/>
                <a:gd name="connsiteX2" fmla="*/ 114300 w 398417"/>
                <a:gd name="connsiteY2" fmla="*/ 153488 h 251701"/>
                <a:gd name="connsiteX3" fmla="*/ 124097 w 398417"/>
                <a:gd name="connsiteY3" fmla="*/ 169817 h 251701"/>
                <a:gd name="connsiteX4" fmla="*/ 133894 w 398417"/>
                <a:gd name="connsiteY4" fmla="*/ 189411 h 251701"/>
                <a:gd name="connsiteX5" fmla="*/ 143691 w 398417"/>
                <a:gd name="connsiteY5" fmla="*/ 209006 h 251701"/>
                <a:gd name="connsiteX6" fmla="*/ 169817 w 398417"/>
                <a:gd name="connsiteY6" fmla="*/ 231866 h 251701"/>
                <a:gd name="connsiteX7" fmla="*/ 202474 w 398417"/>
                <a:gd name="connsiteY7" fmla="*/ 235131 h 251701"/>
                <a:gd name="connsiteX8" fmla="*/ 218803 w 398417"/>
                <a:gd name="connsiteY8" fmla="*/ 241663 h 251701"/>
                <a:gd name="connsiteX9" fmla="*/ 251459 w 398417"/>
                <a:gd name="connsiteY9" fmla="*/ 244929 h 251701"/>
                <a:gd name="connsiteX10" fmla="*/ 280851 w 398417"/>
                <a:gd name="connsiteY10" fmla="*/ 248194 h 251701"/>
                <a:gd name="connsiteX11" fmla="*/ 320040 w 398417"/>
                <a:gd name="connsiteY11" fmla="*/ 251460 h 251701"/>
                <a:gd name="connsiteX12" fmla="*/ 355963 w 398417"/>
                <a:gd name="connsiteY12" fmla="*/ 251460 h 251701"/>
                <a:gd name="connsiteX13" fmla="*/ 372291 w 398417"/>
                <a:gd name="connsiteY13" fmla="*/ 251460 h 251701"/>
                <a:gd name="connsiteX14" fmla="*/ 391885 w 398417"/>
                <a:gd name="connsiteY14" fmla="*/ 248194 h 251701"/>
                <a:gd name="connsiteX15" fmla="*/ 391885 w 398417"/>
                <a:gd name="connsiteY15" fmla="*/ 244928 h 251701"/>
                <a:gd name="connsiteX16" fmla="*/ 395151 w 398417"/>
                <a:gd name="connsiteY16" fmla="*/ 241663 h 251701"/>
                <a:gd name="connsiteX17" fmla="*/ 395151 w 398417"/>
                <a:gd name="connsiteY17" fmla="*/ 235131 h 251701"/>
                <a:gd name="connsiteX18" fmla="*/ 398417 w 398417"/>
                <a:gd name="connsiteY18" fmla="*/ 218803 h 251701"/>
                <a:gd name="connsiteX19" fmla="*/ 395151 w 398417"/>
                <a:gd name="connsiteY19" fmla="*/ 212271 h 251701"/>
                <a:gd name="connsiteX20" fmla="*/ 388620 w 398417"/>
                <a:gd name="connsiteY20" fmla="*/ 209006 h 251701"/>
                <a:gd name="connsiteX21" fmla="*/ 369025 w 398417"/>
                <a:gd name="connsiteY21" fmla="*/ 202474 h 251701"/>
                <a:gd name="connsiteX22" fmla="*/ 352697 w 398417"/>
                <a:gd name="connsiteY22" fmla="*/ 209006 h 251701"/>
                <a:gd name="connsiteX0" fmla="*/ 0 w 398417"/>
                <a:gd name="connsiteY0" fmla="*/ 0 h 251701"/>
                <a:gd name="connsiteX1" fmla="*/ 94705 w 398417"/>
                <a:gd name="connsiteY1" fmla="*/ 65314 h 251701"/>
                <a:gd name="connsiteX2" fmla="*/ 114300 w 398417"/>
                <a:gd name="connsiteY2" fmla="*/ 153488 h 251701"/>
                <a:gd name="connsiteX3" fmla="*/ 124097 w 398417"/>
                <a:gd name="connsiteY3" fmla="*/ 169817 h 251701"/>
                <a:gd name="connsiteX4" fmla="*/ 133894 w 398417"/>
                <a:gd name="connsiteY4" fmla="*/ 189411 h 251701"/>
                <a:gd name="connsiteX5" fmla="*/ 143691 w 398417"/>
                <a:gd name="connsiteY5" fmla="*/ 209006 h 251701"/>
                <a:gd name="connsiteX6" fmla="*/ 169817 w 398417"/>
                <a:gd name="connsiteY6" fmla="*/ 231866 h 251701"/>
                <a:gd name="connsiteX7" fmla="*/ 202474 w 398417"/>
                <a:gd name="connsiteY7" fmla="*/ 235131 h 251701"/>
                <a:gd name="connsiteX8" fmla="*/ 218803 w 398417"/>
                <a:gd name="connsiteY8" fmla="*/ 248195 h 251701"/>
                <a:gd name="connsiteX9" fmla="*/ 251459 w 398417"/>
                <a:gd name="connsiteY9" fmla="*/ 244929 h 251701"/>
                <a:gd name="connsiteX10" fmla="*/ 280851 w 398417"/>
                <a:gd name="connsiteY10" fmla="*/ 248194 h 251701"/>
                <a:gd name="connsiteX11" fmla="*/ 320040 w 398417"/>
                <a:gd name="connsiteY11" fmla="*/ 251460 h 251701"/>
                <a:gd name="connsiteX12" fmla="*/ 355963 w 398417"/>
                <a:gd name="connsiteY12" fmla="*/ 251460 h 251701"/>
                <a:gd name="connsiteX13" fmla="*/ 372291 w 398417"/>
                <a:gd name="connsiteY13" fmla="*/ 251460 h 251701"/>
                <a:gd name="connsiteX14" fmla="*/ 391885 w 398417"/>
                <a:gd name="connsiteY14" fmla="*/ 248194 h 251701"/>
                <a:gd name="connsiteX15" fmla="*/ 391885 w 398417"/>
                <a:gd name="connsiteY15" fmla="*/ 244928 h 251701"/>
                <a:gd name="connsiteX16" fmla="*/ 395151 w 398417"/>
                <a:gd name="connsiteY16" fmla="*/ 241663 h 251701"/>
                <a:gd name="connsiteX17" fmla="*/ 395151 w 398417"/>
                <a:gd name="connsiteY17" fmla="*/ 235131 h 251701"/>
                <a:gd name="connsiteX18" fmla="*/ 398417 w 398417"/>
                <a:gd name="connsiteY18" fmla="*/ 218803 h 251701"/>
                <a:gd name="connsiteX19" fmla="*/ 395151 w 398417"/>
                <a:gd name="connsiteY19" fmla="*/ 212271 h 251701"/>
                <a:gd name="connsiteX20" fmla="*/ 388620 w 398417"/>
                <a:gd name="connsiteY20" fmla="*/ 209006 h 251701"/>
                <a:gd name="connsiteX21" fmla="*/ 369025 w 398417"/>
                <a:gd name="connsiteY21" fmla="*/ 202474 h 251701"/>
                <a:gd name="connsiteX22" fmla="*/ 352697 w 398417"/>
                <a:gd name="connsiteY22" fmla="*/ 209006 h 251701"/>
                <a:gd name="connsiteX0" fmla="*/ 0 w 398417"/>
                <a:gd name="connsiteY0" fmla="*/ 0 h 251701"/>
                <a:gd name="connsiteX1" fmla="*/ 94705 w 398417"/>
                <a:gd name="connsiteY1" fmla="*/ 65314 h 251701"/>
                <a:gd name="connsiteX2" fmla="*/ 114300 w 398417"/>
                <a:gd name="connsiteY2" fmla="*/ 153488 h 251701"/>
                <a:gd name="connsiteX3" fmla="*/ 124097 w 398417"/>
                <a:gd name="connsiteY3" fmla="*/ 169817 h 251701"/>
                <a:gd name="connsiteX4" fmla="*/ 133894 w 398417"/>
                <a:gd name="connsiteY4" fmla="*/ 189411 h 251701"/>
                <a:gd name="connsiteX5" fmla="*/ 143691 w 398417"/>
                <a:gd name="connsiteY5" fmla="*/ 209006 h 251701"/>
                <a:gd name="connsiteX6" fmla="*/ 169817 w 398417"/>
                <a:gd name="connsiteY6" fmla="*/ 231866 h 251701"/>
                <a:gd name="connsiteX7" fmla="*/ 195942 w 398417"/>
                <a:gd name="connsiteY7" fmla="*/ 244928 h 251701"/>
                <a:gd name="connsiteX8" fmla="*/ 218803 w 398417"/>
                <a:gd name="connsiteY8" fmla="*/ 248195 h 251701"/>
                <a:gd name="connsiteX9" fmla="*/ 251459 w 398417"/>
                <a:gd name="connsiteY9" fmla="*/ 244929 h 251701"/>
                <a:gd name="connsiteX10" fmla="*/ 280851 w 398417"/>
                <a:gd name="connsiteY10" fmla="*/ 248194 h 251701"/>
                <a:gd name="connsiteX11" fmla="*/ 320040 w 398417"/>
                <a:gd name="connsiteY11" fmla="*/ 251460 h 251701"/>
                <a:gd name="connsiteX12" fmla="*/ 355963 w 398417"/>
                <a:gd name="connsiteY12" fmla="*/ 251460 h 251701"/>
                <a:gd name="connsiteX13" fmla="*/ 372291 w 398417"/>
                <a:gd name="connsiteY13" fmla="*/ 251460 h 251701"/>
                <a:gd name="connsiteX14" fmla="*/ 391885 w 398417"/>
                <a:gd name="connsiteY14" fmla="*/ 248194 h 251701"/>
                <a:gd name="connsiteX15" fmla="*/ 391885 w 398417"/>
                <a:gd name="connsiteY15" fmla="*/ 244928 h 251701"/>
                <a:gd name="connsiteX16" fmla="*/ 395151 w 398417"/>
                <a:gd name="connsiteY16" fmla="*/ 241663 h 251701"/>
                <a:gd name="connsiteX17" fmla="*/ 395151 w 398417"/>
                <a:gd name="connsiteY17" fmla="*/ 235131 h 251701"/>
                <a:gd name="connsiteX18" fmla="*/ 398417 w 398417"/>
                <a:gd name="connsiteY18" fmla="*/ 218803 h 251701"/>
                <a:gd name="connsiteX19" fmla="*/ 395151 w 398417"/>
                <a:gd name="connsiteY19" fmla="*/ 212271 h 251701"/>
                <a:gd name="connsiteX20" fmla="*/ 388620 w 398417"/>
                <a:gd name="connsiteY20" fmla="*/ 209006 h 251701"/>
                <a:gd name="connsiteX21" fmla="*/ 369025 w 398417"/>
                <a:gd name="connsiteY21" fmla="*/ 202474 h 251701"/>
                <a:gd name="connsiteX22" fmla="*/ 352697 w 398417"/>
                <a:gd name="connsiteY22" fmla="*/ 209006 h 251701"/>
                <a:gd name="connsiteX0" fmla="*/ 0 w 398417"/>
                <a:gd name="connsiteY0" fmla="*/ 0 h 251701"/>
                <a:gd name="connsiteX1" fmla="*/ 94705 w 398417"/>
                <a:gd name="connsiteY1" fmla="*/ 65314 h 251701"/>
                <a:gd name="connsiteX2" fmla="*/ 114300 w 398417"/>
                <a:gd name="connsiteY2" fmla="*/ 153488 h 251701"/>
                <a:gd name="connsiteX3" fmla="*/ 124097 w 398417"/>
                <a:gd name="connsiteY3" fmla="*/ 169817 h 251701"/>
                <a:gd name="connsiteX4" fmla="*/ 133894 w 398417"/>
                <a:gd name="connsiteY4" fmla="*/ 189411 h 251701"/>
                <a:gd name="connsiteX5" fmla="*/ 143691 w 398417"/>
                <a:gd name="connsiteY5" fmla="*/ 209006 h 251701"/>
                <a:gd name="connsiteX6" fmla="*/ 169817 w 398417"/>
                <a:gd name="connsiteY6" fmla="*/ 231866 h 251701"/>
                <a:gd name="connsiteX7" fmla="*/ 195942 w 398417"/>
                <a:gd name="connsiteY7" fmla="*/ 244928 h 251701"/>
                <a:gd name="connsiteX8" fmla="*/ 218803 w 398417"/>
                <a:gd name="connsiteY8" fmla="*/ 248195 h 251701"/>
                <a:gd name="connsiteX9" fmla="*/ 254725 w 398417"/>
                <a:gd name="connsiteY9" fmla="*/ 251460 h 251701"/>
                <a:gd name="connsiteX10" fmla="*/ 280851 w 398417"/>
                <a:gd name="connsiteY10" fmla="*/ 248194 h 251701"/>
                <a:gd name="connsiteX11" fmla="*/ 320040 w 398417"/>
                <a:gd name="connsiteY11" fmla="*/ 251460 h 251701"/>
                <a:gd name="connsiteX12" fmla="*/ 355963 w 398417"/>
                <a:gd name="connsiteY12" fmla="*/ 251460 h 251701"/>
                <a:gd name="connsiteX13" fmla="*/ 372291 w 398417"/>
                <a:gd name="connsiteY13" fmla="*/ 251460 h 251701"/>
                <a:gd name="connsiteX14" fmla="*/ 391885 w 398417"/>
                <a:gd name="connsiteY14" fmla="*/ 248194 h 251701"/>
                <a:gd name="connsiteX15" fmla="*/ 391885 w 398417"/>
                <a:gd name="connsiteY15" fmla="*/ 244928 h 251701"/>
                <a:gd name="connsiteX16" fmla="*/ 395151 w 398417"/>
                <a:gd name="connsiteY16" fmla="*/ 241663 h 251701"/>
                <a:gd name="connsiteX17" fmla="*/ 395151 w 398417"/>
                <a:gd name="connsiteY17" fmla="*/ 235131 h 251701"/>
                <a:gd name="connsiteX18" fmla="*/ 398417 w 398417"/>
                <a:gd name="connsiteY18" fmla="*/ 218803 h 251701"/>
                <a:gd name="connsiteX19" fmla="*/ 395151 w 398417"/>
                <a:gd name="connsiteY19" fmla="*/ 212271 h 251701"/>
                <a:gd name="connsiteX20" fmla="*/ 388620 w 398417"/>
                <a:gd name="connsiteY20" fmla="*/ 209006 h 251701"/>
                <a:gd name="connsiteX21" fmla="*/ 369025 w 398417"/>
                <a:gd name="connsiteY21" fmla="*/ 202474 h 251701"/>
                <a:gd name="connsiteX22" fmla="*/ 352697 w 398417"/>
                <a:gd name="connsiteY22" fmla="*/ 209006 h 251701"/>
                <a:gd name="connsiteX0" fmla="*/ 0 w 398417"/>
                <a:gd name="connsiteY0" fmla="*/ 0 h 257992"/>
                <a:gd name="connsiteX1" fmla="*/ 94705 w 398417"/>
                <a:gd name="connsiteY1" fmla="*/ 65314 h 257992"/>
                <a:gd name="connsiteX2" fmla="*/ 114300 w 398417"/>
                <a:gd name="connsiteY2" fmla="*/ 153488 h 257992"/>
                <a:gd name="connsiteX3" fmla="*/ 124097 w 398417"/>
                <a:gd name="connsiteY3" fmla="*/ 169817 h 257992"/>
                <a:gd name="connsiteX4" fmla="*/ 133894 w 398417"/>
                <a:gd name="connsiteY4" fmla="*/ 189411 h 257992"/>
                <a:gd name="connsiteX5" fmla="*/ 143691 w 398417"/>
                <a:gd name="connsiteY5" fmla="*/ 209006 h 257992"/>
                <a:gd name="connsiteX6" fmla="*/ 169817 w 398417"/>
                <a:gd name="connsiteY6" fmla="*/ 231866 h 257992"/>
                <a:gd name="connsiteX7" fmla="*/ 195942 w 398417"/>
                <a:gd name="connsiteY7" fmla="*/ 244928 h 257992"/>
                <a:gd name="connsiteX8" fmla="*/ 218803 w 398417"/>
                <a:gd name="connsiteY8" fmla="*/ 248195 h 257992"/>
                <a:gd name="connsiteX9" fmla="*/ 254725 w 398417"/>
                <a:gd name="connsiteY9" fmla="*/ 251460 h 257992"/>
                <a:gd name="connsiteX10" fmla="*/ 284117 w 398417"/>
                <a:gd name="connsiteY10" fmla="*/ 257992 h 257992"/>
                <a:gd name="connsiteX11" fmla="*/ 320040 w 398417"/>
                <a:gd name="connsiteY11" fmla="*/ 251460 h 257992"/>
                <a:gd name="connsiteX12" fmla="*/ 355963 w 398417"/>
                <a:gd name="connsiteY12" fmla="*/ 251460 h 257992"/>
                <a:gd name="connsiteX13" fmla="*/ 372291 w 398417"/>
                <a:gd name="connsiteY13" fmla="*/ 251460 h 257992"/>
                <a:gd name="connsiteX14" fmla="*/ 391885 w 398417"/>
                <a:gd name="connsiteY14" fmla="*/ 248194 h 257992"/>
                <a:gd name="connsiteX15" fmla="*/ 391885 w 398417"/>
                <a:gd name="connsiteY15" fmla="*/ 244928 h 257992"/>
                <a:gd name="connsiteX16" fmla="*/ 395151 w 398417"/>
                <a:gd name="connsiteY16" fmla="*/ 241663 h 257992"/>
                <a:gd name="connsiteX17" fmla="*/ 395151 w 398417"/>
                <a:gd name="connsiteY17" fmla="*/ 235131 h 257992"/>
                <a:gd name="connsiteX18" fmla="*/ 398417 w 398417"/>
                <a:gd name="connsiteY18" fmla="*/ 218803 h 257992"/>
                <a:gd name="connsiteX19" fmla="*/ 395151 w 398417"/>
                <a:gd name="connsiteY19" fmla="*/ 212271 h 257992"/>
                <a:gd name="connsiteX20" fmla="*/ 388620 w 398417"/>
                <a:gd name="connsiteY20" fmla="*/ 209006 h 257992"/>
                <a:gd name="connsiteX21" fmla="*/ 369025 w 398417"/>
                <a:gd name="connsiteY21" fmla="*/ 202474 h 257992"/>
                <a:gd name="connsiteX22" fmla="*/ 352697 w 398417"/>
                <a:gd name="connsiteY22" fmla="*/ 209006 h 257992"/>
                <a:gd name="connsiteX0" fmla="*/ 0 w 398417"/>
                <a:gd name="connsiteY0" fmla="*/ 0 h 258807"/>
                <a:gd name="connsiteX1" fmla="*/ 94705 w 398417"/>
                <a:gd name="connsiteY1" fmla="*/ 65314 h 258807"/>
                <a:gd name="connsiteX2" fmla="*/ 114300 w 398417"/>
                <a:gd name="connsiteY2" fmla="*/ 153488 h 258807"/>
                <a:gd name="connsiteX3" fmla="*/ 124097 w 398417"/>
                <a:gd name="connsiteY3" fmla="*/ 169817 h 258807"/>
                <a:gd name="connsiteX4" fmla="*/ 133894 w 398417"/>
                <a:gd name="connsiteY4" fmla="*/ 189411 h 258807"/>
                <a:gd name="connsiteX5" fmla="*/ 143691 w 398417"/>
                <a:gd name="connsiteY5" fmla="*/ 209006 h 258807"/>
                <a:gd name="connsiteX6" fmla="*/ 169817 w 398417"/>
                <a:gd name="connsiteY6" fmla="*/ 231866 h 258807"/>
                <a:gd name="connsiteX7" fmla="*/ 195942 w 398417"/>
                <a:gd name="connsiteY7" fmla="*/ 244928 h 258807"/>
                <a:gd name="connsiteX8" fmla="*/ 218803 w 398417"/>
                <a:gd name="connsiteY8" fmla="*/ 248195 h 258807"/>
                <a:gd name="connsiteX9" fmla="*/ 254725 w 398417"/>
                <a:gd name="connsiteY9" fmla="*/ 251460 h 258807"/>
                <a:gd name="connsiteX10" fmla="*/ 284117 w 398417"/>
                <a:gd name="connsiteY10" fmla="*/ 257992 h 258807"/>
                <a:gd name="connsiteX11" fmla="*/ 323305 w 398417"/>
                <a:gd name="connsiteY11" fmla="*/ 257991 h 258807"/>
                <a:gd name="connsiteX12" fmla="*/ 355963 w 398417"/>
                <a:gd name="connsiteY12" fmla="*/ 251460 h 258807"/>
                <a:gd name="connsiteX13" fmla="*/ 372291 w 398417"/>
                <a:gd name="connsiteY13" fmla="*/ 251460 h 258807"/>
                <a:gd name="connsiteX14" fmla="*/ 391885 w 398417"/>
                <a:gd name="connsiteY14" fmla="*/ 248194 h 258807"/>
                <a:gd name="connsiteX15" fmla="*/ 391885 w 398417"/>
                <a:gd name="connsiteY15" fmla="*/ 244928 h 258807"/>
                <a:gd name="connsiteX16" fmla="*/ 395151 w 398417"/>
                <a:gd name="connsiteY16" fmla="*/ 241663 h 258807"/>
                <a:gd name="connsiteX17" fmla="*/ 395151 w 398417"/>
                <a:gd name="connsiteY17" fmla="*/ 235131 h 258807"/>
                <a:gd name="connsiteX18" fmla="*/ 398417 w 398417"/>
                <a:gd name="connsiteY18" fmla="*/ 218803 h 258807"/>
                <a:gd name="connsiteX19" fmla="*/ 395151 w 398417"/>
                <a:gd name="connsiteY19" fmla="*/ 212271 h 258807"/>
                <a:gd name="connsiteX20" fmla="*/ 388620 w 398417"/>
                <a:gd name="connsiteY20" fmla="*/ 209006 h 258807"/>
                <a:gd name="connsiteX21" fmla="*/ 369025 w 398417"/>
                <a:gd name="connsiteY21" fmla="*/ 202474 h 258807"/>
                <a:gd name="connsiteX22" fmla="*/ 352697 w 398417"/>
                <a:gd name="connsiteY22" fmla="*/ 209006 h 258807"/>
                <a:gd name="connsiteX0" fmla="*/ 0 w 398417"/>
                <a:gd name="connsiteY0" fmla="*/ 0 h 258807"/>
                <a:gd name="connsiteX1" fmla="*/ 94705 w 398417"/>
                <a:gd name="connsiteY1" fmla="*/ 65314 h 258807"/>
                <a:gd name="connsiteX2" fmla="*/ 114300 w 398417"/>
                <a:gd name="connsiteY2" fmla="*/ 153488 h 258807"/>
                <a:gd name="connsiteX3" fmla="*/ 124097 w 398417"/>
                <a:gd name="connsiteY3" fmla="*/ 169817 h 258807"/>
                <a:gd name="connsiteX4" fmla="*/ 133894 w 398417"/>
                <a:gd name="connsiteY4" fmla="*/ 189411 h 258807"/>
                <a:gd name="connsiteX5" fmla="*/ 143691 w 398417"/>
                <a:gd name="connsiteY5" fmla="*/ 209006 h 258807"/>
                <a:gd name="connsiteX6" fmla="*/ 169817 w 398417"/>
                <a:gd name="connsiteY6" fmla="*/ 231866 h 258807"/>
                <a:gd name="connsiteX7" fmla="*/ 195942 w 398417"/>
                <a:gd name="connsiteY7" fmla="*/ 244928 h 258807"/>
                <a:gd name="connsiteX8" fmla="*/ 218803 w 398417"/>
                <a:gd name="connsiteY8" fmla="*/ 248195 h 258807"/>
                <a:gd name="connsiteX9" fmla="*/ 254725 w 398417"/>
                <a:gd name="connsiteY9" fmla="*/ 251460 h 258807"/>
                <a:gd name="connsiteX10" fmla="*/ 284117 w 398417"/>
                <a:gd name="connsiteY10" fmla="*/ 257992 h 258807"/>
                <a:gd name="connsiteX11" fmla="*/ 323305 w 398417"/>
                <a:gd name="connsiteY11" fmla="*/ 257991 h 258807"/>
                <a:gd name="connsiteX12" fmla="*/ 355963 w 398417"/>
                <a:gd name="connsiteY12" fmla="*/ 251460 h 258807"/>
                <a:gd name="connsiteX13" fmla="*/ 372291 w 398417"/>
                <a:gd name="connsiteY13" fmla="*/ 254725 h 258807"/>
                <a:gd name="connsiteX14" fmla="*/ 391885 w 398417"/>
                <a:gd name="connsiteY14" fmla="*/ 248194 h 258807"/>
                <a:gd name="connsiteX15" fmla="*/ 391885 w 398417"/>
                <a:gd name="connsiteY15" fmla="*/ 244928 h 258807"/>
                <a:gd name="connsiteX16" fmla="*/ 395151 w 398417"/>
                <a:gd name="connsiteY16" fmla="*/ 241663 h 258807"/>
                <a:gd name="connsiteX17" fmla="*/ 395151 w 398417"/>
                <a:gd name="connsiteY17" fmla="*/ 235131 h 258807"/>
                <a:gd name="connsiteX18" fmla="*/ 398417 w 398417"/>
                <a:gd name="connsiteY18" fmla="*/ 218803 h 258807"/>
                <a:gd name="connsiteX19" fmla="*/ 395151 w 398417"/>
                <a:gd name="connsiteY19" fmla="*/ 212271 h 258807"/>
                <a:gd name="connsiteX20" fmla="*/ 388620 w 398417"/>
                <a:gd name="connsiteY20" fmla="*/ 209006 h 258807"/>
                <a:gd name="connsiteX21" fmla="*/ 369025 w 398417"/>
                <a:gd name="connsiteY21" fmla="*/ 202474 h 258807"/>
                <a:gd name="connsiteX22" fmla="*/ 352697 w 398417"/>
                <a:gd name="connsiteY22" fmla="*/ 209006 h 258807"/>
                <a:gd name="connsiteX0" fmla="*/ 0 w 398417"/>
                <a:gd name="connsiteY0" fmla="*/ 0 h 258807"/>
                <a:gd name="connsiteX1" fmla="*/ 94705 w 398417"/>
                <a:gd name="connsiteY1" fmla="*/ 65314 h 258807"/>
                <a:gd name="connsiteX2" fmla="*/ 114300 w 398417"/>
                <a:gd name="connsiteY2" fmla="*/ 153488 h 258807"/>
                <a:gd name="connsiteX3" fmla="*/ 124097 w 398417"/>
                <a:gd name="connsiteY3" fmla="*/ 169817 h 258807"/>
                <a:gd name="connsiteX4" fmla="*/ 133894 w 398417"/>
                <a:gd name="connsiteY4" fmla="*/ 189411 h 258807"/>
                <a:gd name="connsiteX5" fmla="*/ 143691 w 398417"/>
                <a:gd name="connsiteY5" fmla="*/ 209006 h 258807"/>
                <a:gd name="connsiteX6" fmla="*/ 169817 w 398417"/>
                <a:gd name="connsiteY6" fmla="*/ 231866 h 258807"/>
                <a:gd name="connsiteX7" fmla="*/ 195942 w 398417"/>
                <a:gd name="connsiteY7" fmla="*/ 244928 h 258807"/>
                <a:gd name="connsiteX8" fmla="*/ 218803 w 398417"/>
                <a:gd name="connsiteY8" fmla="*/ 248195 h 258807"/>
                <a:gd name="connsiteX9" fmla="*/ 254725 w 398417"/>
                <a:gd name="connsiteY9" fmla="*/ 251460 h 258807"/>
                <a:gd name="connsiteX10" fmla="*/ 284117 w 398417"/>
                <a:gd name="connsiteY10" fmla="*/ 257992 h 258807"/>
                <a:gd name="connsiteX11" fmla="*/ 323305 w 398417"/>
                <a:gd name="connsiteY11" fmla="*/ 257991 h 258807"/>
                <a:gd name="connsiteX12" fmla="*/ 355963 w 398417"/>
                <a:gd name="connsiteY12" fmla="*/ 251460 h 258807"/>
                <a:gd name="connsiteX13" fmla="*/ 375556 w 398417"/>
                <a:gd name="connsiteY13" fmla="*/ 257991 h 258807"/>
                <a:gd name="connsiteX14" fmla="*/ 391885 w 398417"/>
                <a:gd name="connsiteY14" fmla="*/ 248194 h 258807"/>
                <a:gd name="connsiteX15" fmla="*/ 391885 w 398417"/>
                <a:gd name="connsiteY15" fmla="*/ 244928 h 258807"/>
                <a:gd name="connsiteX16" fmla="*/ 395151 w 398417"/>
                <a:gd name="connsiteY16" fmla="*/ 241663 h 258807"/>
                <a:gd name="connsiteX17" fmla="*/ 395151 w 398417"/>
                <a:gd name="connsiteY17" fmla="*/ 235131 h 258807"/>
                <a:gd name="connsiteX18" fmla="*/ 398417 w 398417"/>
                <a:gd name="connsiteY18" fmla="*/ 218803 h 258807"/>
                <a:gd name="connsiteX19" fmla="*/ 395151 w 398417"/>
                <a:gd name="connsiteY19" fmla="*/ 212271 h 258807"/>
                <a:gd name="connsiteX20" fmla="*/ 388620 w 398417"/>
                <a:gd name="connsiteY20" fmla="*/ 209006 h 258807"/>
                <a:gd name="connsiteX21" fmla="*/ 369025 w 398417"/>
                <a:gd name="connsiteY21" fmla="*/ 202474 h 258807"/>
                <a:gd name="connsiteX22" fmla="*/ 352697 w 398417"/>
                <a:gd name="connsiteY22" fmla="*/ 209006 h 258807"/>
                <a:gd name="connsiteX0" fmla="*/ 0 w 398417"/>
                <a:gd name="connsiteY0" fmla="*/ 0 h 258716"/>
                <a:gd name="connsiteX1" fmla="*/ 94705 w 398417"/>
                <a:gd name="connsiteY1" fmla="*/ 65314 h 258716"/>
                <a:gd name="connsiteX2" fmla="*/ 114300 w 398417"/>
                <a:gd name="connsiteY2" fmla="*/ 153488 h 258716"/>
                <a:gd name="connsiteX3" fmla="*/ 124097 w 398417"/>
                <a:gd name="connsiteY3" fmla="*/ 169817 h 258716"/>
                <a:gd name="connsiteX4" fmla="*/ 133894 w 398417"/>
                <a:gd name="connsiteY4" fmla="*/ 189411 h 258716"/>
                <a:gd name="connsiteX5" fmla="*/ 143691 w 398417"/>
                <a:gd name="connsiteY5" fmla="*/ 209006 h 258716"/>
                <a:gd name="connsiteX6" fmla="*/ 169817 w 398417"/>
                <a:gd name="connsiteY6" fmla="*/ 231866 h 258716"/>
                <a:gd name="connsiteX7" fmla="*/ 195942 w 398417"/>
                <a:gd name="connsiteY7" fmla="*/ 244928 h 258716"/>
                <a:gd name="connsiteX8" fmla="*/ 218803 w 398417"/>
                <a:gd name="connsiteY8" fmla="*/ 248195 h 258716"/>
                <a:gd name="connsiteX9" fmla="*/ 254725 w 398417"/>
                <a:gd name="connsiteY9" fmla="*/ 251460 h 258716"/>
                <a:gd name="connsiteX10" fmla="*/ 284117 w 398417"/>
                <a:gd name="connsiteY10" fmla="*/ 257992 h 258716"/>
                <a:gd name="connsiteX11" fmla="*/ 323305 w 398417"/>
                <a:gd name="connsiteY11" fmla="*/ 257991 h 258716"/>
                <a:gd name="connsiteX12" fmla="*/ 359229 w 398417"/>
                <a:gd name="connsiteY12" fmla="*/ 257991 h 258716"/>
                <a:gd name="connsiteX13" fmla="*/ 375556 w 398417"/>
                <a:gd name="connsiteY13" fmla="*/ 257991 h 258716"/>
                <a:gd name="connsiteX14" fmla="*/ 391885 w 398417"/>
                <a:gd name="connsiteY14" fmla="*/ 248194 h 258716"/>
                <a:gd name="connsiteX15" fmla="*/ 391885 w 398417"/>
                <a:gd name="connsiteY15" fmla="*/ 244928 h 258716"/>
                <a:gd name="connsiteX16" fmla="*/ 395151 w 398417"/>
                <a:gd name="connsiteY16" fmla="*/ 241663 h 258716"/>
                <a:gd name="connsiteX17" fmla="*/ 395151 w 398417"/>
                <a:gd name="connsiteY17" fmla="*/ 235131 h 258716"/>
                <a:gd name="connsiteX18" fmla="*/ 398417 w 398417"/>
                <a:gd name="connsiteY18" fmla="*/ 218803 h 258716"/>
                <a:gd name="connsiteX19" fmla="*/ 395151 w 398417"/>
                <a:gd name="connsiteY19" fmla="*/ 212271 h 258716"/>
                <a:gd name="connsiteX20" fmla="*/ 388620 w 398417"/>
                <a:gd name="connsiteY20" fmla="*/ 209006 h 258716"/>
                <a:gd name="connsiteX21" fmla="*/ 369025 w 398417"/>
                <a:gd name="connsiteY21" fmla="*/ 202474 h 258716"/>
                <a:gd name="connsiteX22" fmla="*/ 352697 w 398417"/>
                <a:gd name="connsiteY22" fmla="*/ 209006 h 258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98417" h="258716">
                  <a:moveTo>
                    <a:pt x="0" y="0"/>
                  </a:moveTo>
                  <a:cubicBezTo>
                    <a:pt x="37827" y="19866"/>
                    <a:pt x="75655" y="39733"/>
                    <a:pt x="94705" y="65314"/>
                  </a:cubicBezTo>
                  <a:cubicBezTo>
                    <a:pt x="113755" y="90895"/>
                    <a:pt x="109401" y="136071"/>
                    <a:pt x="114300" y="153488"/>
                  </a:cubicBezTo>
                  <a:cubicBezTo>
                    <a:pt x="119199" y="170905"/>
                    <a:pt x="120831" y="163830"/>
                    <a:pt x="124097" y="169817"/>
                  </a:cubicBezTo>
                  <a:cubicBezTo>
                    <a:pt x="127363" y="175804"/>
                    <a:pt x="133894" y="189411"/>
                    <a:pt x="133894" y="189411"/>
                  </a:cubicBezTo>
                  <a:cubicBezTo>
                    <a:pt x="137160" y="195943"/>
                    <a:pt x="137704" y="201930"/>
                    <a:pt x="143691" y="209006"/>
                  </a:cubicBezTo>
                  <a:cubicBezTo>
                    <a:pt x="149678" y="216082"/>
                    <a:pt x="161108" y="225879"/>
                    <a:pt x="169817" y="231866"/>
                  </a:cubicBezTo>
                  <a:cubicBezTo>
                    <a:pt x="178526" y="237853"/>
                    <a:pt x="187778" y="242207"/>
                    <a:pt x="195942" y="244928"/>
                  </a:cubicBezTo>
                  <a:cubicBezTo>
                    <a:pt x="204106" y="247650"/>
                    <a:pt x="209006" y="247106"/>
                    <a:pt x="218803" y="248195"/>
                  </a:cubicBezTo>
                  <a:cubicBezTo>
                    <a:pt x="228600" y="249284"/>
                    <a:pt x="243839" y="249827"/>
                    <a:pt x="254725" y="251460"/>
                  </a:cubicBezTo>
                  <a:cubicBezTo>
                    <a:pt x="265611" y="253093"/>
                    <a:pt x="272687" y="256904"/>
                    <a:pt x="284117" y="257992"/>
                  </a:cubicBezTo>
                  <a:cubicBezTo>
                    <a:pt x="295547" y="259080"/>
                    <a:pt x="310786" y="257991"/>
                    <a:pt x="323305" y="257991"/>
                  </a:cubicBezTo>
                  <a:lnTo>
                    <a:pt x="359229" y="257991"/>
                  </a:lnTo>
                  <a:cubicBezTo>
                    <a:pt x="367937" y="257991"/>
                    <a:pt x="370113" y="259624"/>
                    <a:pt x="375556" y="257991"/>
                  </a:cubicBezTo>
                  <a:cubicBezTo>
                    <a:pt x="380999" y="256358"/>
                    <a:pt x="389164" y="250371"/>
                    <a:pt x="391885" y="248194"/>
                  </a:cubicBezTo>
                  <a:cubicBezTo>
                    <a:pt x="394606" y="246017"/>
                    <a:pt x="391885" y="244928"/>
                    <a:pt x="391885" y="244928"/>
                  </a:cubicBezTo>
                  <a:cubicBezTo>
                    <a:pt x="392429" y="243840"/>
                    <a:pt x="395151" y="241663"/>
                    <a:pt x="395151" y="241663"/>
                  </a:cubicBezTo>
                  <a:cubicBezTo>
                    <a:pt x="395695" y="240030"/>
                    <a:pt x="394607" y="238941"/>
                    <a:pt x="395151" y="235131"/>
                  </a:cubicBezTo>
                  <a:cubicBezTo>
                    <a:pt x="395695" y="231321"/>
                    <a:pt x="398417" y="218803"/>
                    <a:pt x="398417" y="218803"/>
                  </a:cubicBezTo>
                  <a:cubicBezTo>
                    <a:pt x="398417" y="214993"/>
                    <a:pt x="395151" y="212271"/>
                    <a:pt x="395151" y="212271"/>
                  </a:cubicBezTo>
                  <a:cubicBezTo>
                    <a:pt x="393518" y="210638"/>
                    <a:pt x="392974" y="210639"/>
                    <a:pt x="388620" y="209006"/>
                  </a:cubicBezTo>
                  <a:cubicBezTo>
                    <a:pt x="384266" y="207373"/>
                    <a:pt x="375012" y="202474"/>
                    <a:pt x="369025" y="202474"/>
                  </a:cubicBezTo>
                  <a:cubicBezTo>
                    <a:pt x="363038" y="202474"/>
                    <a:pt x="357867" y="205740"/>
                    <a:pt x="352697" y="209006"/>
                  </a:cubicBezTo>
                </a:path>
              </a:pathLst>
            </a:custGeom>
            <a:noFill/>
            <a:ln>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45" name="Freeform: Shape 44">
              <a:extLst>
                <a:ext uri="{FF2B5EF4-FFF2-40B4-BE49-F238E27FC236}">
                  <a16:creationId xmlns:a16="http://schemas.microsoft.com/office/drawing/2014/main" id="{818B42F0-B1C0-4535-B889-CA3E96E10845}"/>
                </a:ext>
              </a:extLst>
            </p:cNvPr>
            <p:cNvSpPr/>
            <p:nvPr/>
          </p:nvSpPr>
          <p:spPr>
            <a:xfrm>
              <a:off x="5403576" y="1152525"/>
              <a:ext cx="570269" cy="348870"/>
            </a:xfrm>
            <a:custGeom>
              <a:avLst/>
              <a:gdLst>
                <a:gd name="connsiteX0" fmla="*/ 0 w 398417"/>
                <a:gd name="connsiteY0" fmla="*/ 0 h 251701"/>
                <a:gd name="connsiteX1" fmla="*/ 94705 w 398417"/>
                <a:gd name="connsiteY1" fmla="*/ 65314 h 251701"/>
                <a:gd name="connsiteX2" fmla="*/ 114300 w 398417"/>
                <a:gd name="connsiteY2" fmla="*/ 153488 h 251701"/>
                <a:gd name="connsiteX3" fmla="*/ 124097 w 398417"/>
                <a:gd name="connsiteY3" fmla="*/ 169817 h 251701"/>
                <a:gd name="connsiteX4" fmla="*/ 133894 w 398417"/>
                <a:gd name="connsiteY4" fmla="*/ 189411 h 251701"/>
                <a:gd name="connsiteX5" fmla="*/ 143691 w 398417"/>
                <a:gd name="connsiteY5" fmla="*/ 209006 h 251701"/>
                <a:gd name="connsiteX6" fmla="*/ 182880 w 398417"/>
                <a:gd name="connsiteY6" fmla="*/ 225334 h 251701"/>
                <a:gd name="connsiteX7" fmla="*/ 202474 w 398417"/>
                <a:gd name="connsiteY7" fmla="*/ 235131 h 251701"/>
                <a:gd name="connsiteX8" fmla="*/ 218803 w 398417"/>
                <a:gd name="connsiteY8" fmla="*/ 241663 h 251701"/>
                <a:gd name="connsiteX9" fmla="*/ 257991 w 398417"/>
                <a:gd name="connsiteY9" fmla="*/ 241663 h 251701"/>
                <a:gd name="connsiteX10" fmla="*/ 280851 w 398417"/>
                <a:gd name="connsiteY10" fmla="*/ 248194 h 251701"/>
                <a:gd name="connsiteX11" fmla="*/ 320040 w 398417"/>
                <a:gd name="connsiteY11" fmla="*/ 251460 h 251701"/>
                <a:gd name="connsiteX12" fmla="*/ 355963 w 398417"/>
                <a:gd name="connsiteY12" fmla="*/ 251460 h 251701"/>
                <a:gd name="connsiteX13" fmla="*/ 372291 w 398417"/>
                <a:gd name="connsiteY13" fmla="*/ 251460 h 251701"/>
                <a:gd name="connsiteX14" fmla="*/ 391885 w 398417"/>
                <a:gd name="connsiteY14" fmla="*/ 248194 h 251701"/>
                <a:gd name="connsiteX15" fmla="*/ 391885 w 398417"/>
                <a:gd name="connsiteY15" fmla="*/ 244928 h 251701"/>
                <a:gd name="connsiteX16" fmla="*/ 395151 w 398417"/>
                <a:gd name="connsiteY16" fmla="*/ 241663 h 251701"/>
                <a:gd name="connsiteX17" fmla="*/ 395151 w 398417"/>
                <a:gd name="connsiteY17" fmla="*/ 235131 h 251701"/>
                <a:gd name="connsiteX18" fmla="*/ 398417 w 398417"/>
                <a:gd name="connsiteY18" fmla="*/ 218803 h 251701"/>
                <a:gd name="connsiteX19" fmla="*/ 395151 w 398417"/>
                <a:gd name="connsiteY19" fmla="*/ 212271 h 251701"/>
                <a:gd name="connsiteX20" fmla="*/ 388620 w 398417"/>
                <a:gd name="connsiteY20" fmla="*/ 209006 h 251701"/>
                <a:gd name="connsiteX21" fmla="*/ 369025 w 398417"/>
                <a:gd name="connsiteY21" fmla="*/ 202474 h 251701"/>
                <a:gd name="connsiteX22" fmla="*/ 352697 w 398417"/>
                <a:gd name="connsiteY22" fmla="*/ 209006 h 251701"/>
                <a:gd name="connsiteX0" fmla="*/ 0 w 398417"/>
                <a:gd name="connsiteY0" fmla="*/ 0 h 251701"/>
                <a:gd name="connsiteX1" fmla="*/ 94705 w 398417"/>
                <a:gd name="connsiteY1" fmla="*/ 65314 h 251701"/>
                <a:gd name="connsiteX2" fmla="*/ 114300 w 398417"/>
                <a:gd name="connsiteY2" fmla="*/ 153488 h 251701"/>
                <a:gd name="connsiteX3" fmla="*/ 124097 w 398417"/>
                <a:gd name="connsiteY3" fmla="*/ 169817 h 251701"/>
                <a:gd name="connsiteX4" fmla="*/ 133894 w 398417"/>
                <a:gd name="connsiteY4" fmla="*/ 189411 h 251701"/>
                <a:gd name="connsiteX5" fmla="*/ 143691 w 398417"/>
                <a:gd name="connsiteY5" fmla="*/ 209006 h 251701"/>
                <a:gd name="connsiteX6" fmla="*/ 169817 w 398417"/>
                <a:gd name="connsiteY6" fmla="*/ 231866 h 251701"/>
                <a:gd name="connsiteX7" fmla="*/ 202474 w 398417"/>
                <a:gd name="connsiteY7" fmla="*/ 235131 h 251701"/>
                <a:gd name="connsiteX8" fmla="*/ 218803 w 398417"/>
                <a:gd name="connsiteY8" fmla="*/ 241663 h 251701"/>
                <a:gd name="connsiteX9" fmla="*/ 257991 w 398417"/>
                <a:gd name="connsiteY9" fmla="*/ 241663 h 251701"/>
                <a:gd name="connsiteX10" fmla="*/ 280851 w 398417"/>
                <a:gd name="connsiteY10" fmla="*/ 248194 h 251701"/>
                <a:gd name="connsiteX11" fmla="*/ 320040 w 398417"/>
                <a:gd name="connsiteY11" fmla="*/ 251460 h 251701"/>
                <a:gd name="connsiteX12" fmla="*/ 355963 w 398417"/>
                <a:gd name="connsiteY12" fmla="*/ 251460 h 251701"/>
                <a:gd name="connsiteX13" fmla="*/ 372291 w 398417"/>
                <a:gd name="connsiteY13" fmla="*/ 251460 h 251701"/>
                <a:gd name="connsiteX14" fmla="*/ 391885 w 398417"/>
                <a:gd name="connsiteY14" fmla="*/ 248194 h 251701"/>
                <a:gd name="connsiteX15" fmla="*/ 391885 w 398417"/>
                <a:gd name="connsiteY15" fmla="*/ 244928 h 251701"/>
                <a:gd name="connsiteX16" fmla="*/ 395151 w 398417"/>
                <a:gd name="connsiteY16" fmla="*/ 241663 h 251701"/>
                <a:gd name="connsiteX17" fmla="*/ 395151 w 398417"/>
                <a:gd name="connsiteY17" fmla="*/ 235131 h 251701"/>
                <a:gd name="connsiteX18" fmla="*/ 398417 w 398417"/>
                <a:gd name="connsiteY18" fmla="*/ 218803 h 251701"/>
                <a:gd name="connsiteX19" fmla="*/ 395151 w 398417"/>
                <a:gd name="connsiteY19" fmla="*/ 212271 h 251701"/>
                <a:gd name="connsiteX20" fmla="*/ 388620 w 398417"/>
                <a:gd name="connsiteY20" fmla="*/ 209006 h 251701"/>
                <a:gd name="connsiteX21" fmla="*/ 369025 w 398417"/>
                <a:gd name="connsiteY21" fmla="*/ 202474 h 251701"/>
                <a:gd name="connsiteX22" fmla="*/ 352697 w 398417"/>
                <a:gd name="connsiteY22" fmla="*/ 209006 h 251701"/>
                <a:gd name="connsiteX0" fmla="*/ 0 w 398417"/>
                <a:gd name="connsiteY0" fmla="*/ 0 h 251701"/>
                <a:gd name="connsiteX1" fmla="*/ 94705 w 398417"/>
                <a:gd name="connsiteY1" fmla="*/ 65314 h 251701"/>
                <a:gd name="connsiteX2" fmla="*/ 114300 w 398417"/>
                <a:gd name="connsiteY2" fmla="*/ 153488 h 251701"/>
                <a:gd name="connsiteX3" fmla="*/ 124097 w 398417"/>
                <a:gd name="connsiteY3" fmla="*/ 169817 h 251701"/>
                <a:gd name="connsiteX4" fmla="*/ 133894 w 398417"/>
                <a:gd name="connsiteY4" fmla="*/ 189411 h 251701"/>
                <a:gd name="connsiteX5" fmla="*/ 143691 w 398417"/>
                <a:gd name="connsiteY5" fmla="*/ 209006 h 251701"/>
                <a:gd name="connsiteX6" fmla="*/ 169817 w 398417"/>
                <a:gd name="connsiteY6" fmla="*/ 231866 h 251701"/>
                <a:gd name="connsiteX7" fmla="*/ 202474 w 398417"/>
                <a:gd name="connsiteY7" fmla="*/ 235131 h 251701"/>
                <a:gd name="connsiteX8" fmla="*/ 218803 w 398417"/>
                <a:gd name="connsiteY8" fmla="*/ 241663 h 251701"/>
                <a:gd name="connsiteX9" fmla="*/ 251459 w 398417"/>
                <a:gd name="connsiteY9" fmla="*/ 244929 h 251701"/>
                <a:gd name="connsiteX10" fmla="*/ 280851 w 398417"/>
                <a:gd name="connsiteY10" fmla="*/ 248194 h 251701"/>
                <a:gd name="connsiteX11" fmla="*/ 320040 w 398417"/>
                <a:gd name="connsiteY11" fmla="*/ 251460 h 251701"/>
                <a:gd name="connsiteX12" fmla="*/ 355963 w 398417"/>
                <a:gd name="connsiteY12" fmla="*/ 251460 h 251701"/>
                <a:gd name="connsiteX13" fmla="*/ 372291 w 398417"/>
                <a:gd name="connsiteY13" fmla="*/ 251460 h 251701"/>
                <a:gd name="connsiteX14" fmla="*/ 391885 w 398417"/>
                <a:gd name="connsiteY14" fmla="*/ 248194 h 251701"/>
                <a:gd name="connsiteX15" fmla="*/ 391885 w 398417"/>
                <a:gd name="connsiteY15" fmla="*/ 244928 h 251701"/>
                <a:gd name="connsiteX16" fmla="*/ 395151 w 398417"/>
                <a:gd name="connsiteY16" fmla="*/ 241663 h 251701"/>
                <a:gd name="connsiteX17" fmla="*/ 395151 w 398417"/>
                <a:gd name="connsiteY17" fmla="*/ 235131 h 251701"/>
                <a:gd name="connsiteX18" fmla="*/ 398417 w 398417"/>
                <a:gd name="connsiteY18" fmla="*/ 218803 h 251701"/>
                <a:gd name="connsiteX19" fmla="*/ 395151 w 398417"/>
                <a:gd name="connsiteY19" fmla="*/ 212271 h 251701"/>
                <a:gd name="connsiteX20" fmla="*/ 388620 w 398417"/>
                <a:gd name="connsiteY20" fmla="*/ 209006 h 251701"/>
                <a:gd name="connsiteX21" fmla="*/ 369025 w 398417"/>
                <a:gd name="connsiteY21" fmla="*/ 202474 h 251701"/>
                <a:gd name="connsiteX22" fmla="*/ 352697 w 398417"/>
                <a:gd name="connsiteY22" fmla="*/ 209006 h 251701"/>
                <a:gd name="connsiteX0" fmla="*/ 0 w 398417"/>
                <a:gd name="connsiteY0" fmla="*/ 0 h 251701"/>
                <a:gd name="connsiteX1" fmla="*/ 94705 w 398417"/>
                <a:gd name="connsiteY1" fmla="*/ 65314 h 251701"/>
                <a:gd name="connsiteX2" fmla="*/ 114300 w 398417"/>
                <a:gd name="connsiteY2" fmla="*/ 153488 h 251701"/>
                <a:gd name="connsiteX3" fmla="*/ 124097 w 398417"/>
                <a:gd name="connsiteY3" fmla="*/ 169817 h 251701"/>
                <a:gd name="connsiteX4" fmla="*/ 133894 w 398417"/>
                <a:gd name="connsiteY4" fmla="*/ 189411 h 251701"/>
                <a:gd name="connsiteX5" fmla="*/ 143691 w 398417"/>
                <a:gd name="connsiteY5" fmla="*/ 209006 h 251701"/>
                <a:gd name="connsiteX6" fmla="*/ 169817 w 398417"/>
                <a:gd name="connsiteY6" fmla="*/ 231866 h 251701"/>
                <a:gd name="connsiteX7" fmla="*/ 202474 w 398417"/>
                <a:gd name="connsiteY7" fmla="*/ 235131 h 251701"/>
                <a:gd name="connsiteX8" fmla="*/ 218803 w 398417"/>
                <a:gd name="connsiteY8" fmla="*/ 248195 h 251701"/>
                <a:gd name="connsiteX9" fmla="*/ 251459 w 398417"/>
                <a:gd name="connsiteY9" fmla="*/ 244929 h 251701"/>
                <a:gd name="connsiteX10" fmla="*/ 280851 w 398417"/>
                <a:gd name="connsiteY10" fmla="*/ 248194 h 251701"/>
                <a:gd name="connsiteX11" fmla="*/ 320040 w 398417"/>
                <a:gd name="connsiteY11" fmla="*/ 251460 h 251701"/>
                <a:gd name="connsiteX12" fmla="*/ 355963 w 398417"/>
                <a:gd name="connsiteY12" fmla="*/ 251460 h 251701"/>
                <a:gd name="connsiteX13" fmla="*/ 372291 w 398417"/>
                <a:gd name="connsiteY13" fmla="*/ 251460 h 251701"/>
                <a:gd name="connsiteX14" fmla="*/ 391885 w 398417"/>
                <a:gd name="connsiteY14" fmla="*/ 248194 h 251701"/>
                <a:gd name="connsiteX15" fmla="*/ 391885 w 398417"/>
                <a:gd name="connsiteY15" fmla="*/ 244928 h 251701"/>
                <a:gd name="connsiteX16" fmla="*/ 395151 w 398417"/>
                <a:gd name="connsiteY16" fmla="*/ 241663 h 251701"/>
                <a:gd name="connsiteX17" fmla="*/ 395151 w 398417"/>
                <a:gd name="connsiteY17" fmla="*/ 235131 h 251701"/>
                <a:gd name="connsiteX18" fmla="*/ 398417 w 398417"/>
                <a:gd name="connsiteY18" fmla="*/ 218803 h 251701"/>
                <a:gd name="connsiteX19" fmla="*/ 395151 w 398417"/>
                <a:gd name="connsiteY19" fmla="*/ 212271 h 251701"/>
                <a:gd name="connsiteX20" fmla="*/ 388620 w 398417"/>
                <a:gd name="connsiteY20" fmla="*/ 209006 h 251701"/>
                <a:gd name="connsiteX21" fmla="*/ 369025 w 398417"/>
                <a:gd name="connsiteY21" fmla="*/ 202474 h 251701"/>
                <a:gd name="connsiteX22" fmla="*/ 352697 w 398417"/>
                <a:gd name="connsiteY22" fmla="*/ 209006 h 251701"/>
                <a:gd name="connsiteX0" fmla="*/ 0 w 398417"/>
                <a:gd name="connsiteY0" fmla="*/ 0 h 251701"/>
                <a:gd name="connsiteX1" fmla="*/ 94705 w 398417"/>
                <a:gd name="connsiteY1" fmla="*/ 65314 h 251701"/>
                <a:gd name="connsiteX2" fmla="*/ 114300 w 398417"/>
                <a:gd name="connsiteY2" fmla="*/ 153488 h 251701"/>
                <a:gd name="connsiteX3" fmla="*/ 124097 w 398417"/>
                <a:gd name="connsiteY3" fmla="*/ 169817 h 251701"/>
                <a:gd name="connsiteX4" fmla="*/ 133894 w 398417"/>
                <a:gd name="connsiteY4" fmla="*/ 189411 h 251701"/>
                <a:gd name="connsiteX5" fmla="*/ 143691 w 398417"/>
                <a:gd name="connsiteY5" fmla="*/ 209006 h 251701"/>
                <a:gd name="connsiteX6" fmla="*/ 169817 w 398417"/>
                <a:gd name="connsiteY6" fmla="*/ 231866 h 251701"/>
                <a:gd name="connsiteX7" fmla="*/ 195942 w 398417"/>
                <a:gd name="connsiteY7" fmla="*/ 244928 h 251701"/>
                <a:gd name="connsiteX8" fmla="*/ 218803 w 398417"/>
                <a:gd name="connsiteY8" fmla="*/ 248195 h 251701"/>
                <a:gd name="connsiteX9" fmla="*/ 251459 w 398417"/>
                <a:gd name="connsiteY9" fmla="*/ 244929 h 251701"/>
                <a:gd name="connsiteX10" fmla="*/ 280851 w 398417"/>
                <a:gd name="connsiteY10" fmla="*/ 248194 h 251701"/>
                <a:gd name="connsiteX11" fmla="*/ 320040 w 398417"/>
                <a:gd name="connsiteY11" fmla="*/ 251460 h 251701"/>
                <a:gd name="connsiteX12" fmla="*/ 355963 w 398417"/>
                <a:gd name="connsiteY12" fmla="*/ 251460 h 251701"/>
                <a:gd name="connsiteX13" fmla="*/ 372291 w 398417"/>
                <a:gd name="connsiteY13" fmla="*/ 251460 h 251701"/>
                <a:gd name="connsiteX14" fmla="*/ 391885 w 398417"/>
                <a:gd name="connsiteY14" fmla="*/ 248194 h 251701"/>
                <a:gd name="connsiteX15" fmla="*/ 391885 w 398417"/>
                <a:gd name="connsiteY15" fmla="*/ 244928 h 251701"/>
                <a:gd name="connsiteX16" fmla="*/ 395151 w 398417"/>
                <a:gd name="connsiteY16" fmla="*/ 241663 h 251701"/>
                <a:gd name="connsiteX17" fmla="*/ 395151 w 398417"/>
                <a:gd name="connsiteY17" fmla="*/ 235131 h 251701"/>
                <a:gd name="connsiteX18" fmla="*/ 398417 w 398417"/>
                <a:gd name="connsiteY18" fmla="*/ 218803 h 251701"/>
                <a:gd name="connsiteX19" fmla="*/ 395151 w 398417"/>
                <a:gd name="connsiteY19" fmla="*/ 212271 h 251701"/>
                <a:gd name="connsiteX20" fmla="*/ 388620 w 398417"/>
                <a:gd name="connsiteY20" fmla="*/ 209006 h 251701"/>
                <a:gd name="connsiteX21" fmla="*/ 369025 w 398417"/>
                <a:gd name="connsiteY21" fmla="*/ 202474 h 251701"/>
                <a:gd name="connsiteX22" fmla="*/ 352697 w 398417"/>
                <a:gd name="connsiteY22" fmla="*/ 209006 h 251701"/>
                <a:gd name="connsiteX0" fmla="*/ 0 w 398417"/>
                <a:gd name="connsiteY0" fmla="*/ 0 h 251701"/>
                <a:gd name="connsiteX1" fmla="*/ 94705 w 398417"/>
                <a:gd name="connsiteY1" fmla="*/ 65314 h 251701"/>
                <a:gd name="connsiteX2" fmla="*/ 114300 w 398417"/>
                <a:gd name="connsiteY2" fmla="*/ 153488 h 251701"/>
                <a:gd name="connsiteX3" fmla="*/ 124097 w 398417"/>
                <a:gd name="connsiteY3" fmla="*/ 169817 h 251701"/>
                <a:gd name="connsiteX4" fmla="*/ 133894 w 398417"/>
                <a:gd name="connsiteY4" fmla="*/ 189411 h 251701"/>
                <a:gd name="connsiteX5" fmla="*/ 143691 w 398417"/>
                <a:gd name="connsiteY5" fmla="*/ 209006 h 251701"/>
                <a:gd name="connsiteX6" fmla="*/ 169817 w 398417"/>
                <a:gd name="connsiteY6" fmla="*/ 231866 h 251701"/>
                <a:gd name="connsiteX7" fmla="*/ 195942 w 398417"/>
                <a:gd name="connsiteY7" fmla="*/ 244928 h 251701"/>
                <a:gd name="connsiteX8" fmla="*/ 218803 w 398417"/>
                <a:gd name="connsiteY8" fmla="*/ 248195 h 251701"/>
                <a:gd name="connsiteX9" fmla="*/ 254725 w 398417"/>
                <a:gd name="connsiteY9" fmla="*/ 251460 h 251701"/>
                <a:gd name="connsiteX10" fmla="*/ 280851 w 398417"/>
                <a:gd name="connsiteY10" fmla="*/ 248194 h 251701"/>
                <a:gd name="connsiteX11" fmla="*/ 320040 w 398417"/>
                <a:gd name="connsiteY11" fmla="*/ 251460 h 251701"/>
                <a:gd name="connsiteX12" fmla="*/ 355963 w 398417"/>
                <a:gd name="connsiteY12" fmla="*/ 251460 h 251701"/>
                <a:gd name="connsiteX13" fmla="*/ 372291 w 398417"/>
                <a:gd name="connsiteY13" fmla="*/ 251460 h 251701"/>
                <a:gd name="connsiteX14" fmla="*/ 391885 w 398417"/>
                <a:gd name="connsiteY14" fmla="*/ 248194 h 251701"/>
                <a:gd name="connsiteX15" fmla="*/ 391885 w 398417"/>
                <a:gd name="connsiteY15" fmla="*/ 244928 h 251701"/>
                <a:gd name="connsiteX16" fmla="*/ 395151 w 398417"/>
                <a:gd name="connsiteY16" fmla="*/ 241663 h 251701"/>
                <a:gd name="connsiteX17" fmla="*/ 395151 w 398417"/>
                <a:gd name="connsiteY17" fmla="*/ 235131 h 251701"/>
                <a:gd name="connsiteX18" fmla="*/ 398417 w 398417"/>
                <a:gd name="connsiteY18" fmla="*/ 218803 h 251701"/>
                <a:gd name="connsiteX19" fmla="*/ 395151 w 398417"/>
                <a:gd name="connsiteY19" fmla="*/ 212271 h 251701"/>
                <a:gd name="connsiteX20" fmla="*/ 388620 w 398417"/>
                <a:gd name="connsiteY20" fmla="*/ 209006 h 251701"/>
                <a:gd name="connsiteX21" fmla="*/ 369025 w 398417"/>
                <a:gd name="connsiteY21" fmla="*/ 202474 h 251701"/>
                <a:gd name="connsiteX22" fmla="*/ 352697 w 398417"/>
                <a:gd name="connsiteY22" fmla="*/ 209006 h 251701"/>
                <a:gd name="connsiteX0" fmla="*/ 0 w 398417"/>
                <a:gd name="connsiteY0" fmla="*/ 0 h 257992"/>
                <a:gd name="connsiteX1" fmla="*/ 94705 w 398417"/>
                <a:gd name="connsiteY1" fmla="*/ 65314 h 257992"/>
                <a:gd name="connsiteX2" fmla="*/ 114300 w 398417"/>
                <a:gd name="connsiteY2" fmla="*/ 153488 h 257992"/>
                <a:gd name="connsiteX3" fmla="*/ 124097 w 398417"/>
                <a:gd name="connsiteY3" fmla="*/ 169817 h 257992"/>
                <a:gd name="connsiteX4" fmla="*/ 133894 w 398417"/>
                <a:gd name="connsiteY4" fmla="*/ 189411 h 257992"/>
                <a:gd name="connsiteX5" fmla="*/ 143691 w 398417"/>
                <a:gd name="connsiteY5" fmla="*/ 209006 h 257992"/>
                <a:gd name="connsiteX6" fmla="*/ 169817 w 398417"/>
                <a:gd name="connsiteY6" fmla="*/ 231866 h 257992"/>
                <a:gd name="connsiteX7" fmla="*/ 195942 w 398417"/>
                <a:gd name="connsiteY7" fmla="*/ 244928 h 257992"/>
                <a:gd name="connsiteX8" fmla="*/ 218803 w 398417"/>
                <a:gd name="connsiteY8" fmla="*/ 248195 h 257992"/>
                <a:gd name="connsiteX9" fmla="*/ 254725 w 398417"/>
                <a:gd name="connsiteY9" fmla="*/ 251460 h 257992"/>
                <a:gd name="connsiteX10" fmla="*/ 284117 w 398417"/>
                <a:gd name="connsiteY10" fmla="*/ 257992 h 257992"/>
                <a:gd name="connsiteX11" fmla="*/ 320040 w 398417"/>
                <a:gd name="connsiteY11" fmla="*/ 251460 h 257992"/>
                <a:gd name="connsiteX12" fmla="*/ 355963 w 398417"/>
                <a:gd name="connsiteY12" fmla="*/ 251460 h 257992"/>
                <a:gd name="connsiteX13" fmla="*/ 372291 w 398417"/>
                <a:gd name="connsiteY13" fmla="*/ 251460 h 257992"/>
                <a:gd name="connsiteX14" fmla="*/ 391885 w 398417"/>
                <a:gd name="connsiteY14" fmla="*/ 248194 h 257992"/>
                <a:gd name="connsiteX15" fmla="*/ 391885 w 398417"/>
                <a:gd name="connsiteY15" fmla="*/ 244928 h 257992"/>
                <a:gd name="connsiteX16" fmla="*/ 395151 w 398417"/>
                <a:gd name="connsiteY16" fmla="*/ 241663 h 257992"/>
                <a:gd name="connsiteX17" fmla="*/ 395151 w 398417"/>
                <a:gd name="connsiteY17" fmla="*/ 235131 h 257992"/>
                <a:gd name="connsiteX18" fmla="*/ 398417 w 398417"/>
                <a:gd name="connsiteY18" fmla="*/ 218803 h 257992"/>
                <a:gd name="connsiteX19" fmla="*/ 395151 w 398417"/>
                <a:gd name="connsiteY19" fmla="*/ 212271 h 257992"/>
                <a:gd name="connsiteX20" fmla="*/ 388620 w 398417"/>
                <a:gd name="connsiteY20" fmla="*/ 209006 h 257992"/>
                <a:gd name="connsiteX21" fmla="*/ 369025 w 398417"/>
                <a:gd name="connsiteY21" fmla="*/ 202474 h 257992"/>
                <a:gd name="connsiteX22" fmla="*/ 352697 w 398417"/>
                <a:gd name="connsiteY22" fmla="*/ 209006 h 257992"/>
                <a:gd name="connsiteX0" fmla="*/ 0 w 398417"/>
                <a:gd name="connsiteY0" fmla="*/ 0 h 258807"/>
                <a:gd name="connsiteX1" fmla="*/ 94705 w 398417"/>
                <a:gd name="connsiteY1" fmla="*/ 65314 h 258807"/>
                <a:gd name="connsiteX2" fmla="*/ 114300 w 398417"/>
                <a:gd name="connsiteY2" fmla="*/ 153488 h 258807"/>
                <a:gd name="connsiteX3" fmla="*/ 124097 w 398417"/>
                <a:gd name="connsiteY3" fmla="*/ 169817 h 258807"/>
                <a:gd name="connsiteX4" fmla="*/ 133894 w 398417"/>
                <a:gd name="connsiteY4" fmla="*/ 189411 h 258807"/>
                <a:gd name="connsiteX5" fmla="*/ 143691 w 398417"/>
                <a:gd name="connsiteY5" fmla="*/ 209006 h 258807"/>
                <a:gd name="connsiteX6" fmla="*/ 169817 w 398417"/>
                <a:gd name="connsiteY6" fmla="*/ 231866 h 258807"/>
                <a:gd name="connsiteX7" fmla="*/ 195942 w 398417"/>
                <a:gd name="connsiteY7" fmla="*/ 244928 h 258807"/>
                <a:gd name="connsiteX8" fmla="*/ 218803 w 398417"/>
                <a:gd name="connsiteY8" fmla="*/ 248195 h 258807"/>
                <a:gd name="connsiteX9" fmla="*/ 254725 w 398417"/>
                <a:gd name="connsiteY9" fmla="*/ 251460 h 258807"/>
                <a:gd name="connsiteX10" fmla="*/ 284117 w 398417"/>
                <a:gd name="connsiteY10" fmla="*/ 257992 h 258807"/>
                <a:gd name="connsiteX11" fmla="*/ 323305 w 398417"/>
                <a:gd name="connsiteY11" fmla="*/ 257991 h 258807"/>
                <a:gd name="connsiteX12" fmla="*/ 355963 w 398417"/>
                <a:gd name="connsiteY12" fmla="*/ 251460 h 258807"/>
                <a:gd name="connsiteX13" fmla="*/ 372291 w 398417"/>
                <a:gd name="connsiteY13" fmla="*/ 251460 h 258807"/>
                <a:gd name="connsiteX14" fmla="*/ 391885 w 398417"/>
                <a:gd name="connsiteY14" fmla="*/ 248194 h 258807"/>
                <a:gd name="connsiteX15" fmla="*/ 391885 w 398417"/>
                <a:gd name="connsiteY15" fmla="*/ 244928 h 258807"/>
                <a:gd name="connsiteX16" fmla="*/ 395151 w 398417"/>
                <a:gd name="connsiteY16" fmla="*/ 241663 h 258807"/>
                <a:gd name="connsiteX17" fmla="*/ 395151 w 398417"/>
                <a:gd name="connsiteY17" fmla="*/ 235131 h 258807"/>
                <a:gd name="connsiteX18" fmla="*/ 398417 w 398417"/>
                <a:gd name="connsiteY18" fmla="*/ 218803 h 258807"/>
                <a:gd name="connsiteX19" fmla="*/ 395151 w 398417"/>
                <a:gd name="connsiteY19" fmla="*/ 212271 h 258807"/>
                <a:gd name="connsiteX20" fmla="*/ 388620 w 398417"/>
                <a:gd name="connsiteY20" fmla="*/ 209006 h 258807"/>
                <a:gd name="connsiteX21" fmla="*/ 369025 w 398417"/>
                <a:gd name="connsiteY21" fmla="*/ 202474 h 258807"/>
                <a:gd name="connsiteX22" fmla="*/ 352697 w 398417"/>
                <a:gd name="connsiteY22" fmla="*/ 209006 h 258807"/>
                <a:gd name="connsiteX0" fmla="*/ 0 w 398417"/>
                <a:gd name="connsiteY0" fmla="*/ 0 h 258807"/>
                <a:gd name="connsiteX1" fmla="*/ 94705 w 398417"/>
                <a:gd name="connsiteY1" fmla="*/ 65314 h 258807"/>
                <a:gd name="connsiteX2" fmla="*/ 114300 w 398417"/>
                <a:gd name="connsiteY2" fmla="*/ 153488 h 258807"/>
                <a:gd name="connsiteX3" fmla="*/ 124097 w 398417"/>
                <a:gd name="connsiteY3" fmla="*/ 169817 h 258807"/>
                <a:gd name="connsiteX4" fmla="*/ 133894 w 398417"/>
                <a:gd name="connsiteY4" fmla="*/ 189411 h 258807"/>
                <a:gd name="connsiteX5" fmla="*/ 143691 w 398417"/>
                <a:gd name="connsiteY5" fmla="*/ 209006 h 258807"/>
                <a:gd name="connsiteX6" fmla="*/ 169817 w 398417"/>
                <a:gd name="connsiteY6" fmla="*/ 231866 h 258807"/>
                <a:gd name="connsiteX7" fmla="*/ 195942 w 398417"/>
                <a:gd name="connsiteY7" fmla="*/ 244928 h 258807"/>
                <a:gd name="connsiteX8" fmla="*/ 218803 w 398417"/>
                <a:gd name="connsiteY8" fmla="*/ 248195 h 258807"/>
                <a:gd name="connsiteX9" fmla="*/ 254725 w 398417"/>
                <a:gd name="connsiteY9" fmla="*/ 251460 h 258807"/>
                <a:gd name="connsiteX10" fmla="*/ 284117 w 398417"/>
                <a:gd name="connsiteY10" fmla="*/ 257992 h 258807"/>
                <a:gd name="connsiteX11" fmla="*/ 323305 w 398417"/>
                <a:gd name="connsiteY11" fmla="*/ 257991 h 258807"/>
                <a:gd name="connsiteX12" fmla="*/ 355963 w 398417"/>
                <a:gd name="connsiteY12" fmla="*/ 251460 h 258807"/>
                <a:gd name="connsiteX13" fmla="*/ 372291 w 398417"/>
                <a:gd name="connsiteY13" fmla="*/ 254725 h 258807"/>
                <a:gd name="connsiteX14" fmla="*/ 391885 w 398417"/>
                <a:gd name="connsiteY14" fmla="*/ 248194 h 258807"/>
                <a:gd name="connsiteX15" fmla="*/ 391885 w 398417"/>
                <a:gd name="connsiteY15" fmla="*/ 244928 h 258807"/>
                <a:gd name="connsiteX16" fmla="*/ 395151 w 398417"/>
                <a:gd name="connsiteY16" fmla="*/ 241663 h 258807"/>
                <a:gd name="connsiteX17" fmla="*/ 395151 w 398417"/>
                <a:gd name="connsiteY17" fmla="*/ 235131 h 258807"/>
                <a:gd name="connsiteX18" fmla="*/ 398417 w 398417"/>
                <a:gd name="connsiteY18" fmla="*/ 218803 h 258807"/>
                <a:gd name="connsiteX19" fmla="*/ 395151 w 398417"/>
                <a:gd name="connsiteY19" fmla="*/ 212271 h 258807"/>
                <a:gd name="connsiteX20" fmla="*/ 388620 w 398417"/>
                <a:gd name="connsiteY20" fmla="*/ 209006 h 258807"/>
                <a:gd name="connsiteX21" fmla="*/ 369025 w 398417"/>
                <a:gd name="connsiteY21" fmla="*/ 202474 h 258807"/>
                <a:gd name="connsiteX22" fmla="*/ 352697 w 398417"/>
                <a:gd name="connsiteY22" fmla="*/ 209006 h 258807"/>
                <a:gd name="connsiteX0" fmla="*/ 0 w 398417"/>
                <a:gd name="connsiteY0" fmla="*/ 0 h 258807"/>
                <a:gd name="connsiteX1" fmla="*/ 94705 w 398417"/>
                <a:gd name="connsiteY1" fmla="*/ 65314 h 258807"/>
                <a:gd name="connsiteX2" fmla="*/ 114300 w 398417"/>
                <a:gd name="connsiteY2" fmla="*/ 153488 h 258807"/>
                <a:gd name="connsiteX3" fmla="*/ 124097 w 398417"/>
                <a:gd name="connsiteY3" fmla="*/ 169817 h 258807"/>
                <a:gd name="connsiteX4" fmla="*/ 133894 w 398417"/>
                <a:gd name="connsiteY4" fmla="*/ 189411 h 258807"/>
                <a:gd name="connsiteX5" fmla="*/ 143691 w 398417"/>
                <a:gd name="connsiteY5" fmla="*/ 209006 h 258807"/>
                <a:gd name="connsiteX6" fmla="*/ 169817 w 398417"/>
                <a:gd name="connsiteY6" fmla="*/ 231866 h 258807"/>
                <a:gd name="connsiteX7" fmla="*/ 195942 w 398417"/>
                <a:gd name="connsiteY7" fmla="*/ 244928 h 258807"/>
                <a:gd name="connsiteX8" fmla="*/ 218803 w 398417"/>
                <a:gd name="connsiteY8" fmla="*/ 248195 h 258807"/>
                <a:gd name="connsiteX9" fmla="*/ 254725 w 398417"/>
                <a:gd name="connsiteY9" fmla="*/ 251460 h 258807"/>
                <a:gd name="connsiteX10" fmla="*/ 284117 w 398417"/>
                <a:gd name="connsiteY10" fmla="*/ 257992 h 258807"/>
                <a:gd name="connsiteX11" fmla="*/ 323305 w 398417"/>
                <a:gd name="connsiteY11" fmla="*/ 257991 h 258807"/>
                <a:gd name="connsiteX12" fmla="*/ 355963 w 398417"/>
                <a:gd name="connsiteY12" fmla="*/ 251460 h 258807"/>
                <a:gd name="connsiteX13" fmla="*/ 375556 w 398417"/>
                <a:gd name="connsiteY13" fmla="*/ 257991 h 258807"/>
                <a:gd name="connsiteX14" fmla="*/ 391885 w 398417"/>
                <a:gd name="connsiteY14" fmla="*/ 248194 h 258807"/>
                <a:gd name="connsiteX15" fmla="*/ 391885 w 398417"/>
                <a:gd name="connsiteY15" fmla="*/ 244928 h 258807"/>
                <a:gd name="connsiteX16" fmla="*/ 395151 w 398417"/>
                <a:gd name="connsiteY16" fmla="*/ 241663 h 258807"/>
                <a:gd name="connsiteX17" fmla="*/ 395151 w 398417"/>
                <a:gd name="connsiteY17" fmla="*/ 235131 h 258807"/>
                <a:gd name="connsiteX18" fmla="*/ 398417 w 398417"/>
                <a:gd name="connsiteY18" fmla="*/ 218803 h 258807"/>
                <a:gd name="connsiteX19" fmla="*/ 395151 w 398417"/>
                <a:gd name="connsiteY19" fmla="*/ 212271 h 258807"/>
                <a:gd name="connsiteX20" fmla="*/ 388620 w 398417"/>
                <a:gd name="connsiteY20" fmla="*/ 209006 h 258807"/>
                <a:gd name="connsiteX21" fmla="*/ 369025 w 398417"/>
                <a:gd name="connsiteY21" fmla="*/ 202474 h 258807"/>
                <a:gd name="connsiteX22" fmla="*/ 352697 w 398417"/>
                <a:gd name="connsiteY22" fmla="*/ 209006 h 258807"/>
                <a:gd name="connsiteX0" fmla="*/ 0 w 398417"/>
                <a:gd name="connsiteY0" fmla="*/ 0 h 258716"/>
                <a:gd name="connsiteX1" fmla="*/ 94705 w 398417"/>
                <a:gd name="connsiteY1" fmla="*/ 65314 h 258716"/>
                <a:gd name="connsiteX2" fmla="*/ 114300 w 398417"/>
                <a:gd name="connsiteY2" fmla="*/ 153488 h 258716"/>
                <a:gd name="connsiteX3" fmla="*/ 124097 w 398417"/>
                <a:gd name="connsiteY3" fmla="*/ 169817 h 258716"/>
                <a:gd name="connsiteX4" fmla="*/ 133894 w 398417"/>
                <a:gd name="connsiteY4" fmla="*/ 189411 h 258716"/>
                <a:gd name="connsiteX5" fmla="*/ 143691 w 398417"/>
                <a:gd name="connsiteY5" fmla="*/ 209006 h 258716"/>
                <a:gd name="connsiteX6" fmla="*/ 169817 w 398417"/>
                <a:gd name="connsiteY6" fmla="*/ 231866 h 258716"/>
                <a:gd name="connsiteX7" fmla="*/ 195942 w 398417"/>
                <a:gd name="connsiteY7" fmla="*/ 244928 h 258716"/>
                <a:gd name="connsiteX8" fmla="*/ 218803 w 398417"/>
                <a:gd name="connsiteY8" fmla="*/ 248195 h 258716"/>
                <a:gd name="connsiteX9" fmla="*/ 254725 w 398417"/>
                <a:gd name="connsiteY9" fmla="*/ 251460 h 258716"/>
                <a:gd name="connsiteX10" fmla="*/ 284117 w 398417"/>
                <a:gd name="connsiteY10" fmla="*/ 257992 h 258716"/>
                <a:gd name="connsiteX11" fmla="*/ 323305 w 398417"/>
                <a:gd name="connsiteY11" fmla="*/ 257991 h 258716"/>
                <a:gd name="connsiteX12" fmla="*/ 359229 w 398417"/>
                <a:gd name="connsiteY12" fmla="*/ 257991 h 258716"/>
                <a:gd name="connsiteX13" fmla="*/ 375556 w 398417"/>
                <a:gd name="connsiteY13" fmla="*/ 257991 h 258716"/>
                <a:gd name="connsiteX14" fmla="*/ 391885 w 398417"/>
                <a:gd name="connsiteY14" fmla="*/ 248194 h 258716"/>
                <a:gd name="connsiteX15" fmla="*/ 391885 w 398417"/>
                <a:gd name="connsiteY15" fmla="*/ 244928 h 258716"/>
                <a:gd name="connsiteX16" fmla="*/ 395151 w 398417"/>
                <a:gd name="connsiteY16" fmla="*/ 241663 h 258716"/>
                <a:gd name="connsiteX17" fmla="*/ 395151 w 398417"/>
                <a:gd name="connsiteY17" fmla="*/ 235131 h 258716"/>
                <a:gd name="connsiteX18" fmla="*/ 398417 w 398417"/>
                <a:gd name="connsiteY18" fmla="*/ 218803 h 258716"/>
                <a:gd name="connsiteX19" fmla="*/ 395151 w 398417"/>
                <a:gd name="connsiteY19" fmla="*/ 212271 h 258716"/>
                <a:gd name="connsiteX20" fmla="*/ 388620 w 398417"/>
                <a:gd name="connsiteY20" fmla="*/ 209006 h 258716"/>
                <a:gd name="connsiteX21" fmla="*/ 369025 w 398417"/>
                <a:gd name="connsiteY21" fmla="*/ 202474 h 258716"/>
                <a:gd name="connsiteX22" fmla="*/ 352697 w 398417"/>
                <a:gd name="connsiteY22" fmla="*/ 209006 h 258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98417" h="258716">
                  <a:moveTo>
                    <a:pt x="0" y="0"/>
                  </a:moveTo>
                  <a:cubicBezTo>
                    <a:pt x="37827" y="19866"/>
                    <a:pt x="75655" y="39733"/>
                    <a:pt x="94705" y="65314"/>
                  </a:cubicBezTo>
                  <a:cubicBezTo>
                    <a:pt x="113755" y="90895"/>
                    <a:pt x="109401" y="136071"/>
                    <a:pt x="114300" y="153488"/>
                  </a:cubicBezTo>
                  <a:cubicBezTo>
                    <a:pt x="119199" y="170905"/>
                    <a:pt x="120831" y="163830"/>
                    <a:pt x="124097" y="169817"/>
                  </a:cubicBezTo>
                  <a:cubicBezTo>
                    <a:pt x="127363" y="175804"/>
                    <a:pt x="133894" y="189411"/>
                    <a:pt x="133894" y="189411"/>
                  </a:cubicBezTo>
                  <a:cubicBezTo>
                    <a:pt x="137160" y="195943"/>
                    <a:pt x="137704" y="201930"/>
                    <a:pt x="143691" y="209006"/>
                  </a:cubicBezTo>
                  <a:cubicBezTo>
                    <a:pt x="149678" y="216082"/>
                    <a:pt x="161108" y="225879"/>
                    <a:pt x="169817" y="231866"/>
                  </a:cubicBezTo>
                  <a:cubicBezTo>
                    <a:pt x="178526" y="237853"/>
                    <a:pt x="187778" y="242207"/>
                    <a:pt x="195942" y="244928"/>
                  </a:cubicBezTo>
                  <a:cubicBezTo>
                    <a:pt x="204106" y="247650"/>
                    <a:pt x="209006" y="247106"/>
                    <a:pt x="218803" y="248195"/>
                  </a:cubicBezTo>
                  <a:cubicBezTo>
                    <a:pt x="228600" y="249284"/>
                    <a:pt x="243839" y="249827"/>
                    <a:pt x="254725" y="251460"/>
                  </a:cubicBezTo>
                  <a:cubicBezTo>
                    <a:pt x="265611" y="253093"/>
                    <a:pt x="272687" y="256904"/>
                    <a:pt x="284117" y="257992"/>
                  </a:cubicBezTo>
                  <a:cubicBezTo>
                    <a:pt x="295547" y="259080"/>
                    <a:pt x="310786" y="257991"/>
                    <a:pt x="323305" y="257991"/>
                  </a:cubicBezTo>
                  <a:lnTo>
                    <a:pt x="359229" y="257991"/>
                  </a:lnTo>
                  <a:cubicBezTo>
                    <a:pt x="367937" y="257991"/>
                    <a:pt x="370113" y="259624"/>
                    <a:pt x="375556" y="257991"/>
                  </a:cubicBezTo>
                  <a:cubicBezTo>
                    <a:pt x="380999" y="256358"/>
                    <a:pt x="389164" y="250371"/>
                    <a:pt x="391885" y="248194"/>
                  </a:cubicBezTo>
                  <a:cubicBezTo>
                    <a:pt x="394606" y="246017"/>
                    <a:pt x="391885" y="244928"/>
                    <a:pt x="391885" y="244928"/>
                  </a:cubicBezTo>
                  <a:cubicBezTo>
                    <a:pt x="392429" y="243840"/>
                    <a:pt x="395151" y="241663"/>
                    <a:pt x="395151" y="241663"/>
                  </a:cubicBezTo>
                  <a:cubicBezTo>
                    <a:pt x="395695" y="240030"/>
                    <a:pt x="394607" y="238941"/>
                    <a:pt x="395151" y="235131"/>
                  </a:cubicBezTo>
                  <a:cubicBezTo>
                    <a:pt x="395695" y="231321"/>
                    <a:pt x="398417" y="218803"/>
                    <a:pt x="398417" y="218803"/>
                  </a:cubicBezTo>
                  <a:cubicBezTo>
                    <a:pt x="398417" y="214993"/>
                    <a:pt x="395151" y="212271"/>
                    <a:pt x="395151" y="212271"/>
                  </a:cubicBezTo>
                  <a:cubicBezTo>
                    <a:pt x="393518" y="210638"/>
                    <a:pt x="392974" y="210639"/>
                    <a:pt x="388620" y="209006"/>
                  </a:cubicBezTo>
                  <a:cubicBezTo>
                    <a:pt x="384266" y="207373"/>
                    <a:pt x="375012" y="202474"/>
                    <a:pt x="369025" y="202474"/>
                  </a:cubicBezTo>
                  <a:cubicBezTo>
                    <a:pt x="363038" y="202474"/>
                    <a:pt x="357867" y="205740"/>
                    <a:pt x="352697" y="209006"/>
                  </a:cubicBezTo>
                </a:path>
              </a:pathLst>
            </a:custGeom>
            <a:noFill/>
            <a:ln>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cxnSp>
        <p:nvCxnSpPr>
          <p:cNvPr id="49" name="Straight Arrow Connector 48">
            <a:extLst>
              <a:ext uri="{FF2B5EF4-FFF2-40B4-BE49-F238E27FC236}">
                <a16:creationId xmlns:a16="http://schemas.microsoft.com/office/drawing/2014/main" id="{C3063679-15E8-4414-BBFD-9BCC3D29FAC7}"/>
              </a:ext>
            </a:extLst>
          </p:cNvPr>
          <p:cNvCxnSpPr/>
          <p:nvPr/>
        </p:nvCxnSpPr>
        <p:spPr>
          <a:xfrm flipV="1">
            <a:off x="6553201" y="3200400"/>
            <a:ext cx="676063" cy="323298"/>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43163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left)">
                                      <p:cBhvr>
                                        <p:cTn id="7" dur="500"/>
                                        <p:tgtEl>
                                          <p:spTgt spid="39"/>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43"/>
                                        </p:tgtEl>
                                        <p:attrNameLst>
                                          <p:attrName>style.visibility</p:attrName>
                                        </p:attrNameLst>
                                      </p:cBhvr>
                                      <p:to>
                                        <p:strVal val="visible"/>
                                      </p:to>
                                    </p:set>
                                    <p:animEffect transition="in" filter="wipe(left)">
                                      <p:cBhvr>
                                        <p:cTn id="11" dur="500"/>
                                        <p:tgtEl>
                                          <p:spTgt spid="43"/>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nodeType="clickEffect">
                                  <p:stCondLst>
                                    <p:cond delay="0"/>
                                  </p:stCondLst>
                                  <p:childTnLst>
                                    <p:set>
                                      <p:cBhvr>
                                        <p:cTn id="15" dur="1" fill="hold">
                                          <p:stCondLst>
                                            <p:cond delay="0"/>
                                          </p:stCondLst>
                                        </p:cTn>
                                        <p:tgtEl>
                                          <p:spTgt spid="23"/>
                                        </p:tgtEl>
                                        <p:attrNameLst>
                                          <p:attrName>style.visibility</p:attrName>
                                        </p:attrNameLst>
                                      </p:cBhvr>
                                      <p:to>
                                        <p:strVal val="hidden"/>
                                      </p:to>
                                    </p:set>
                                  </p:childTnLst>
                                </p:cTn>
                              </p:par>
                              <p:par>
                                <p:cTn id="16" presetID="1" presetClass="exit" presetSubtype="0" fill="hold" nodeType="withEffect">
                                  <p:stCondLst>
                                    <p:cond delay="0"/>
                                  </p:stCondLst>
                                  <p:childTnLst>
                                    <p:set>
                                      <p:cBhvr>
                                        <p:cTn id="17" dur="1" fill="hold">
                                          <p:stCondLst>
                                            <p:cond delay="0"/>
                                          </p:stCondLst>
                                        </p:cTn>
                                        <p:tgtEl>
                                          <p:spTgt spid="38"/>
                                        </p:tgtEl>
                                        <p:attrNameLst>
                                          <p:attrName>style.visibility</p:attrName>
                                        </p:attrNameLst>
                                      </p:cBhvr>
                                      <p:to>
                                        <p:strVal val="hidden"/>
                                      </p:to>
                                    </p:set>
                                  </p:childTnLst>
                                </p:cTn>
                              </p:par>
                              <p:par>
                                <p:cTn id="18" presetID="22" presetClass="entr" presetSubtype="4" fill="hold" nodeType="withEffect">
                                  <p:stCondLst>
                                    <p:cond delay="0"/>
                                  </p:stCondLst>
                                  <p:childTnLst>
                                    <p:set>
                                      <p:cBhvr>
                                        <p:cTn id="19" dur="1" fill="hold">
                                          <p:stCondLst>
                                            <p:cond delay="0"/>
                                          </p:stCondLst>
                                        </p:cTn>
                                        <p:tgtEl>
                                          <p:spTgt spid="49"/>
                                        </p:tgtEl>
                                        <p:attrNameLst>
                                          <p:attrName>style.visibility</p:attrName>
                                        </p:attrNameLst>
                                      </p:cBhvr>
                                      <p:to>
                                        <p:strVal val="visible"/>
                                      </p:to>
                                    </p:set>
                                    <p:animEffect transition="in" filter="wipe(down)">
                                      <p:cBhvr>
                                        <p:cTn id="20"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04800" y="533400"/>
            <a:ext cx="12954000" cy="10668000"/>
            <a:chOff x="571500" y="1733550"/>
            <a:chExt cx="7386461" cy="4403142"/>
          </a:xfrm>
        </p:grpSpPr>
        <p:sp>
          <p:nvSpPr>
            <p:cNvPr id="3" name="Freeform 2"/>
            <p:cNvSpPr/>
            <p:nvPr/>
          </p:nvSpPr>
          <p:spPr>
            <a:xfrm>
              <a:off x="2124075" y="1752600"/>
              <a:ext cx="1295400" cy="581025"/>
            </a:xfrm>
            <a:custGeom>
              <a:avLst/>
              <a:gdLst>
                <a:gd name="connsiteX0" fmla="*/ 0 w 1295400"/>
                <a:gd name="connsiteY0" fmla="*/ 581025 h 581025"/>
                <a:gd name="connsiteX1" fmla="*/ 123825 w 1295400"/>
                <a:gd name="connsiteY1" fmla="*/ 514350 h 581025"/>
                <a:gd name="connsiteX2" fmla="*/ 228600 w 1295400"/>
                <a:gd name="connsiteY2" fmla="*/ 514350 h 581025"/>
                <a:gd name="connsiteX3" fmla="*/ 304800 w 1295400"/>
                <a:gd name="connsiteY3" fmla="*/ 466725 h 581025"/>
                <a:gd name="connsiteX4" fmla="*/ 390525 w 1295400"/>
                <a:gd name="connsiteY4" fmla="*/ 457200 h 581025"/>
                <a:gd name="connsiteX5" fmla="*/ 466725 w 1295400"/>
                <a:gd name="connsiteY5" fmla="*/ 419100 h 581025"/>
                <a:gd name="connsiteX6" fmla="*/ 581025 w 1295400"/>
                <a:gd name="connsiteY6" fmla="*/ 390525 h 581025"/>
                <a:gd name="connsiteX7" fmla="*/ 714375 w 1295400"/>
                <a:gd name="connsiteY7" fmla="*/ 352425 h 581025"/>
                <a:gd name="connsiteX8" fmla="*/ 790575 w 1295400"/>
                <a:gd name="connsiteY8" fmla="*/ 352425 h 581025"/>
                <a:gd name="connsiteX9" fmla="*/ 866775 w 1295400"/>
                <a:gd name="connsiteY9" fmla="*/ 323850 h 581025"/>
                <a:gd name="connsiteX10" fmla="*/ 933450 w 1295400"/>
                <a:gd name="connsiteY10" fmla="*/ 295275 h 581025"/>
                <a:gd name="connsiteX11" fmla="*/ 1000125 w 1295400"/>
                <a:gd name="connsiteY11" fmla="*/ 247650 h 581025"/>
                <a:gd name="connsiteX12" fmla="*/ 1085850 w 1295400"/>
                <a:gd name="connsiteY12" fmla="*/ 171450 h 581025"/>
                <a:gd name="connsiteX13" fmla="*/ 1200150 w 1295400"/>
                <a:gd name="connsiteY13" fmla="*/ 47625 h 581025"/>
                <a:gd name="connsiteX14" fmla="*/ 1295400 w 1295400"/>
                <a:gd name="connsiteY14" fmla="*/ 0 h 58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95400" h="581025">
                  <a:moveTo>
                    <a:pt x="0" y="581025"/>
                  </a:moveTo>
                  <a:cubicBezTo>
                    <a:pt x="42862" y="553243"/>
                    <a:pt x="85725" y="525462"/>
                    <a:pt x="123825" y="514350"/>
                  </a:cubicBezTo>
                  <a:cubicBezTo>
                    <a:pt x="161925" y="503238"/>
                    <a:pt x="198437" y="522288"/>
                    <a:pt x="228600" y="514350"/>
                  </a:cubicBezTo>
                  <a:cubicBezTo>
                    <a:pt x="258763" y="506412"/>
                    <a:pt x="277813" y="476250"/>
                    <a:pt x="304800" y="466725"/>
                  </a:cubicBezTo>
                  <a:cubicBezTo>
                    <a:pt x="331787" y="457200"/>
                    <a:pt x="363538" y="465137"/>
                    <a:pt x="390525" y="457200"/>
                  </a:cubicBezTo>
                  <a:cubicBezTo>
                    <a:pt x="417512" y="449263"/>
                    <a:pt x="434975" y="430212"/>
                    <a:pt x="466725" y="419100"/>
                  </a:cubicBezTo>
                  <a:cubicBezTo>
                    <a:pt x="498475" y="407988"/>
                    <a:pt x="539750" y="401637"/>
                    <a:pt x="581025" y="390525"/>
                  </a:cubicBezTo>
                  <a:cubicBezTo>
                    <a:pt x="622300" y="379413"/>
                    <a:pt x="679450" y="358775"/>
                    <a:pt x="714375" y="352425"/>
                  </a:cubicBezTo>
                  <a:cubicBezTo>
                    <a:pt x="749300" y="346075"/>
                    <a:pt x="765175" y="357187"/>
                    <a:pt x="790575" y="352425"/>
                  </a:cubicBezTo>
                  <a:cubicBezTo>
                    <a:pt x="815975" y="347663"/>
                    <a:pt x="842963" y="333375"/>
                    <a:pt x="866775" y="323850"/>
                  </a:cubicBezTo>
                  <a:cubicBezTo>
                    <a:pt x="890588" y="314325"/>
                    <a:pt x="911225" y="307975"/>
                    <a:pt x="933450" y="295275"/>
                  </a:cubicBezTo>
                  <a:cubicBezTo>
                    <a:pt x="955675" y="282575"/>
                    <a:pt x="974725" y="268288"/>
                    <a:pt x="1000125" y="247650"/>
                  </a:cubicBezTo>
                  <a:cubicBezTo>
                    <a:pt x="1025525" y="227012"/>
                    <a:pt x="1052513" y="204787"/>
                    <a:pt x="1085850" y="171450"/>
                  </a:cubicBezTo>
                  <a:cubicBezTo>
                    <a:pt x="1119187" y="138113"/>
                    <a:pt x="1165225" y="76200"/>
                    <a:pt x="1200150" y="47625"/>
                  </a:cubicBezTo>
                  <a:cubicBezTo>
                    <a:pt x="1235075" y="19050"/>
                    <a:pt x="1265237" y="9525"/>
                    <a:pt x="1295400" y="0"/>
                  </a:cubicBezTo>
                </a:path>
              </a:pathLst>
            </a:custGeom>
            <a:ln w="762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4" name="Freeform 3"/>
            <p:cNvSpPr/>
            <p:nvPr/>
          </p:nvSpPr>
          <p:spPr>
            <a:xfrm>
              <a:off x="2228850" y="2455334"/>
              <a:ext cx="1181100" cy="402166"/>
            </a:xfrm>
            <a:custGeom>
              <a:avLst/>
              <a:gdLst>
                <a:gd name="connsiteX0" fmla="*/ 0 w 1181100"/>
                <a:gd name="connsiteY0" fmla="*/ 192616 h 402166"/>
                <a:gd name="connsiteX1" fmla="*/ 76200 w 1181100"/>
                <a:gd name="connsiteY1" fmla="*/ 144991 h 402166"/>
                <a:gd name="connsiteX2" fmla="*/ 152400 w 1181100"/>
                <a:gd name="connsiteY2" fmla="*/ 106891 h 402166"/>
                <a:gd name="connsiteX3" fmla="*/ 238125 w 1181100"/>
                <a:gd name="connsiteY3" fmla="*/ 68791 h 402166"/>
                <a:gd name="connsiteX4" fmla="*/ 323850 w 1181100"/>
                <a:gd name="connsiteY4" fmla="*/ 40216 h 402166"/>
                <a:gd name="connsiteX5" fmla="*/ 390525 w 1181100"/>
                <a:gd name="connsiteY5" fmla="*/ 21166 h 402166"/>
                <a:gd name="connsiteX6" fmla="*/ 476250 w 1181100"/>
                <a:gd name="connsiteY6" fmla="*/ 2116 h 402166"/>
                <a:gd name="connsiteX7" fmla="*/ 600075 w 1181100"/>
                <a:gd name="connsiteY7" fmla="*/ 2116 h 402166"/>
                <a:gd name="connsiteX8" fmla="*/ 704850 w 1181100"/>
                <a:gd name="connsiteY8" fmla="*/ 2116 h 402166"/>
                <a:gd name="connsiteX9" fmla="*/ 847725 w 1181100"/>
                <a:gd name="connsiteY9" fmla="*/ 30691 h 402166"/>
                <a:gd name="connsiteX10" fmla="*/ 933450 w 1181100"/>
                <a:gd name="connsiteY10" fmla="*/ 68791 h 402166"/>
                <a:gd name="connsiteX11" fmla="*/ 1028700 w 1181100"/>
                <a:gd name="connsiteY11" fmla="*/ 154516 h 402166"/>
                <a:gd name="connsiteX12" fmla="*/ 1095375 w 1181100"/>
                <a:gd name="connsiteY12" fmla="*/ 230716 h 402166"/>
                <a:gd name="connsiteX13" fmla="*/ 1143000 w 1181100"/>
                <a:gd name="connsiteY13" fmla="*/ 297391 h 402166"/>
                <a:gd name="connsiteX14" fmla="*/ 1181100 w 1181100"/>
                <a:gd name="connsiteY14" fmla="*/ 402166 h 402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81100" h="402166">
                  <a:moveTo>
                    <a:pt x="0" y="192616"/>
                  </a:moveTo>
                  <a:cubicBezTo>
                    <a:pt x="25400" y="175947"/>
                    <a:pt x="50800" y="159278"/>
                    <a:pt x="76200" y="144991"/>
                  </a:cubicBezTo>
                  <a:cubicBezTo>
                    <a:pt x="101600" y="130704"/>
                    <a:pt x="125413" y="119591"/>
                    <a:pt x="152400" y="106891"/>
                  </a:cubicBezTo>
                  <a:cubicBezTo>
                    <a:pt x="179387" y="94191"/>
                    <a:pt x="209550" y="79903"/>
                    <a:pt x="238125" y="68791"/>
                  </a:cubicBezTo>
                  <a:cubicBezTo>
                    <a:pt x="266700" y="57679"/>
                    <a:pt x="298450" y="48153"/>
                    <a:pt x="323850" y="40216"/>
                  </a:cubicBezTo>
                  <a:cubicBezTo>
                    <a:pt x="349250" y="32279"/>
                    <a:pt x="365125" y="27516"/>
                    <a:pt x="390525" y="21166"/>
                  </a:cubicBezTo>
                  <a:cubicBezTo>
                    <a:pt x="415925" y="14816"/>
                    <a:pt x="441325" y="5291"/>
                    <a:pt x="476250" y="2116"/>
                  </a:cubicBezTo>
                  <a:cubicBezTo>
                    <a:pt x="511175" y="-1059"/>
                    <a:pt x="600075" y="2116"/>
                    <a:pt x="600075" y="2116"/>
                  </a:cubicBezTo>
                  <a:cubicBezTo>
                    <a:pt x="638175" y="2116"/>
                    <a:pt x="663575" y="-2646"/>
                    <a:pt x="704850" y="2116"/>
                  </a:cubicBezTo>
                  <a:cubicBezTo>
                    <a:pt x="746125" y="6878"/>
                    <a:pt x="809625" y="19579"/>
                    <a:pt x="847725" y="30691"/>
                  </a:cubicBezTo>
                  <a:cubicBezTo>
                    <a:pt x="885825" y="41803"/>
                    <a:pt x="903288" y="48154"/>
                    <a:pt x="933450" y="68791"/>
                  </a:cubicBezTo>
                  <a:cubicBezTo>
                    <a:pt x="963612" y="89428"/>
                    <a:pt x="1001713" y="127529"/>
                    <a:pt x="1028700" y="154516"/>
                  </a:cubicBezTo>
                  <a:cubicBezTo>
                    <a:pt x="1055687" y="181503"/>
                    <a:pt x="1076325" y="206904"/>
                    <a:pt x="1095375" y="230716"/>
                  </a:cubicBezTo>
                  <a:cubicBezTo>
                    <a:pt x="1114425" y="254528"/>
                    <a:pt x="1128713" y="268816"/>
                    <a:pt x="1143000" y="297391"/>
                  </a:cubicBezTo>
                  <a:cubicBezTo>
                    <a:pt x="1157287" y="325966"/>
                    <a:pt x="1181100" y="402166"/>
                    <a:pt x="1181100" y="402166"/>
                  </a:cubicBezTo>
                </a:path>
              </a:pathLst>
            </a:custGeom>
            <a:ln w="762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 name="Freeform 4"/>
            <p:cNvSpPr/>
            <p:nvPr/>
          </p:nvSpPr>
          <p:spPr>
            <a:xfrm>
              <a:off x="3335436" y="1857375"/>
              <a:ext cx="1884264" cy="448519"/>
            </a:xfrm>
            <a:custGeom>
              <a:avLst/>
              <a:gdLst>
                <a:gd name="connsiteX0" fmla="*/ 207864 w 1884264"/>
                <a:gd name="connsiteY0" fmla="*/ 0 h 448519"/>
                <a:gd name="connsiteX1" fmla="*/ 122139 w 1884264"/>
                <a:gd name="connsiteY1" fmla="*/ 47625 h 448519"/>
                <a:gd name="connsiteX2" fmla="*/ 74514 w 1884264"/>
                <a:gd name="connsiteY2" fmla="*/ 104775 h 448519"/>
                <a:gd name="connsiteX3" fmla="*/ 55464 w 1884264"/>
                <a:gd name="connsiteY3" fmla="*/ 133350 h 448519"/>
                <a:gd name="connsiteX4" fmla="*/ 7839 w 1884264"/>
                <a:gd name="connsiteY4" fmla="*/ 180975 h 448519"/>
                <a:gd name="connsiteX5" fmla="*/ 7839 w 1884264"/>
                <a:gd name="connsiteY5" fmla="*/ 200025 h 448519"/>
                <a:gd name="connsiteX6" fmla="*/ 84039 w 1884264"/>
                <a:gd name="connsiteY6" fmla="*/ 200025 h 448519"/>
                <a:gd name="connsiteX7" fmla="*/ 179289 w 1884264"/>
                <a:gd name="connsiteY7" fmla="*/ 200025 h 448519"/>
                <a:gd name="connsiteX8" fmla="*/ 255489 w 1884264"/>
                <a:gd name="connsiteY8" fmla="*/ 219075 h 448519"/>
                <a:gd name="connsiteX9" fmla="*/ 369789 w 1884264"/>
                <a:gd name="connsiteY9" fmla="*/ 247650 h 448519"/>
                <a:gd name="connsiteX10" fmla="*/ 512664 w 1884264"/>
                <a:gd name="connsiteY10" fmla="*/ 266700 h 448519"/>
                <a:gd name="connsiteX11" fmla="*/ 665064 w 1884264"/>
                <a:gd name="connsiteY11" fmla="*/ 304800 h 448519"/>
                <a:gd name="connsiteX12" fmla="*/ 836514 w 1884264"/>
                <a:gd name="connsiteY12" fmla="*/ 361950 h 448519"/>
                <a:gd name="connsiteX13" fmla="*/ 988914 w 1884264"/>
                <a:gd name="connsiteY13" fmla="*/ 400050 h 448519"/>
                <a:gd name="connsiteX14" fmla="*/ 1084164 w 1884264"/>
                <a:gd name="connsiteY14" fmla="*/ 419100 h 448519"/>
                <a:gd name="connsiteX15" fmla="*/ 1169889 w 1884264"/>
                <a:gd name="connsiteY15" fmla="*/ 447675 h 448519"/>
                <a:gd name="connsiteX16" fmla="*/ 1274664 w 1884264"/>
                <a:gd name="connsiteY16" fmla="*/ 438150 h 448519"/>
                <a:gd name="connsiteX17" fmla="*/ 1408014 w 1884264"/>
                <a:gd name="connsiteY17" fmla="*/ 409575 h 448519"/>
                <a:gd name="connsiteX18" fmla="*/ 1550889 w 1884264"/>
                <a:gd name="connsiteY18" fmla="*/ 419100 h 448519"/>
                <a:gd name="connsiteX19" fmla="*/ 1731864 w 1884264"/>
                <a:gd name="connsiteY19" fmla="*/ 409575 h 448519"/>
                <a:gd name="connsiteX20" fmla="*/ 1884264 w 1884264"/>
                <a:gd name="connsiteY20" fmla="*/ 419100 h 448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884264" h="448519">
                  <a:moveTo>
                    <a:pt x="207864" y="0"/>
                  </a:moveTo>
                  <a:cubicBezTo>
                    <a:pt x="176114" y="15081"/>
                    <a:pt x="144364" y="30163"/>
                    <a:pt x="122139" y="47625"/>
                  </a:cubicBezTo>
                  <a:cubicBezTo>
                    <a:pt x="99914" y="65087"/>
                    <a:pt x="85626" y="90488"/>
                    <a:pt x="74514" y="104775"/>
                  </a:cubicBezTo>
                  <a:cubicBezTo>
                    <a:pt x="63401" y="119063"/>
                    <a:pt x="66576" y="120650"/>
                    <a:pt x="55464" y="133350"/>
                  </a:cubicBezTo>
                  <a:cubicBezTo>
                    <a:pt x="44352" y="146050"/>
                    <a:pt x="15776" y="169863"/>
                    <a:pt x="7839" y="180975"/>
                  </a:cubicBezTo>
                  <a:cubicBezTo>
                    <a:pt x="-99" y="192088"/>
                    <a:pt x="-4861" y="196850"/>
                    <a:pt x="7839" y="200025"/>
                  </a:cubicBezTo>
                  <a:cubicBezTo>
                    <a:pt x="20539" y="203200"/>
                    <a:pt x="84039" y="200025"/>
                    <a:pt x="84039" y="200025"/>
                  </a:cubicBezTo>
                  <a:cubicBezTo>
                    <a:pt x="112614" y="200025"/>
                    <a:pt x="150714" y="196850"/>
                    <a:pt x="179289" y="200025"/>
                  </a:cubicBezTo>
                  <a:cubicBezTo>
                    <a:pt x="207864" y="203200"/>
                    <a:pt x="255489" y="219075"/>
                    <a:pt x="255489" y="219075"/>
                  </a:cubicBezTo>
                  <a:cubicBezTo>
                    <a:pt x="287239" y="227012"/>
                    <a:pt x="326927" y="239713"/>
                    <a:pt x="369789" y="247650"/>
                  </a:cubicBezTo>
                  <a:cubicBezTo>
                    <a:pt x="412651" y="255587"/>
                    <a:pt x="463451" y="257175"/>
                    <a:pt x="512664" y="266700"/>
                  </a:cubicBezTo>
                  <a:cubicBezTo>
                    <a:pt x="561877" y="276225"/>
                    <a:pt x="611089" y="288925"/>
                    <a:pt x="665064" y="304800"/>
                  </a:cubicBezTo>
                  <a:cubicBezTo>
                    <a:pt x="719039" y="320675"/>
                    <a:pt x="782539" y="346075"/>
                    <a:pt x="836514" y="361950"/>
                  </a:cubicBezTo>
                  <a:cubicBezTo>
                    <a:pt x="890489" y="377825"/>
                    <a:pt x="947639" y="390525"/>
                    <a:pt x="988914" y="400050"/>
                  </a:cubicBezTo>
                  <a:cubicBezTo>
                    <a:pt x="1030189" y="409575"/>
                    <a:pt x="1054001" y="411162"/>
                    <a:pt x="1084164" y="419100"/>
                  </a:cubicBezTo>
                  <a:cubicBezTo>
                    <a:pt x="1114327" y="427038"/>
                    <a:pt x="1138139" y="444500"/>
                    <a:pt x="1169889" y="447675"/>
                  </a:cubicBezTo>
                  <a:cubicBezTo>
                    <a:pt x="1201639" y="450850"/>
                    <a:pt x="1234977" y="444500"/>
                    <a:pt x="1274664" y="438150"/>
                  </a:cubicBezTo>
                  <a:cubicBezTo>
                    <a:pt x="1314351" y="431800"/>
                    <a:pt x="1361977" y="412750"/>
                    <a:pt x="1408014" y="409575"/>
                  </a:cubicBezTo>
                  <a:cubicBezTo>
                    <a:pt x="1454051" y="406400"/>
                    <a:pt x="1496914" y="419100"/>
                    <a:pt x="1550889" y="419100"/>
                  </a:cubicBezTo>
                  <a:cubicBezTo>
                    <a:pt x="1604864" y="419100"/>
                    <a:pt x="1676302" y="409575"/>
                    <a:pt x="1731864" y="409575"/>
                  </a:cubicBezTo>
                  <a:cubicBezTo>
                    <a:pt x="1787426" y="409575"/>
                    <a:pt x="1835845" y="414337"/>
                    <a:pt x="1884264" y="419100"/>
                  </a:cubicBezTo>
                </a:path>
              </a:pathLst>
            </a:custGeom>
            <a:ln w="762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6" name="Freeform 5"/>
            <p:cNvSpPr/>
            <p:nvPr/>
          </p:nvSpPr>
          <p:spPr>
            <a:xfrm>
              <a:off x="3343027" y="2303218"/>
              <a:ext cx="981323" cy="563807"/>
            </a:xfrm>
            <a:custGeom>
              <a:avLst/>
              <a:gdLst>
                <a:gd name="connsiteX0" fmla="*/ 209798 w 981323"/>
                <a:gd name="connsiteY0" fmla="*/ 487607 h 563807"/>
                <a:gd name="connsiteX1" fmla="*/ 171698 w 981323"/>
                <a:gd name="connsiteY1" fmla="*/ 401882 h 563807"/>
                <a:gd name="connsiteX2" fmla="*/ 152648 w 981323"/>
                <a:gd name="connsiteY2" fmla="*/ 325682 h 563807"/>
                <a:gd name="connsiteX3" fmla="*/ 95498 w 981323"/>
                <a:gd name="connsiteY3" fmla="*/ 239957 h 563807"/>
                <a:gd name="connsiteX4" fmla="*/ 57398 w 981323"/>
                <a:gd name="connsiteY4" fmla="*/ 201857 h 563807"/>
                <a:gd name="connsiteX5" fmla="*/ 28823 w 981323"/>
                <a:gd name="connsiteY5" fmla="*/ 144707 h 563807"/>
                <a:gd name="connsiteX6" fmla="*/ 9773 w 981323"/>
                <a:gd name="connsiteY6" fmla="*/ 106607 h 563807"/>
                <a:gd name="connsiteX7" fmla="*/ 248 w 981323"/>
                <a:gd name="connsiteY7" fmla="*/ 68507 h 563807"/>
                <a:gd name="connsiteX8" fmla="*/ 19298 w 981323"/>
                <a:gd name="connsiteY8" fmla="*/ 20882 h 563807"/>
                <a:gd name="connsiteX9" fmla="*/ 85973 w 981323"/>
                <a:gd name="connsiteY9" fmla="*/ 1832 h 563807"/>
                <a:gd name="connsiteX10" fmla="*/ 133598 w 981323"/>
                <a:gd name="connsiteY10" fmla="*/ 1832 h 563807"/>
                <a:gd name="connsiteX11" fmla="*/ 219323 w 981323"/>
                <a:gd name="connsiteY11" fmla="*/ 11357 h 563807"/>
                <a:gd name="connsiteX12" fmla="*/ 362198 w 981323"/>
                <a:gd name="connsiteY12" fmla="*/ 39932 h 563807"/>
                <a:gd name="connsiteX13" fmla="*/ 476498 w 981323"/>
                <a:gd name="connsiteY13" fmla="*/ 68507 h 563807"/>
                <a:gd name="connsiteX14" fmla="*/ 600323 w 981323"/>
                <a:gd name="connsiteY14" fmla="*/ 97082 h 563807"/>
                <a:gd name="connsiteX15" fmla="*/ 705098 w 981323"/>
                <a:gd name="connsiteY15" fmla="*/ 144707 h 563807"/>
                <a:gd name="connsiteX16" fmla="*/ 800348 w 981323"/>
                <a:gd name="connsiteY16" fmla="*/ 163757 h 563807"/>
                <a:gd name="connsiteX17" fmla="*/ 895598 w 981323"/>
                <a:gd name="connsiteY17" fmla="*/ 220907 h 563807"/>
                <a:gd name="connsiteX18" fmla="*/ 943223 w 981323"/>
                <a:gd name="connsiteY18" fmla="*/ 259007 h 563807"/>
                <a:gd name="connsiteX19" fmla="*/ 962273 w 981323"/>
                <a:gd name="connsiteY19" fmla="*/ 316157 h 563807"/>
                <a:gd name="connsiteX20" fmla="*/ 971798 w 981323"/>
                <a:gd name="connsiteY20" fmla="*/ 382832 h 563807"/>
                <a:gd name="connsiteX21" fmla="*/ 981323 w 981323"/>
                <a:gd name="connsiteY21" fmla="*/ 459032 h 563807"/>
                <a:gd name="connsiteX22" fmla="*/ 971798 w 981323"/>
                <a:gd name="connsiteY22" fmla="*/ 563807 h 563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81323" h="563807">
                  <a:moveTo>
                    <a:pt x="209798" y="487607"/>
                  </a:moveTo>
                  <a:cubicBezTo>
                    <a:pt x="195510" y="458238"/>
                    <a:pt x="181223" y="428869"/>
                    <a:pt x="171698" y="401882"/>
                  </a:cubicBezTo>
                  <a:cubicBezTo>
                    <a:pt x="162173" y="374895"/>
                    <a:pt x="165348" y="352669"/>
                    <a:pt x="152648" y="325682"/>
                  </a:cubicBezTo>
                  <a:cubicBezTo>
                    <a:pt x="139948" y="298695"/>
                    <a:pt x="111373" y="260594"/>
                    <a:pt x="95498" y="239957"/>
                  </a:cubicBezTo>
                  <a:cubicBezTo>
                    <a:pt x="79623" y="219319"/>
                    <a:pt x="68510" y="217732"/>
                    <a:pt x="57398" y="201857"/>
                  </a:cubicBezTo>
                  <a:cubicBezTo>
                    <a:pt x="46285" y="185982"/>
                    <a:pt x="28823" y="144707"/>
                    <a:pt x="28823" y="144707"/>
                  </a:cubicBezTo>
                  <a:cubicBezTo>
                    <a:pt x="20886" y="128832"/>
                    <a:pt x="14536" y="119307"/>
                    <a:pt x="9773" y="106607"/>
                  </a:cubicBezTo>
                  <a:cubicBezTo>
                    <a:pt x="5010" y="93907"/>
                    <a:pt x="-1339" y="82794"/>
                    <a:pt x="248" y="68507"/>
                  </a:cubicBezTo>
                  <a:cubicBezTo>
                    <a:pt x="1835" y="54220"/>
                    <a:pt x="5010" y="31994"/>
                    <a:pt x="19298" y="20882"/>
                  </a:cubicBezTo>
                  <a:cubicBezTo>
                    <a:pt x="33585" y="9769"/>
                    <a:pt x="66923" y="5007"/>
                    <a:pt x="85973" y="1832"/>
                  </a:cubicBezTo>
                  <a:cubicBezTo>
                    <a:pt x="105023" y="-1343"/>
                    <a:pt x="111373" y="245"/>
                    <a:pt x="133598" y="1832"/>
                  </a:cubicBezTo>
                  <a:cubicBezTo>
                    <a:pt x="155823" y="3419"/>
                    <a:pt x="181223" y="5007"/>
                    <a:pt x="219323" y="11357"/>
                  </a:cubicBezTo>
                  <a:cubicBezTo>
                    <a:pt x="257423" y="17707"/>
                    <a:pt x="319336" y="30407"/>
                    <a:pt x="362198" y="39932"/>
                  </a:cubicBezTo>
                  <a:cubicBezTo>
                    <a:pt x="405060" y="49457"/>
                    <a:pt x="476498" y="68507"/>
                    <a:pt x="476498" y="68507"/>
                  </a:cubicBezTo>
                  <a:cubicBezTo>
                    <a:pt x="516186" y="78032"/>
                    <a:pt x="562223" y="84382"/>
                    <a:pt x="600323" y="97082"/>
                  </a:cubicBezTo>
                  <a:cubicBezTo>
                    <a:pt x="638423" y="109782"/>
                    <a:pt x="671761" y="133595"/>
                    <a:pt x="705098" y="144707"/>
                  </a:cubicBezTo>
                  <a:cubicBezTo>
                    <a:pt x="738435" y="155819"/>
                    <a:pt x="768598" y="151057"/>
                    <a:pt x="800348" y="163757"/>
                  </a:cubicBezTo>
                  <a:cubicBezTo>
                    <a:pt x="832098" y="176457"/>
                    <a:pt x="871786" y="205032"/>
                    <a:pt x="895598" y="220907"/>
                  </a:cubicBezTo>
                  <a:cubicBezTo>
                    <a:pt x="919411" y="236782"/>
                    <a:pt x="932111" y="243132"/>
                    <a:pt x="943223" y="259007"/>
                  </a:cubicBezTo>
                  <a:cubicBezTo>
                    <a:pt x="954336" y="274882"/>
                    <a:pt x="957511" y="295520"/>
                    <a:pt x="962273" y="316157"/>
                  </a:cubicBezTo>
                  <a:cubicBezTo>
                    <a:pt x="967035" y="336794"/>
                    <a:pt x="968623" y="359019"/>
                    <a:pt x="971798" y="382832"/>
                  </a:cubicBezTo>
                  <a:cubicBezTo>
                    <a:pt x="974973" y="406644"/>
                    <a:pt x="981323" y="428870"/>
                    <a:pt x="981323" y="459032"/>
                  </a:cubicBezTo>
                  <a:cubicBezTo>
                    <a:pt x="981323" y="489194"/>
                    <a:pt x="976560" y="526500"/>
                    <a:pt x="971798" y="563807"/>
                  </a:cubicBezTo>
                </a:path>
              </a:pathLst>
            </a:custGeom>
            <a:ln w="762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7" name="Freeform 6"/>
            <p:cNvSpPr/>
            <p:nvPr/>
          </p:nvSpPr>
          <p:spPr>
            <a:xfrm>
              <a:off x="4399634" y="2645436"/>
              <a:ext cx="610516" cy="650214"/>
            </a:xfrm>
            <a:custGeom>
              <a:avLst/>
              <a:gdLst>
                <a:gd name="connsiteX0" fmla="*/ 916 w 610516"/>
                <a:gd name="connsiteY0" fmla="*/ 212064 h 650214"/>
                <a:gd name="connsiteX1" fmla="*/ 916 w 610516"/>
                <a:gd name="connsiteY1" fmla="*/ 116814 h 650214"/>
                <a:gd name="connsiteX2" fmla="*/ 10441 w 610516"/>
                <a:gd name="connsiteY2" fmla="*/ 69189 h 650214"/>
                <a:gd name="connsiteX3" fmla="*/ 48541 w 610516"/>
                <a:gd name="connsiteY3" fmla="*/ 31089 h 650214"/>
                <a:gd name="connsiteX4" fmla="*/ 77116 w 610516"/>
                <a:gd name="connsiteY4" fmla="*/ 2514 h 650214"/>
                <a:gd name="connsiteX5" fmla="*/ 115216 w 610516"/>
                <a:gd name="connsiteY5" fmla="*/ 2514 h 650214"/>
                <a:gd name="connsiteX6" fmla="*/ 162841 w 610516"/>
                <a:gd name="connsiteY6" fmla="*/ 12039 h 650214"/>
                <a:gd name="connsiteX7" fmla="*/ 248566 w 610516"/>
                <a:gd name="connsiteY7" fmla="*/ 40614 h 650214"/>
                <a:gd name="connsiteX8" fmla="*/ 334291 w 610516"/>
                <a:gd name="connsiteY8" fmla="*/ 78714 h 650214"/>
                <a:gd name="connsiteX9" fmla="*/ 391441 w 610516"/>
                <a:gd name="connsiteY9" fmla="*/ 116814 h 650214"/>
                <a:gd name="connsiteX10" fmla="*/ 458116 w 610516"/>
                <a:gd name="connsiteY10" fmla="*/ 154914 h 650214"/>
                <a:gd name="connsiteX11" fmla="*/ 534316 w 610516"/>
                <a:gd name="connsiteY11" fmla="*/ 212064 h 650214"/>
                <a:gd name="connsiteX12" fmla="*/ 581941 w 610516"/>
                <a:gd name="connsiteY12" fmla="*/ 269214 h 650214"/>
                <a:gd name="connsiteX13" fmla="*/ 591466 w 610516"/>
                <a:gd name="connsiteY13" fmla="*/ 345414 h 650214"/>
                <a:gd name="connsiteX14" fmla="*/ 591466 w 610516"/>
                <a:gd name="connsiteY14" fmla="*/ 421614 h 650214"/>
                <a:gd name="connsiteX15" fmla="*/ 572416 w 610516"/>
                <a:gd name="connsiteY15" fmla="*/ 507339 h 650214"/>
                <a:gd name="connsiteX16" fmla="*/ 610516 w 610516"/>
                <a:gd name="connsiteY16" fmla="*/ 650214 h 65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10516" h="650214">
                  <a:moveTo>
                    <a:pt x="916" y="212064"/>
                  </a:moveTo>
                  <a:cubicBezTo>
                    <a:pt x="122" y="176345"/>
                    <a:pt x="-672" y="140627"/>
                    <a:pt x="916" y="116814"/>
                  </a:cubicBezTo>
                  <a:cubicBezTo>
                    <a:pt x="2504" y="93001"/>
                    <a:pt x="2504" y="83476"/>
                    <a:pt x="10441" y="69189"/>
                  </a:cubicBezTo>
                  <a:cubicBezTo>
                    <a:pt x="18378" y="54902"/>
                    <a:pt x="48541" y="31089"/>
                    <a:pt x="48541" y="31089"/>
                  </a:cubicBezTo>
                  <a:cubicBezTo>
                    <a:pt x="59653" y="19977"/>
                    <a:pt x="66004" y="7276"/>
                    <a:pt x="77116" y="2514"/>
                  </a:cubicBezTo>
                  <a:cubicBezTo>
                    <a:pt x="88228" y="-2248"/>
                    <a:pt x="100929" y="927"/>
                    <a:pt x="115216" y="2514"/>
                  </a:cubicBezTo>
                  <a:cubicBezTo>
                    <a:pt x="129503" y="4101"/>
                    <a:pt x="140616" y="5689"/>
                    <a:pt x="162841" y="12039"/>
                  </a:cubicBezTo>
                  <a:cubicBezTo>
                    <a:pt x="185066" y="18389"/>
                    <a:pt x="219991" y="29502"/>
                    <a:pt x="248566" y="40614"/>
                  </a:cubicBezTo>
                  <a:cubicBezTo>
                    <a:pt x="277141" y="51726"/>
                    <a:pt x="310479" y="66014"/>
                    <a:pt x="334291" y="78714"/>
                  </a:cubicBezTo>
                  <a:cubicBezTo>
                    <a:pt x="358104" y="91414"/>
                    <a:pt x="370804" y="104114"/>
                    <a:pt x="391441" y="116814"/>
                  </a:cubicBezTo>
                  <a:cubicBezTo>
                    <a:pt x="412078" y="129514"/>
                    <a:pt x="434304" y="139039"/>
                    <a:pt x="458116" y="154914"/>
                  </a:cubicBezTo>
                  <a:cubicBezTo>
                    <a:pt x="481929" y="170789"/>
                    <a:pt x="513679" y="193014"/>
                    <a:pt x="534316" y="212064"/>
                  </a:cubicBezTo>
                  <a:cubicBezTo>
                    <a:pt x="554953" y="231114"/>
                    <a:pt x="572416" y="246989"/>
                    <a:pt x="581941" y="269214"/>
                  </a:cubicBezTo>
                  <a:cubicBezTo>
                    <a:pt x="591466" y="291439"/>
                    <a:pt x="589879" y="320014"/>
                    <a:pt x="591466" y="345414"/>
                  </a:cubicBezTo>
                  <a:cubicBezTo>
                    <a:pt x="593054" y="370814"/>
                    <a:pt x="594641" y="394626"/>
                    <a:pt x="591466" y="421614"/>
                  </a:cubicBezTo>
                  <a:cubicBezTo>
                    <a:pt x="588291" y="448602"/>
                    <a:pt x="569241" y="469239"/>
                    <a:pt x="572416" y="507339"/>
                  </a:cubicBezTo>
                  <a:cubicBezTo>
                    <a:pt x="575591" y="545439"/>
                    <a:pt x="593053" y="597826"/>
                    <a:pt x="610516" y="650214"/>
                  </a:cubicBezTo>
                </a:path>
              </a:pathLst>
            </a:custGeom>
            <a:ln w="762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8" name="Freeform 7"/>
            <p:cNvSpPr/>
            <p:nvPr/>
          </p:nvSpPr>
          <p:spPr>
            <a:xfrm>
              <a:off x="4714837" y="2398848"/>
              <a:ext cx="2400338" cy="1468302"/>
            </a:xfrm>
            <a:custGeom>
              <a:avLst/>
              <a:gdLst>
                <a:gd name="connsiteX0" fmla="*/ 485813 w 2400338"/>
                <a:gd name="connsiteY0" fmla="*/ 20502 h 1468302"/>
                <a:gd name="connsiteX1" fmla="*/ 323888 w 2400338"/>
                <a:gd name="connsiteY1" fmla="*/ 39552 h 1468302"/>
                <a:gd name="connsiteX2" fmla="*/ 323888 w 2400338"/>
                <a:gd name="connsiteY2" fmla="*/ 39552 h 1468302"/>
                <a:gd name="connsiteX3" fmla="*/ 209588 w 2400338"/>
                <a:gd name="connsiteY3" fmla="*/ 10977 h 1468302"/>
                <a:gd name="connsiteX4" fmla="*/ 123863 w 2400338"/>
                <a:gd name="connsiteY4" fmla="*/ 1452 h 1468302"/>
                <a:gd name="connsiteX5" fmla="*/ 66713 w 2400338"/>
                <a:gd name="connsiteY5" fmla="*/ 39552 h 1468302"/>
                <a:gd name="connsiteX6" fmla="*/ 38 w 2400338"/>
                <a:gd name="connsiteY6" fmla="*/ 39552 h 1468302"/>
                <a:gd name="connsiteX7" fmla="*/ 76238 w 2400338"/>
                <a:gd name="connsiteY7" fmla="*/ 77652 h 1468302"/>
                <a:gd name="connsiteX8" fmla="*/ 181013 w 2400338"/>
                <a:gd name="connsiteY8" fmla="*/ 125277 h 1468302"/>
                <a:gd name="connsiteX9" fmla="*/ 342938 w 2400338"/>
                <a:gd name="connsiteY9" fmla="*/ 201477 h 1468302"/>
                <a:gd name="connsiteX10" fmla="*/ 476288 w 2400338"/>
                <a:gd name="connsiteY10" fmla="*/ 277677 h 1468302"/>
                <a:gd name="connsiteX11" fmla="*/ 628688 w 2400338"/>
                <a:gd name="connsiteY11" fmla="*/ 382452 h 1468302"/>
                <a:gd name="connsiteX12" fmla="*/ 800138 w 2400338"/>
                <a:gd name="connsiteY12" fmla="*/ 487227 h 1468302"/>
                <a:gd name="connsiteX13" fmla="*/ 943013 w 2400338"/>
                <a:gd name="connsiteY13" fmla="*/ 582477 h 1468302"/>
                <a:gd name="connsiteX14" fmla="*/ 1123988 w 2400338"/>
                <a:gd name="connsiteY14" fmla="*/ 706302 h 1468302"/>
                <a:gd name="connsiteX15" fmla="*/ 1266863 w 2400338"/>
                <a:gd name="connsiteY15" fmla="*/ 811077 h 1468302"/>
                <a:gd name="connsiteX16" fmla="*/ 1390688 w 2400338"/>
                <a:gd name="connsiteY16" fmla="*/ 925377 h 1468302"/>
                <a:gd name="connsiteX17" fmla="*/ 1562138 w 2400338"/>
                <a:gd name="connsiteY17" fmla="*/ 1058727 h 1468302"/>
                <a:gd name="connsiteX18" fmla="*/ 1647863 w 2400338"/>
                <a:gd name="connsiteY18" fmla="*/ 1163502 h 1468302"/>
                <a:gd name="connsiteX19" fmla="*/ 1771688 w 2400338"/>
                <a:gd name="connsiteY19" fmla="*/ 1268277 h 1468302"/>
                <a:gd name="connsiteX20" fmla="*/ 1866938 w 2400338"/>
                <a:gd name="connsiteY20" fmla="*/ 1354002 h 1468302"/>
                <a:gd name="connsiteX21" fmla="*/ 1924088 w 2400338"/>
                <a:gd name="connsiteY21" fmla="*/ 1392102 h 1468302"/>
                <a:gd name="connsiteX22" fmla="*/ 1981238 w 2400338"/>
                <a:gd name="connsiteY22" fmla="*/ 1401627 h 1468302"/>
                <a:gd name="connsiteX23" fmla="*/ 2114588 w 2400338"/>
                <a:gd name="connsiteY23" fmla="*/ 1430202 h 1468302"/>
                <a:gd name="connsiteX24" fmla="*/ 2247938 w 2400338"/>
                <a:gd name="connsiteY24" fmla="*/ 1430202 h 1468302"/>
                <a:gd name="connsiteX25" fmla="*/ 2400338 w 2400338"/>
                <a:gd name="connsiteY25" fmla="*/ 1468302 h 1468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400338" h="1468302">
                  <a:moveTo>
                    <a:pt x="485813" y="20502"/>
                  </a:moveTo>
                  <a:lnTo>
                    <a:pt x="323888" y="39552"/>
                  </a:lnTo>
                  <a:lnTo>
                    <a:pt x="323888" y="39552"/>
                  </a:lnTo>
                  <a:cubicBezTo>
                    <a:pt x="304838" y="34790"/>
                    <a:pt x="242925" y="17327"/>
                    <a:pt x="209588" y="10977"/>
                  </a:cubicBezTo>
                  <a:cubicBezTo>
                    <a:pt x="176250" y="4627"/>
                    <a:pt x="147675" y="-3310"/>
                    <a:pt x="123863" y="1452"/>
                  </a:cubicBezTo>
                  <a:cubicBezTo>
                    <a:pt x="100051" y="6214"/>
                    <a:pt x="87350" y="33202"/>
                    <a:pt x="66713" y="39552"/>
                  </a:cubicBezTo>
                  <a:cubicBezTo>
                    <a:pt x="46076" y="45902"/>
                    <a:pt x="-1550" y="33202"/>
                    <a:pt x="38" y="39552"/>
                  </a:cubicBezTo>
                  <a:cubicBezTo>
                    <a:pt x="1625" y="45902"/>
                    <a:pt x="46076" y="63365"/>
                    <a:pt x="76238" y="77652"/>
                  </a:cubicBezTo>
                  <a:cubicBezTo>
                    <a:pt x="106400" y="91939"/>
                    <a:pt x="181013" y="125277"/>
                    <a:pt x="181013" y="125277"/>
                  </a:cubicBezTo>
                  <a:cubicBezTo>
                    <a:pt x="225463" y="145915"/>
                    <a:pt x="293726" y="176077"/>
                    <a:pt x="342938" y="201477"/>
                  </a:cubicBezTo>
                  <a:cubicBezTo>
                    <a:pt x="392150" y="226877"/>
                    <a:pt x="428663" y="247515"/>
                    <a:pt x="476288" y="277677"/>
                  </a:cubicBezTo>
                  <a:cubicBezTo>
                    <a:pt x="523913" y="307839"/>
                    <a:pt x="574713" y="347527"/>
                    <a:pt x="628688" y="382452"/>
                  </a:cubicBezTo>
                  <a:cubicBezTo>
                    <a:pt x="682663" y="417377"/>
                    <a:pt x="747750" y="453889"/>
                    <a:pt x="800138" y="487227"/>
                  </a:cubicBezTo>
                  <a:cubicBezTo>
                    <a:pt x="852526" y="520565"/>
                    <a:pt x="943013" y="582477"/>
                    <a:pt x="943013" y="582477"/>
                  </a:cubicBezTo>
                  <a:lnTo>
                    <a:pt x="1123988" y="706302"/>
                  </a:lnTo>
                  <a:cubicBezTo>
                    <a:pt x="1177963" y="744402"/>
                    <a:pt x="1222413" y="774565"/>
                    <a:pt x="1266863" y="811077"/>
                  </a:cubicBezTo>
                  <a:cubicBezTo>
                    <a:pt x="1311313" y="847589"/>
                    <a:pt x="1341476" y="884102"/>
                    <a:pt x="1390688" y="925377"/>
                  </a:cubicBezTo>
                  <a:cubicBezTo>
                    <a:pt x="1439900" y="966652"/>
                    <a:pt x="1519276" y="1019040"/>
                    <a:pt x="1562138" y="1058727"/>
                  </a:cubicBezTo>
                  <a:cubicBezTo>
                    <a:pt x="1605000" y="1098414"/>
                    <a:pt x="1612938" y="1128577"/>
                    <a:pt x="1647863" y="1163502"/>
                  </a:cubicBezTo>
                  <a:cubicBezTo>
                    <a:pt x="1682788" y="1198427"/>
                    <a:pt x="1735176" y="1236527"/>
                    <a:pt x="1771688" y="1268277"/>
                  </a:cubicBezTo>
                  <a:cubicBezTo>
                    <a:pt x="1808200" y="1300027"/>
                    <a:pt x="1841538" y="1333364"/>
                    <a:pt x="1866938" y="1354002"/>
                  </a:cubicBezTo>
                  <a:cubicBezTo>
                    <a:pt x="1892338" y="1374640"/>
                    <a:pt x="1905038" y="1384165"/>
                    <a:pt x="1924088" y="1392102"/>
                  </a:cubicBezTo>
                  <a:cubicBezTo>
                    <a:pt x="1943138" y="1400039"/>
                    <a:pt x="1949488" y="1395277"/>
                    <a:pt x="1981238" y="1401627"/>
                  </a:cubicBezTo>
                  <a:cubicBezTo>
                    <a:pt x="2012988" y="1407977"/>
                    <a:pt x="2070138" y="1425440"/>
                    <a:pt x="2114588" y="1430202"/>
                  </a:cubicBezTo>
                  <a:cubicBezTo>
                    <a:pt x="2159038" y="1434965"/>
                    <a:pt x="2200313" y="1423852"/>
                    <a:pt x="2247938" y="1430202"/>
                  </a:cubicBezTo>
                  <a:cubicBezTo>
                    <a:pt x="2295563" y="1436552"/>
                    <a:pt x="2347950" y="1452427"/>
                    <a:pt x="2400338" y="1468302"/>
                  </a:cubicBezTo>
                </a:path>
              </a:pathLst>
            </a:custGeom>
            <a:ln w="762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9" name="Freeform 8"/>
            <p:cNvSpPr/>
            <p:nvPr/>
          </p:nvSpPr>
          <p:spPr>
            <a:xfrm>
              <a:off x="5090231" y="2933650"/>
              <a:ext cx="1205794" cy="1209725"/>
            </a:xfrm>
            <a:custGeom>
              <a:avLst/>
              <a:gdLst>
                <a:gd name="connsiteX0" fmla="*/ 15169 w 1205794"/>
                <a:gd name="connsiteY0" fmla="*/ 352475 h 1209725"/>
                <a:gd name="connsiteX1" fmla="*/ 15169 w 1205794"/>
                <a:gd name="connsiteY1" fmla="*/ 285800 h 1209725"/>
                <a:gd name="connsiteX2" fmla="*/ 15169 w 1205794"/>
                <a:gd name="connsiteY2" fmla="*/ 219125 h 1209725"/>
                <a:gd name="connsiteX3" fmla="*/ 5644 w 1205794"/>
                <a:gd name="connsiteY3" fmla="*/ 142925 h 1209725"/>
                <a:gd name="connsiteX4" fmla="*/ 5644 w 1205794"/>
                <a:gd name="connsiteY4" fmla="*/ 66725 h 1209725"/>
                <a:gd name="connsiteX5" fmla="*/ 5644 w 1205794"/>
                <a:gd name="connsiteY5" fmla="*/ 50 h 1209725"/>
                <a:gd name="connsiteX6" fmla="*/ 81844 w 1205794"/>
                <a:gd name="connsiteY6" fmla="*/ 57200 h 1209725"/>
                <a:gd name="connsiteX7" fmla="*/ 196144 w 1205794"/>
                <a:gd name="connsiteY7" fmla="*/ 133400 h 1209725"/>
                <a:gd name="connsiteX8" fmla="*/ 329494 w 1205794"/>
                <a:gd name="connsiteY8" fmla="*/ 219125 h 1209725"/>
                <a:gd name="connsiteX9" fmla="*/ 453319 w 1205794"/>
                <a:gd name="connsiteY9" fmla="*/ 314375 h 1209725"/>
                <a:gd name="connsiteX10" fmla="*/ 567619 w 1205794"/>
                <a:gd name="connsiteY10" fmla="*/ 381050 h 1209725"/>
                <a:gd name="connsiteX11" fmla="*/ 720019 w 1205794"/>
                <a:gd name="connsiteY11" fmla="*/ 476300 h 1209725"/>
                <a:gd name="connsiteX12" fmla="*/ 853369 w 1205794"/>
                <a:gd name="connsiteY12" fmla="*/ 562025 h 1209725"/>
                <a:gd name="connsiteX13" fmla="*/ 967669 w 1205794"/>
                <a:gd name="connsiteY13" fmla="*/ 666800 h 1209725"/>
                <a:gd name="connsiteX14" fmla="*/ 1081969 w 1205794"/>
                <a:gd name="connsiteY14" fmla="*/ 723950 h 1209725"/>
                <a:gd name="connsiteX15" fmla="*/ 1158169 w 1205794"/>
                <a:gd name="connsiteY15" fmla="*/ 809675 h 1209725"/>
                <a:gd name="connsiteX16" fmla="*/ 1196269 w 1205794"/>
                <a:gd name="connsiteY16" fmla="*/ 847775 h 1209725"/>
                <a:gd name="connsiteX17" fmla="*/ 1196269 w 1205794"/>
                <a:gd name="connsiteY17" fmla="*/ 971600 h 1209725"/>
                <a:gd name="connsiteX18" fmla="*/ 1196269 w 1205794"/>
                <a:gd name="connsiteY18" fmla="*/ 1114475 h 1209725"/>
                <a:gd name="connsiteX19" fmla="*/ 1205794 w 1205794"/>
                <a:gd name="connsiteY19" fmla="*/ 1209725 h 1209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05794" h="1209725">
                  <a:moveTo>
                    <a:pt x="15169" y="352475"/>
                  </a:moveTo>
                  <a:lnTo>
                    <a:pt x="15169" y="285800"/>
                  </a:lnTo>
                  <a:cubicBezTo>
                    <a:pt x="15169" y="263575"/>
                    <a:pt x="16757" y="242938"/>
                    <a:pt x="15169" y="219125"/>
                  </a:cubicBezTo>
                  <a:cubicBezTo>
                    <a:pt x="13581" y="195312"/>
                    <a:pt x="7231" y="168325"/>
                    <a:pt x="5644" y="142925"/>
                  </a:cubicBezTo>
                  <a:cubicBezTo>
                    <a:pt x="4056" y="117525"/>
                    <a:pt x="5644" y="66725"/>
                    <a:pt x="5644" y="66725"/>
                  </a:cubicBezTo>
                  <a:cubicBezTo>
                    <a:pt x="5644" y="42913"/>
                    <a:pt x="-7056" y="1637"/>
                    <a:pt x="5644" y="50"/>
                  </a:cubicBezTo>
                  <a:cubicBezTo>
                    <a:pt x="18344" y="-1537"/>
                    <a:pt x="50094" y="34975"/>
                    <a:pt x="81844" y="57200"/>
                  </a:cubicBezTo>
                  <a:cubicBezTo>
                    <a:pt x="113594" y="79425"/>
                    <a:pt x="154869" y="106413"/>
                    <a:pt x="196144" y="133400"/>
                  </a:cubicBezTo>
                  <a:cubicBezTo>
                    <a:pt x="237419" y="160387"/>
                    <a:pt x="286632" y="188963"/>
                    <a:pt x="329494" y="219125"/>
                  </a:cubicBezTo>
                  <a:cubicBezTo>
                    <a:pt x="372356" y="249287"/>
                    <a:pt x="413632" y="287387"/>
                    <a:pt x="453319" y="314375"/>
                  </a:cubicBezTo>
                  <a:cubicBezTo>
                    <a:pt x="493007" y="341362"/>
                    <a:pt x="523169" y="354062"/>
                    <a:pt x="567619" y="381050"/>
                  </a:cubicBezTo>
                  <a:cubicBezTo>
                    <a:pt x="612069" y="408038"/>
                    <a:pt x="720019" y="476300"/>
                    <a:pt x="720019" y="476300"/>
                  </a:cubicBezTo>
                  <a:cubicBezTo>
                    <a:pt x="767644" y="506462"/>
                    <a:pt x="812094" y="530275"/>
                    <a:pt x="853369" y="562025"/>
                  </a:cubicBezTo>
                  <a:cubicBezTo>
                    <a:pt x="894644" y="593775"/>
                    <a:pt x="929569" y="639813"/>
                    <a:pt x="967669" y="666800"/>
                  </a:cubicBezTo>
                  <a:cubicBezTo>
                    <a:pt x="1005769" y="693787"/>
                    <a:pt x="1050219" y="700138"/>
                    <a:pt x="1081969" y="723950"/>
                  </a:cubicBezTo>
                  <a:cubicBezTo>
                    <a:pt x="1113719" y="747762"/>
                    <a:pt x="1139119" y="789038"/>
                    <a:pt x="1158169" y="809675"/>
                  </a:cubicBezTo>
                  <a:cubicBezTo>
                    <a:pt x="1177219" y="830312"/>
                    <a:pt x="1189919" y="820788"/>
                    <a:pt x="1196269" y="847775"/>
                  </a:cubicBezTo>
                  <a:cubicBezTo>
                    <a:pt x="1202619" y="874762"/>
                    <a:pt x="1196269" y="971600"/>
                    <a:pt x="1196269" y="971600"/>
                  </a:cubicBezTo>
                  <a:cubicBezTo>
                    <a:pt x="1196269" y="1016050"/>
                    <a:pt x="1194682" y="1074788"/>
                    <a:pt x="1196269" y="1114475"/>
                  </a:cubicBezTo>
                  <a:cubicBezTo>
                    <a:pt x="1197856" y="1154162"/>
                    <a:pt x="1201825" y="1181943"/>
                    <a:pt x="1205794" y="1209725"/>
                  </a:cubicBezTo>
                </a:path>
              </a:pathLst>
            </a:custGeom>
            <a:ln w="762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 name="Freeform 9"/>
            <p:cNvSpPr/>
            <p:nvPr/>
          </p:nvSpPr>
          <p:spPr>
            <a:xfrm>
              <a:off x="6357056" y="3838151"/>
              <a:ext cx="729544" cy="1124374"/>
            </a:xfrm>
            <a:custGeom>
              <a:avLst/>
              <a:gdLst>
                <a:gd name="connsiteX0" fmla="*/ 24694 w 729544"/>
                <a:gd name="connsiteY0" fmla="*/ 286174 h 1124374"/>
                <a:gd name="connsiteX1" fmla="*/ 15169 w 729544"/>
                <a:gd name="connsiteY1" fmla="*/ 219499 h 1124374"/>
                <a:gd name="connsiteX2" fmla="*/ 15169 w 729544"/>
                <a:gd name="connsiteY2" fmla="*/ 152824 h 1124374"/>
                <a:gd name="connsiteX3" fmla="*/ 5644 w 729544"/>
                <a:gd name="connsiteY3" fmla="*/ 95674 h 1124374"/>
                <a:gd name="connsiteX4" fmla="*/ 5644 w 729544"/>
                <a:gd name="connsiteY4" fmla="*/ 48049 h 1124374"/>
                <a:gd name="connsiteX5" fmla="*/ 5644 w 729544"/>
                <a:gd name="connsiteY5" fmla="*/ 424 h 1124374"/>
                <a:gd name="connsiteX6" fmla="*/ 81844 w 729544"/>
                <a:gd name="connsiteY6" fmla="*/ 76624 h 1124374"/>
                <a:gd name="connsiteX7" fmla="*/ 167569 w 729544"/>
                <a:gd name="connsiteY7" fmla="*/ 171874 h 1124374"/>
                <a:gd name="connsiteX8" fmla="*/ 291394 w 729544"/>
                <a:gd name="connsiteY8" fmla="*/ 295699 h 1124374"/>
                <a:gd name="connsiteX9" fmla="*/ 386644 w 729544"/>
                <a:gd name="connsiteY9" fmla="*/ 390949 h 1124374"/>
                <a:gd name="connsiteX10" fmla="*/ 491419 w 729544"/>
                <a:gd name="connsiteY10" fmla="*/ 495724 h 1124374"/>
                <a:gd name="connsiteX11" fmla="*/ 586669 w 729544"/>
                <a:gd name="connsiteY11" fmla="*/ 600499 h 1124374"/>
                <a:gd name="connsiteX12" fmla="*/ 672394 w 729544"/>
                <a:gd name="connsiteY12" fmla="*/ 714799 h 1124374"/>
                <a:gd name="connsiteX13" fmla="*/ 710494 w 729544"/>
                <a:gd name="connsiteY13" fmla="*/ 810049 h 1124374"/>
                <a:gd name="connsiteX14" fmla="*/ 729544 w 729544"/>
                <a:gd name="connsiteY14" fmla="*/ 933874 h 1124374"/>
                <a:gd name="connsiteX15" fmla="*/ 710494 w 729544"/>
                <a:gd name="connsiteY15" fmla="*/ 1067224 h 1124374"/>
                <a:gd name="connsiteX16" fmla="*/ 691444 w 729544"/>
                <a:gd name="connsiteY16" fmla="*/ 1124374 h 1124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29544" h="1124374">
                  <a:moveTo>
                    <a:pt x="24694" y="286174"/>
                  </a:moveTo>
                  <a:cubicBezTo>
                    <a:pt x="20725" y="263949"/>
                    <a:pt x="16756" y="241724"/>
                    <a:pt x="15169" y="219499"/>
                  </a:cubicBezTo>
                  <a:cubicBezTo>
                    <a:pt x="13582" y="197274"/>
                    <a:pt x="16756" y="173461"/>
                    <a:pt x="15169" y="152824"/>
                  </a:cubicBezTo>
                  <a:cubicBezTo>
                    <a:pt x="13582" y="132187"/>
                    <a:pt x="7231" y="113136"/>
                    <a:pt x="5644" y="95674"/>
                  </a:cubicBezTo>
                  <a:cubicBezTo>
                    <a:pt x="4057" y="78212"/>
                    <a:pt x="5644" y="48049"/>
                    <a:pt x="5644" y="48049"/>
                  </a:cubicBezTo>
                  <a:cubicBezTo>
                    <a:pt x="5644" y="32174"/>
                    <a:pt x="-7056" y="-4339"/>
                    <a:pt x="5644" y="424"/>
                  </a:cubicBezTo>
                  <a:cubicBezTo>
                    <a:pt x="18344" y="5187"/>
                    <a:pt x="54857" y="48049"/>
                    <a:pt x="81844" y="76624"/>
                  </a:cubicBezTo>
                  <a:cubicBezTo>
                    <a:pt x="108832" y="105199"/>
                    <a:pt x="132644" y="135362"/>
                    <a:pt x="167569" y="171874"/>
                  </a:cubicBezTo>
                  <a:cubicBezTo>
                    <a:pt x="202494" y="208386"/>
                    <a:pt x="291394" y="295699"/>
                    <a:pt x="291394" y="295699"/>
                  </a:cubicBezTo>
                  <a:lnTo>
                    <a:pt x="386644" y="390949"/>
                  </a:lnTo>
                  <a:cubicBezTo>
                    <a:pt x="419981" y="424286"/>
                    <a:pt x="458082" y="460799"/>
                    <a:pt x="491419" y="495724"/>
                  </a:cubicBezTo>
                  <a:cubicBezTo>
                    <a:pt x="524757" y="530649"/>
                    <a:pt x="556506" y="563986"/>
                    <a:pt x="586669" y="600499"/>
                  </a:cubicBezTo>
                  <a:cubicBezTo>
                    <a:pt x="616832" y="637012"/>
                    <a:pt x="651756" y="679874"/>
                    <a:pt x="672394" y="714799"/>
                  </a:cubicBezTo>
                  <a:cubicBezTo>
                    <a:pt x="693032" y="749724"/>
                    <a:pt x="700969" y="773537"/>
                    <a:pt x="710494" y="810049"/>
                  </a:cubicBezTo>
                  <a:cubicBezTo>
                    <a:pt x="720019" y="846561"/>
                    <a:pt x="729544" y="891012"/>
                    <a:pt x="729544" y="933874"/>
                  </a:cubicBezTo>
                  <a:cubicBezTo>
                    <a:pt x="729544" y="976736"/>
                    <a:pt x="716844" y="1035474"/>
                    <a:pt x="710494" y="1067224"/>
                  </a:cubicBezTo>
                  <a:cubicBezTo>
                    <a:pt x="704144" y="1098974"/>
                    <a:pt x="697794" y="1111674"/>
                    <a:pt x="691444" y="1124374"/>
                  </a:cubicBezTo>
                </a:path>
              </a:pathLst>
            </a:custGeom>
            <a:ln w="762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1" name="Freeform 10"/>
            <p:cNvSpPr/>
            <p:nvPr/>
          </p:nvSpPr>
          <p:spPr>
            <a:xfrm>
              <a:off x="1743075" y="1733550"/>
              <a:ext cx="352425" cy="600075"/>
            </a:xfrm>
            <a:custGeom>
              <a:avLst/>
              <a:gdLst>
                <a:gd name="connsiteX0" fmla="*/ 352425 w 352425"/>
                <a:gd name="connsiteY0" fmla="*/ 600075 h 600075"/>
                <a:gd name="connsiteX1" fmla="*/ 323850 w 352425"/>
                <a:gd name="connsiteY1" fmla="*/ 533400 h 600075"/>
                <a:gd name="connsiteX2" fmla="*/ 295275 w 352425"/>
                <a:gd name="connsiteY2" fmla="*/ 495300 h 600075"/>
                <a:gd name="connsiteX3" fmla="*/ 238125 w 352425"/>
                <a:gd name="connsiteY3" fmla="*/ 428625 h 600075"/>
                <a:gd name="connsiteX4" fmla="*/ 171450 w 352425"/>
                <a:gd name="connsiteY4" fmla="*/ 361950 h 600075"/>
                <a:gd name="connsiteX5" fmla="*/ 123825 w 352425"/>
                <a:gd name="connsiteY5" fmla="*/ 314325 h 600075"/>
                <a:gd name="connsiteX6" fmla="*/ 85725 w 352425"/>
                <a:gd name="connsiteY6" fmla="*/ 257175 h 600075"/>
                <a:gd name="connsiteX7" fmla="*/ 47625 w 352425"/>
                <a:gd name="connsiteY7" fmla="*/ 180975 h 600075"/>
                <a:gd name="connsiteX8" fmla="*/ 9525 w 352425"/>
                <a:gd name="connsiteY8" fmla="*/ 66675 h 600075"/>
                <a:gd name="connsiteX9" fmla="*/ 0 w 352425"/>
                <a:gd name="connsiteY9" fmla="*/ 0 h 600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2425" h="600075">
                  <a:moveTo>
                    <a:pt x="352425" y="600075"/>
                  </a:moveTo>
                  <a:cubicBezTo>
                    <a:pt x="342900" y="575468"/>
                    <a:pt x="333375" y="550862"/>
                    <a:pt x="323850" y="533400"/>
                  </a:cubicBezTo>
                  <a:cubicBezTo>
                    <a:pt x="314325" y="515937"/>
                    <a:pt x="309562" y="512762"/>
                    <a:pt x="295275" y="495300"/>
                  </a:cubicBezTo>
                  <a:cubicBezTo>
                    <a:pt x="280988" y="477838"/>
                    <a:pt x="258762" y="450850"/>
                    <a:pt x="238125" y="428625"/>
                  </a:cubicBezTo>
                  <a:cubicBezTo>
                    <a:pt x="217488" y="406400"/>
                    <a:pt x="171450" y="361950"/>
                    <a:pt x="171450" y="361950"/>
                  </a:cubicBezTo>
                  <a:cubicBezTo>
                    <a:pt x="152400" y="342900"/>
                    <a:pt x="138112" y="331787"/>
                    <a:pt x="123825" y="314325"/>
                  </a:cubicBezTo>
                  <a:cubicBezTo>
                    <a:pt x="109538" y="296863"/>
                    <a:pt x="98425" y="279400"/>
                    <a:pt x="85725" y="257175"/>
                  </a:cubicBezTo>
                  <a:cubicBezTo>
                    <a:pt x="73025" y="234950"/>
                    <a:pt x="60325" y="212725"/>
                    <a:pt x="47625" y="180975"/>
                  </a:cubicBezTo>
                  <a:cubicBezTo>
                    <a:pt x="34925" y="149225"/>
                    <a:pt x="17463" y="96838"/>
                    <a:pt x="9525" y="66675"/>
                  </a:cubicBezTo>
                  <a:cubicBezTo>
                    <a:pt x="1587" y="36512"/>
                    <a:pt x="793" y="18256"/>
                    <a:pt x="0" y="0"/>
                  </a:cubicBezTo>
                </a:path>
              </a:pathLst>
            </a:custGeom>
            <a:ln w="762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2" name="Freeform 11"/>
            <p:cNvSpPr/>
            <p:nvPr/>
          </p:nvSpPr>
          <p:spPr>
            <a:xfrm>
              <a:off x="1762125" y="2647950"/>
              <a:ext cx="458275" cy="342989"/>
            </a:xfrm>
            <a:custGeom>
              <a:avLst/>
              <a:gdLst>
                <a:gd name="connsiteX0" fmla="*/ 438150 w 458275"/>
                <a:gd name="connsiteY0" fmla="*/ 0 h 342989"/>
                <a:gd name="connsiteX1" fmla="*/ 457200 w 458275"/>
                <a:gd name="connsiteY1" fmla="*/ 76200 h 342989"/>
                <a:gd name="connsiteX2" fmla="*/ 409575 w 458275"/>
                <a:gd name="connsiteY2" fmla="*/ 161925 h 342989"/>
                <a:gd name="connsiteX3" fmla="*/ 323850 w 458275"/>
                <a:gd name="connsiteY3" fmla="*/ 238125 h 342989"/>
                <a:gd name="connsiteX4" fmla="*/ 238125 w 458275"/>
                <a:gd name="connsiteY4" fmla="*/ 295275 h 342989"/>
                <a:gd name="connsiteX5" fmla="*/ 123825 w 458275"/>
                <a:gd name="connsiteY5" fmla="*/ 342900 h 342989"/>
                <a:gd name="connsiteX6" fmla="*/ 0 w 458275"/>
                <a:gd name="connsiteY6" fmla="*/ 304800 h 342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8275" h="342989">
                  <a:moveTo>
                    <a:pt x="438150" y="0"/>
                  </a:moveTo>
                  <a:cubicBezTo>
                    <a:pt x="450056" y="24606"/>
                    <a:pt x="461962" y="49213"/>
                    <a:pt x="457200" y="76200"/>
                  </a:cubicBezTo>
                  <a:cubicBezTo>
                    <a:pt x="452438" y="103187"/>
                    <a:pt x="431800" y="134938"/>
                    <a:pt x="409575" y="161925"/>
                  </a:cubicBezTo>
                  <a:cubicBezTo>
                    <a:pt x="387350" y="188912"/>
                    <a:pt x="352425" y="215900"/>
                    <a:pt x="323850" y="238125"/>
                  </a:cubicBezTo>
                  <a:cubicBezTo>
                    <a:pt x="295275" y="260350"/>
                    <a:pt x="271462" y="277813"/>
                    <a:pt x="238125" y="295275"/>
                  </a:cubicBezTo>
                  <a:cubicBezTo>
                    <a:pt x="204788" y="312737"/>
                    <a:pt x="163512" y="341313"/>
                    <a:pt x="123825" y="342900"/>
                  </a:cubicBezTo>
                  <a:cubicBezTo>
                    <a:pt x="84138" y="344487"/>
                    <a:pt x="42069" y="324643"/>
                    <a:pt x="0" y="304800"/>
                  </a:cubicBezTo>
                </a:path>
              </a:pathLst>
            </a:custGeom>
            <a:ln w="762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3" name="Freeform 12"/>
            <p:cNvSpPr/>
            <p:nvPr/>
          </p:nvSpPr>
          <p:spPr>
            <a:xfrm>
              <a:off x="6696052" y="3917961"/>
              <a:ext cx="1261909" cy="2218731"/>
            </a:xfrm>
            <a:custGeom>
              <a:avLst/>
              <a:gdLst>
                <a:gd name="connsiteX0" fmla="*/ 371498 w 1261909"/>
                <a:gd name="connsiteY0" fmla="*/ 53964 h 2218731"/>
                <a:gd name="connsiteX1" fmla="*/ 295298 w 1261909"/>
                <a:gd name="connsiteY1" fmla="*/ 44439 h 2218731"/>
                <a:gd name="connsiteX2" fmla="*/ 171473 w 1261909"/>
                <a:gd name="connsiteY2" fmla="*/ 25389 h 2218731"/>
                <a:gd name="connsiteX3" fmla="*/ 104798 w 1261909"/>
                <a:gd name="connsiteY3" fmla="*/ 15864 h 2218731"/>
                <a:gd name="connsiteX4" fmla="*/ 23 w 1261909"/>
                <a:gd name="connsiteY4" fmla="*/ 6339 h 2218731"/>
                <a:gd name="connsiteX5" fmla="*/ 114323 w 1261909"/>
                <a:gd name="connsiteY5" fmla="*/ 120639 h 2218731"/>
                <a:gd name="connsiteX6" fmla="*/ 219098 w 1261909"/>
                <a:gd name="connsiteY6" fmla="*/ 244464 h 2218731"/>
                <a:gd name="connsiteX7" fmla="*/ 323873 w 1261909"/>
                <a:gd name="connsiteY7" fmla="*/ 339714 h 2218731"/>
                <a:gd name="connsiteX8" fmla="*/ 409598 w 1261909"/>
                <a:gd name="connsiteY8" fmla="*/ 463539 h 2218731"/>
                <a:gd name="connsiteX9" fmla="*/ 533423 w 1261909"/>
                <a:gd name="connsiteY9" fmla="*/ 587364 h 2218731"/>
                <a:gd name="connsiteX10" fmla="*/ 619148 w 1261909"/>
                <a:gd name="connsiteY10" fmla="*/ 711189 h 2218731"/>
                <a:gd name="connsiteX11" fmla="*/ 742973 w 1261909"/>
                <a:gd name="connsiteY11" fmla="*/ 844539 h 2218731"/>
                <a:gd name="connsiteX12" fmla="*/ 866798 w 1261909"/>
                <a:gd name="connsiteY12" fmla="*/ 1025514 h 2218731"/>
                <a:gd name="connsiteX13" fmla="*/ 971573 w 1261909"/>
                <a:gd name="connsiteY13" fmla="*/ 1158864 h 2218731"/>
                <a:gd name="connsiteX14" fmla="*/ 1066823 w 1261909"/>
                <a:gd name="connsiteY14" fmla="*/ 1301739 h 2218731"/>
                <a:gd name="connsiteX15" fmla="*/ 1123973 w 1261909"/>
                <a:gd name="connsiteY15" fmla="*/ 1444614 h 2218731"/>
                <a:gd name="connsiteX16" fmla="*/ 1190648 w 1261909"/>
                <a:gd name="connsiteY16" fmla="*/ 1577964 h 2218731"/>
                <a:gd name="connsiteX17" fmla="*/ 1257323 w 1261909"/>
                <a:gd name="connsiteY17" fmla="*/ 1777989 h 2218731"/>
                <a:gd name="connsiteX18" fmla="*/ 1247798 w 1261909"/>
                <a:gd name="connsiteY18" fmla="*/ 1968489 h 2218731"/>
                <a:gd name="connsiteX19" fmla="*/ 1181123 w 1261909"/>
                <a:gd name="connsiteY19" fmla="*/ 2120889 h 2218731"/>
                <a:gd name="connsiteX20" fmla="*/ 990623 w 1261909"/>
                <a:gd name="connsiteY20" fmla="*/ 2206614 h 2218731"/>
                <a:gd name="connsiteX21" fmla="*/ 781073 w 1261909"/>
                <a:gd name="connsiteY21" fmla="*/ 2216139 h 2218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61909" h="2218731">
                  <a:moveTo>
                    <a:pt x="371498" y="53964"/>
                  </a:moveTo>
                  <a:cubicBezTo>
                    <a:pt x="350066" y="51582"/>
                    <a:pt x="328635" y="49201"/>
                    <a:pt x="295298" y="44439"/>
                  </a:cubicBezTo>
                  <a:cubicBezTo>
                    <a:pt x="261961" y="39677"/>
                    <a:pt x="171473" y="25389"/>
                    <a:pt x="171473" y="25389"/>
                  </a:cubicBezTo>
                  <a:cubicBezTo>
                    <a:pt x="139723" y="20627"/>
                    <a:pt x="133373" y="19039"/>
                    <a:pt x="104798" y="15864"/>
                  </a:cubicBezTo>
                  <a:cubicBezTo>
                    <a:pt x="76223" y="12689"/>
                    <a:pt x="-1564" y="-11123"/>
                    <a:pt x="23" y="6339"/>
                  </a:cubicBezTo>
                  <a:cubicBezTo>
                    <a:pt x="1610" y="23801"/>
                    <a:pt x="77811" y="80952"/>
                    <a:pt x="114323" y="120639"/>
                  </a:cubicBezTo>
                  <a:cubicBezTo>
                    <a:pt x="150835" y="160326"/>
                    <a:pt x="184173" y="207952"/>
                    <a:pt x="219098" y="244464"/>
                  </a:cubicBezTo>
                  <a:cubicBezTo>
                    <a:pt x="254023" y="280976"/>
                    <a:pt x="292123" y="303202"/>
                    <a:pt x="323873" y="339714"/>
                  </a:cubicBezTo>
                  <a:cubicBezTo>
                    <a:pt x="355623" y="376226"/>
                    <a:pt x="374673" y="422264"/>
                    <a:pt x="409598" y="463539"/>
                  </a:cubicBezTo>
                  <a:cubicBezTo>
                    <a:pt x="444523" y="504814"/>
                    <a:pt x="498498" y="546089"/>
                    <a:pt x="533423" y="587364"/>
                  </a:cubicBezTo>
                  <a:cubicBezTo>
                    <a:pt x="568348" y="628639"/>
                    <a:pt x="584223" y="668327"/>
                    <a:pt x="619148" y="711189"/>
                  </a:cubicBezTo>
                  <a:cubicBezTo>
                    <a:pt x="654073" y="754051"/>
                    <a:pt x="701698" y="792152"/>
                    <a:pt x="742973" y="844539"/>
                  </a:cubicBezTo>
                  <a:cubicBezTo>
                    <a:pt x="784248" y="896926"/>
                    <a:pt x="828698" y="973127"/>
                    <a:pt x="866798" y="1025514"/>
                  </a:cubicBezTo>
                  <a:cubicBezTo>
                    <a:pt x="904898" y="1077901"/>
                    <a:pt x="938236" y="1112827"/>
                    <a:pt x="971573" y="1158864"/>
                  </a:cubicBezTo>
                  <a:cubicBezTo>
                    <a:pt x="1004911" y="1204902"/>
                    <a:pt x="1041423" y="1254114"/>
                    <a:pt x="1066823" y="1301739"/>
                  </a:cubicBezTo>
                  <a:cubicBezTo>
                    <a:pt x="1092223" y="1349364"/>
                    <a:pt x="1103336" y="1398577"/>
                    <a:pt x="1123973" y="1444614"/>
                  </a:cubicBezTo>
                  <a:cubicBezTo>
                    <a:pt x="1144611" y="1490652"/>
                    <a:pt x="1168423" y="1522402"/>
                    <a:pt x="1190648" y="1577964"/>
                  </a:cubicBezTo>
                  <a:cubicBezTo>
                    <a:pt x="1212873" y="1633526"/>
                    <a:pt x="1247798" y="1712902"/>
                    <a:pt x="1257323" y="1777989"/>
                  </a:cubicBezTo>
                  <a:cubicBezTo>
                    <a:pt x="1266848" y="1843076"/>
                    <a:pt x="1260498" y="1911339"/>
                    <a:pt x="1247798" y="1968489"/>
                  </a:cubicBezTo>
                  <a:cubicBezTo>
                    <a:pt x="1235098" y="2025639"/>
                    <a:pt x="1223985" y="2081202"/>
                    <a:pt x="1181123" y="2120889"/>
                  </a:cubicBezTo>
                  <a:cubicBezTo>
                    <a:pt x="1138261" y="2160576"/>
                    <a:pt x="1057298" y="2190739"/>
                    <a:pt x="990623" y="2206614"/>
                  </a:cubicBezTo>
                  <a:cubicBezTo>
                    <a:pt x="923948" y="2222489"/>
                    <a:pt x="852510" y="2219314"/>
                    <a:pt x="781073" y="2216139"/>
                  </a:cubicBezTo>
                </a:path>
              </a:pathLst>
            </a:custGeom>
            <a:ln w="762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4" name="Freeform 13"/>
            <p:cNvSpPr/>
            <p:nvPr/>
          </p:nvSpPr>
          <p:spPr>
            <a:xfrm>
              <a:off x="7181145" y="4752975"/>
              <a:ext cx="629355" cy="1175763"/>
            </a:xfrm>
            <a:custGeom>
              <a:avLst/>
              <a:gdLst>
                <a:gd name="connsiteX0" fmla="*/ 705 w 629355"/>
                <a:gd name="connsiteY0" fmla="*/ 171450 h 1175763"/>
                <a:gd name="connsiteX1" fmla="*/ 705 w 629355"/>
                <a:gd name="connsiteY1" fmla="*/ 95250 h 1175763"/>
                <a:gd name="connsiteX2" fmla="*/ 705 w 629355"/>
                <a:gd name="connsiteY2" fmla="*/ 57150 h 1175763"/>
                <a:gd name="connsiteX3" fmla="*/ 10230 w 629355"/>
                <a:gd name="connsiteY3" fmla="*/ 0 h 1175763"/>
                <a:gd name="connsiteX4" fmla="*/ 67380 w 629355"/>
                <a:gd name="connsiteY4" fmla="*/ 57150 h 1175763"/>
                <a:gd name="connsiteX5" fmla="*/ 105480 w 629355"/>
                <a:gd name="connsiteY5" fmla="*/ 104775 h 1175763"/>
                <a:gd name="connsiteX6" fmla="*/ 172155 w 629355"/>
                <a:gd name="connsiteY6" fmla="*/ 171450 h 1175763"/>
                <a:gd name="connsiteX7" fmla="*/ 219780 w 629355"/>
                <a:gd name="connsiteY7" fmla="*/ 238125 h 1175763"/>
                <a:gd name="connsiteX8" fmla="*/ 267405 w 629355"/>
                <a:gd name="connsiteY8" fmla="*/ 295275 h 1175763"/>
                <a:gd name="connsiteX9" fmla="*/ 324555 w 629355"/>
                <a:gd name="connsiteY9" fmla="*/ 390525 h 1175763"/>
                <a:gd name="connsiteX10" fmla="*/ 372180 w 629355"/>
                <a:gd name="connsiteY10" fmla="*/ 466725 h 1175763"/>
                <a:gd name="connsiteX11" fmla="*/ 410280 w 629355"/>
                <a:gd name="connsiteY11" fmla="*/ 552450 h 1175763"/>
                <a:gd name="connsiteX12" fmla="*/ 467430 w 629355"/>
                <a:gd name="connsiteY12" fmla="*/ 619125 h 1175763"/>
                <a:gd name="connsiteX13" fmla="*/ 534105 w 629355"/>
                <a:gd name="connsiteY13" fmla="*/ 704850 h 1175763"/>
                <a:gd name="connsiteX14" fmla="*/ 581730 w 629355"/>
                <a:gd name="connsiteY14" fmla="*/ 819150 h 1175763"/>
                <a:gd name="connsiteX15" fmla="*/ 610305 w 629355"/>
                <a:gd name="connsiteY15" fmla="*/ 895350 h 1175763"/>
                <a:gd name="connsiteX16" fmla="*/ 629355 w 629355"/>
                <a:gd name="connsiteY16" fmla="*/ 1000125 h 1175763"/>
                <a:gd name="connsiteX17" fmla="*/ 629355 w 629355"/>
                <a:gd name="connsiteY17" fmla="*/ 1066800 h 1175763"/>
                <a:gd name="connsiteX18" fmla="*/ 610305 w 629355"/>
                <a:gd name="connsiteY18" fmla="*/ 1114425 h 1175763"/>
                <a:gd name="connsiteX19" fmla="*/ 562680 w 629355"/>
                <a:gd name="connsiteY19" fmla="*/ 1143000 h 1175763"/>
                <a:gd name="connsiteX20" fmla="*/ 486480 w 629355"/>
                <a:gd name="connsiteY20" fmla="*/ 1171575 h 1175763"/>
                <a:gd name="connsiteX21" fmla="*/ 391230 w 629355"/>
                <a:gd name="connsiteY21" fmla="*/ 1171575 h 1175763"/>
                <a:gd name="connsiteX22" fmla="*/ 276930 w 629355"/>
                <a:gd name="connsiteY22" fmla="*/ 1133475 h 1175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29355" h="1175763">
                  <a:moveTo>
                    <a:pt x="705" y="171450"/>
                  </a:moveTo>
                  <a:lnTo>
                    <a:pt x="705" y="95250"/>
                  </a:lnTo>
                  <a:cubicBezTo>
                    <a:pt x="705" y="76200"/>
                    <a:pt x="-883" y="73025"/>
                    <a:pt x="705" y="57150"/>
                  </a:cubicBezTo>
                  <a:cubicBezTo>
                    <a:pt x="2293" y="41275"/>
                    <a:pt x="-882" y="0"/>
                    <a:pt x="10230" y="0"/>
                  </a:cubicBezTo>
                  <a:cubicBezTo>
                    <a:pt x="21342" y="0"/>
                    <a:pt x="51505" y="39688"/>
                    <a:pt x="67380" y="57150"/>
                  </a:cubicBezTo>
                  <a:cubicBezTo>
                    <a:pt x="83255" y="74612"/>
                    <a:pt x="88018" y="85725"/>
                    <a:pt x="105480" y="104775"/>
                  </a:cubicBezTo>
                  <a:cubicBezTo>
                    <a:pt x="122942" y="123825"/>
                    <a:pt x="153105" y="149225"/>
                    <a:pt x="172155" y="171450"/>
                  </a:cubicBezTo>
                  <a:cubicBezTo>
                    <a:pt x="191205" y="193675"/>
                    <a:pt x="203905" y="217488"/>
                    <a:pt x="219780" y="238125"/>
                  </a:cubicBezTo>
                  <a:cubicBezTo>
                    <a:pt x="235655" y="258763"/>
                    <a:pt x="249942" y="269875"/>
                    <a:pt x="267405" y="295275"/>
                  </a:cubicBezTo>
                  <a:cubicBezTo>
                    <a:pt x="284868" y="320675"/>
                    <a:pt x="307093" y="361950"/>
                    <a:pt x="324555" y="390525"/>
                  </a:cubicBezTo>
                  <a:cubicBezTo>
                    <a:pt x="342017" y="419100"/>
                    <a:pt x="357893" y="439738"/>
                    <a:pt x="372180" y="466725"/>
                  </a:cubicBezTo>
                  <a:cubicBezTo>
                    <a:pt x="386468" y="493713"/>
                    <a:pt x="394405" y="527050"/>
                    <a:pt x="410280" y="552450"/>
                  </a:cubicBezTo>
                  <a:cubicBezTo>
                    <a:pt x="426155" y="577850"/>
                    <a:pt x="446792" y="593725"/>
                    <a:pt x="467430" y="619125"/>
                  </a:cubicBezTo>
                  <a:cubicBezTo>
                    <a:pt x="488068" y="644525"/>
                    <a:pt x="515055" y="671513"/>
                    <a:pt x="534105" y="704850"/>
                  </a:cubicBezTo>
                  <a:cubicBezTo>
                    <a:pt x="553155" y="738188"/>
                    <a:pt x="569030" y="787400"/>
                    <a:pt x="581730" y="819150"/>
                  </a:cubicBezTo>
                  <a:cubicBezTo>
                    <a:pt x="594430" y="850900"/>
                    <a:pt x="602367" y="865187"/>
                    <a:pt x="610305" y="895350"/>
                  </a:cubicBezTo>
                  <a:cubicBezTo>
                    <a:pt x="618243" y="925513"/>
                    <a:pt x="626180" y="971550"/>
                    <a:pt x="629355" y="1000125"/>
                  </a:cubicBezTo>
                  <a:cubicBezTo>
                    <a:pt x="632530" y="1028700"/>
                    <a:pt x="632530" y="1047750"/>
                    <a:pt x="629355" y="1066800"/>
                  </a:cubicBezTo>
                  <a:cubicBezTo>
                    <a:pt x="626180" y="1085850"/>
                    <a:pt x="621417" y="1101725"/>
                    <a:pt x="610305" y="1114425"/>
                  </a:cubicBezTo>
                  <a:cubicBezTo>
                    <a:pt x="599193" y="1127125"/>
                    <a:pt x="583317" y="1133475"/>
                    <a:pt x="562680" y="1143000"/>
                  </a:cubicBezTo>
                  <a:cubicBezTo>
                    <a:pt x="542043" y="1152525"/>
                    <a:pt x="515055" y="1166813"/>
                    <a:pt x="486480" y="1171575"/>
                  </a:cubicBezTo>
                  <a:cubicBezTo>
                    <a:pt x="457905" y="1176337"/>
                    <a:pt x="426155" y="1177925"/>
                    <a:pt x="391230" y="1171575"/>
                  </a:cubicBezTo>
                  <a:cubicBezTo>
                    <a:pt x="356305" y="1165225"/>
                    <a:pt x="316617" y="1149350"/>
                    <a:pt x="276930" y="1133475"/>
                  </a:cubicBezTo>
                </a:path>
              </a:pathLst>
            </a:custGeom>
            <a:ln w="762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5" name="Freeform 14"/>
            <p:cNvSpPr/>
            <p:nvPr/>
          </p:nvSpPr>
          <p:spPr>
            <a:xfrm>
              <a:off x="990600" y="2789663"/>
              <a:ext cx="742950" cy="469259"/>
            </a:xfrm>
            <a:custGeom>
              <a:avLst/>
              <a:gdLst>
                <a:gd name="connsiteX0" fmla="*/ 742950 w 742950"/>
                <a:gd name="connsiteY0" fmla="*/ 163087 h 469259"/>
                <a:gd name="connsiteX1" fmla="*/ 666750 w 742950"/>
                <a:gd name="connsiteY1" fmla="*/ 124987 h 469259"/>
                <a:gd name="connsiteX2" fmla="*/ 638175 w 742950"/>
                <a:gd name="connsiteY2" fmla="*/ 67837 h 469259"/>
                <a:gd name="connsiteX3" fmla="*/ 590550 w 742950"/>
                <a:gd name="connsiteY3" fmla="*/ 39262 h 469259"/>
                <a:gd name="connsiteX4" fmla="*/ 552450 w 742950"/>
                <a:gd name="connsiteY4" fmla="*/ 1162 h 469259"/>
                <a:gd name="connsiteX5" fmla="*/ 609600 w 742950"/>
                <a:gd name="connsiteY5" fmla="*/ 86887 h 469259"/>
                <a:gd name="connsiteX6" fmla="*/ 619125 w 742950"/>
                <a:gd name="connsiteY6" fmla="*/ 210712 h 469259"/>
                <a:gd name="connsiteX7" fmla="*/ 590550 w 742950"/>
                <a:gd name="connsiteY7" fmla="*/ 267862 h 469259"/>
                <a:gd name="connsiteX8" fmla="*/ 542925 w 742950"/>
                <a:gd name="connsiteY8" fmla="*/ 334537 h 469259"/>
                <a:gd name="connsiteX9" fmla="*/ 466725 w 742950"/>
                <a:gd name="connsiteY9" fmla="*/ 391687 h 469259"/>
                <a:gd name="connsiteX10" fmla="*/ 390525 w 742950"/>
                <a:gd name="connsiteY10" fmla="*/ 420262 h 469259"/>
                <a:gd name="connsiteX11" fmla="*/ 247650 w 742950"/>
                <a:gd name="connsiteY11" fmla="*/ 467887 h 469259"/>
                <a:gd name="connsiteX12" fmla="*/ 142875 w 742950"/>
                <a:gd name="connsiteY12" fmla="*/ 448837 h 469259"/>
                <a:gd name="connsiteX13" fmla="*/ 0 w 742950"/>
                <a:gd name="connsiteY13" fmla="*/ 372637 h 469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42950" h="469259">
                  <a:moveTo>
                    <a:pt x="742950" y="163087"/>
                  </a:moveTo>
                  <a:cubicBezTo>
                    <a:pt x="713581" y="151974"/>
                    <a:pt x="684212" y="140862"/>
                    <a:pt x="666750" y="124987"/>
                  </a:cubicBezTo>
                  <a:cubicBezTo>
                    <a:pt x="649288" y="109112"/>
                    <a:pt x="650875" y="82124"/>
                    <a:pt x="638175" y="67837"/>
                  </a:cubicBezTo>
                  <a:cubicBezTo>
                    <a:pt x="625475" y="53549"/>
                    <a:pt x="604837" y="50374"/>
                    <a:pt x="590550" y="39262"/>
                  </a:cubicBezTo>
                  <a:cubicBezTo>
                    <a:pt x="576262" y="28149"/>
                    <a:pt x="549275" y="-6776"/>
                    <a:pt x="552450" y="1162"/>
                  </a:cubicBezTo>
                  <a:cubicBezTo>
                    <a:pt x="555625" y="9100"/>
                    <a:pt x="598487" y="51962"/>
                    <a:pt x="609600" y="86887"/>
                  </a:cubicBezTo>
                  <a:cubicBezTo>
                    <a:pt x="620712" y="121812"/>
                    <a:pt x="622300" y="180549"/>
                    <a:pt x="619125" y="210712"/>
                  </a:cubicBezTo>
                  <a:cubicBezTo>
                    <a:pt x="615950" y="240875"/>
                    <a:pt x="603250" y="247225"/>
                    <a:pt x="590550" y="267862"/>
                  </a:cubicBezTo>
                  <a:cubicBezTo>
                    <a:pt x="577850" y="288499"/>
                    <a:pt x="563562" y="313900"/>
                    <a:pt x="542925" y="334537"/>
                  </a:cubicBezTo>
                  <a:cubicBezTo>
                    <a:pt x="522288" y="355174"/>
                    <a:pt x="492125" y="377400"/>
                    <a:pt x="466725" y="391687"/>
                  </a:cubicBezTo>
                  <a:cubicBezTo>
                    <a:pt x="441325" y="405974"/>
                    <a:pt x="427037" y="407562"/>
                    <a:pt x="390525" y="420262"/>
                  </a:cubicBezTo>
                  <a:cubicBezTo>
                    <a:pt x="354012" y="432962"/>
                    <a:pt x="288925" y="463125"/>
                    <a:pt x="247650" y="467887"/>
                  </a:cubicBezTo>
                  <a:cubicBezTo>
                    <a:pt x="206375" y="472649"/>
                    <a:pt x="184150" y="464712"/>
                    <a:pt x="142875" y="448837"/>
                  </a:cubicBezTo>
                  <a:cubicBezTo>
                    <a:pt x="101600" y="432962"/>
                    <a:pt x="50800" y="402799"/>
                    <a:pt x="0" y="372637"/>
                  </a:cubicBezTo>
                </a:path>
              </a:pathLst>
            </a:custGeom>
            <a:ln w="762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6" name="Freeform 15"/>
            <p:cNvSpPr/>
            <p:nvPr/>
          </p:nvSpPr>
          <p:spPr>
            <a:xfrm>
              <a:off x="1447800" y="3038475"/>
              <a:ext cx="466725" cy="209550"/>
            </a:xfrm>
            <a:custGeom>
              <a:avLst/>
              <a:gdLst>
                <a:gd name="connsiteX0" fmla="*/ 466725 w 466725"/>
                <a:gd name="connsiteY0" fmla="*/ 0 h 209550"/>
                <a:gd name="connsiteX1" fmla="*/ 419100 w 466725"/>
                <a:gd name="connsiteY1" fmla="*/ 66675 h 209550"/>
                <a:gd name="connsiteX2" fmla="*/ 371475 w 466725"/>
                <a:gd name="connsiteY2" fmla="*/ 114300 h 209550"/>
                <a:gd name="connsiteX3" fmla="*/ 314325 w 466725"/>
                <a:gd name="connsiteY3" fmla="*/ 152400 h 209550"/>
                <a:gd name="connsiteX4" fmla="*/ 257175 w 466725"/>
                <a:gd name="connsiteY4" fmla="*/ 171450 h 209550"/>
                <a:gd name="connsiteX5" fmla="*/ 200025 w 466725"/>
                <a:gd name="connsiteY5" fmla="*/ 190500 h 209550"/>
                <a:gd name="connsiteX6" fmla="*/ 152400 w 466725"/>
                <a:gd name="connsiteY6" fmla="*/ 190500 h 209550"/>
                <a:gd name="connsiteX7" fmla="*/ 95250 w 466725"/>
                <a:gd name="connsiteY7" fmla="*/ 209550 h 209550"/>
                <a:gd name="connsiteX8" fmla="*/ 0 w 466725"/>
                <a:gd name="connsiteY8" fmla="*/ 190500 h 209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6725" h="209550">
                  <a:moveTo>
                    <a:pt x="466725" y="0"/>
                  </a:moveTo>
                  <a:cubicBezTo>
                    <a:pt x="450850" y="23812"/>
                    <a:pt x="434975" y="47625"/>
                    <a:pt x="419100" y="66675"/>
                  </a:cubicBezTo>
                  <a:cubicBezTo>
                    <a:pt x="403225" y="85725"/>
                    <a:pt x="388937" y="100013"/>
                    <a:pt x="371475" y="114300"/>
                  </a:cubicBezTo>
                  <a:cubicBezTo>
                    <a:pt x="354013" y="128587"/>
                    <a:pt x="333375" y="142875"/>
                    <a:pt x="314325" y="152400"/>
                  </a:cubicBezTo>
                  <a:cubicBezTo>
                    <a:pt x="295275" y="161925"/>
                    <a:pt x="257175" y="171450"/>
                    <a:pt x="257175" y="171450"/>
                  </a:cubicBezTo>
                  <a:cubicBezTo>
                    <a:pt x="238125" y="177800"/>
                    <a:pt x="217487" y="187325"/>
                    <a:pt x="200025" y="190500"/>
                  </a:cubicBezTo>
                  <a:cubicBezTo>
                    <a:pt x="182562" y="193675"/>
                    <a:pt x="169862" y="187325"/>
                    <a:pt x="152400" y="190500"/>
                  </a:cubicBezTo>
                  <a:cubicBezTo>
                    <a:pt x="134937" y="193675"/>
                    <a:pt x="120650" y="209550"/>
                    <a:pt x="95250" y="209550"/>
                  </a:cubicBezTo>
                  <a:cubicBezTo>
                    <a:pt x="69850" y="209550"/>
                    <a:pt x="34925" y="200025"/>
                    <a:pt x="0" y="190500"/>
                  </a:cubicBezTo>
                </a:path>
              </a:pathLst>
            </a:custGeom>
            <a:ln w="762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7" name="Freeform 16"/>
            <p:cNvSpPr/>
            <p:nvPr/>
          </p:nvSpPr>
          <p:spPr>
            <a:xfrm>
              <a:off x="571500" y="2047875"/>
              <a:ext cx="304800" cy="885825"/>
            </a:xfrm>
            <a:custGeom>
              <a:avLst/>
              <a:gdLst>
                <a:gd name="connsiteX0" fmla="*/ 304800 w 304800"/>
                <a:gd name="connsiteY0" fmla="*/ 885825 h 885825"/>
                <a:gd name="connsiteX1" fmla="*/ 285750 w 304800"/>
                <a:gd name="connsiteY1" fmla="*/ 819150 h 885825"/>
                <a:gd name="connsiteX2" fmla="*/ 266700 w 304800"/>
                <a:gd name="connsiteY2" fmla="*/ 704850 h 885825"/>
                <a:gd name="connsiteX3" fmla="*/ 247650 w 304800"/>
                <a:gd name="connsiteY3" fmla="*/ 647700 h 885825"/>
                <a:gd name="connsiteX4" fmla="*/ 219075 w 304800"/>
                <a:gd name="connsiteY4" fmla="*/ 552450 h 885825"/>
                <a:gd name="connsiteX5" fmla="*/ 180975 w 304800"/>
                <a:gd name="connsiteY5" fmla="*/ 476250 h 885825"/>
                <a:gd name="connsiteX6" fmla="*/ 171450 w 304800"/>
                <a:gd name="connsiteY6" fmla="*/ 371475 h 885825"/>
                <a:gd name="connsiteX7" fmla="*/ 142875 w 304800"/>
                <a:gd name="connsiteY7" fmla="*/ 304800 h 885825"/>
                <a:gd name="connsiteX8" fmla="*/ 85725 w 304800"/>
                <a:gd name="connsiteY8" fmla="*/ 200025 h 885825"/>
                <a:gd name="connsiteX9" fmla="*/ 38100 w 304800"/>
                <a:gd name="connsiteY9" fmla="*/ 123825 h 885825"/>
                <a:gd name="connsiteX10" fmla="*/ 0 w 304800"/>
                <a:gd name="connsiteY10" fmla="*/ 0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4800" h="885825">
                  <a:moveTo>
                    <a:pt x="304800" y="885825"/>
                  </a:moveTo>
                  <a:cubicBezTo>
                    <a:pt x="298450" y="867568"/>
                    <a:pt x="292100" y="849312"/>
                    <a:pt x="285750" y="819150"/>
                  </a:cubicBezTo>
                  <a:cubicBezTo>
                    <a:pt x="279400" y="788988"/>
                    <a:pt x="273050" y="733425"/>
                    <a:pt x="266700" y="704850"/>
                  </a:cubicBezTo>
                  <a:cubicBezTo>
                    <a:pt x="260350" y="676275"/>
                    <a:pt x="255587" y="673100"/>
                    <a:pt x="247650" y="647700"/>
                  </a:cubicBezTo>
                  <a:cubicBezTo>
                    <a:pt x="239713" y="622300"/>
                    <a:pt x="230187" y="581025"/>
                    <a:pt x="219075" y="552450"/>
                  </a:cubicBezTo>
                  <a:cubicBezTo>
                    <a:pt x="207963" y="523875"/>
                    <a:pt x="188913" y="506413"/>
                    <a:pt x="180975" y="476250"/>
                  </a:cubicBezTo>
                  <a:cubicBezTo>
                    <a:pt x="173037" y="446087"/>
                    <a:pt x="177800" y="400050"/>
                    <a:pt x="171450" y="371475"/>
                  </a:cubicBezTo>
                  <a:cubicBezTo>
                    <a:pt x="165100" y="342900"/>
                    <a:pt x="157162" y="333375"/>
                    <a:pt x="142875" y="304800"/>
                  </a:cubicBezTo>
                  <a:cubicBezTo>
                    <a:pt x="128588" y="276225"/>
                    <a:pt x="103187" y="230187"/>
                    <a:pt x="85725" y="200025"/>
                  </a:cubicBezTo>
                  <a:cubicBezTo>
                    <a:pt x="68263" y="169863"/>
                    <a:pt x="52387" y="157162"/>
                    <a:pt x="38100" y="123825"/>
                  </a:cubicBezTo>
                  <a:cubicBezTo>
                    <a:pt x="23813" y="90488"/>
                    <a:pt x="11906" y="45244"/>
                    <a:pt x="0" y="0"/>
                  </a:cubicBezTo>
                </a:path>
              </a:pathLst>
            </a:custGeom>
            <a:ln w="762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8" name="Freeform 17"/>
            <p:cNvSpPr/>
            <p:nvPr/>
          </p:nvSpPr>
          <p:spPr>
            <a:xfrm>
              <a:off x="742950" y="3067050"/>
              <a:ext cx="409575" cy="200025"/>
            </a:xfrm>
            <a:custGeom>
              <a:avLst/>
              <a:gdLst>
                <a:gd name="connsiteX0" fmla="*/ 409575 w 409575"/>
                <a:gd name="connsiteY0" fmla="*/ 0 h 200025"/>
                <a:gd name="connsiteX1" fmla="*/ 342900 w 409575"/>
                <a:gd name="connsiteY1" fmla="*/ 38100 h 200025"/>
                <a:gd name="connsiteX2" fmla="*/ 257175 w 409575"/>
                <a:gd name="connsiteY2" fmla="*/ 57150 h 200025"/>
                <a:gd name="connsiteX3" fmla="*/ 209550 w 409575"/>
                <a:gd name="connsiteY3" fmla="*/ 85725 h 200025"/>
                <a:gd name="connsiteX4" fmla="*/ 152400 w 409575"/>
                <a:gd name="connsiteY4" fmla="*/ 114300 h 200025"/>
                <a:gd name="connsiteX5" fmla="*/ 47625 w 409575"/>
                <a:gd name="connsiteY5" fmla="*/ 161925 h 200025"/>
                <a:gd name="connsiteX6" fmla="*/ 0 w 409575"/>
                <a:gd name="connsiteY6" fmla="*/ 200025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9575" h="200025">
                  <a:moveTo>
                    <a:pt x="409575" y="0"/>
                  </a:moveTo>
                  <a:cubicBezTo>
                    <a:pt x="388937" y="14287"/>
                    <a:pt x="368300" y="28575"/>
                    <a:pt x="342900" y="38100"/>
                  </a:cubicBezTo>
                  <a:cubicBezTo>
                    <a:pt x="317500" y="47625"/>
                    <a:pt x="279400" y="49213"/>
                    <a:pt x="257175" y="57150"/>
                  </a:cubicBezTo>
                  <a:cubicBezTo>
                    <a:pt x="234950" y="65088"/>
                    <a:pt x="227012" y="76200"/>
                    <a:pt x="209550" y="85725"/>
                  </a:cubicBezTo>
                  <a:cubicBezTo>
                    <a:pt x="192087" y="95250"/>
                    <a:pt x="179387" y="101600"/>
                    <a:pt x="152400" y="114300"/>
                  </a:cubicBezTo>
                  <a:cubicBezTo>
                    <a:pt x="125413" y="127000"/>
                    <a:pt x="73025" y="147638"/>
                    <a:pt x="47625" y="161925"/>
                  </a:cubicBezTo>
                  <a:cubicBezTo>
                    <a:pt x="22225" y="176212"/>
                    <a:pt x="11112" y="188118"/>
                    <a:pt x="0" y="200025"/>
                  </a:cubicBezTo>
                </a:path>
              </a:pathLst>
            </a:custGeom>
            <a:ln w="762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9" name="Freeform 18"/>
            <p:cNvSpPr/>
            <p:nvPr/>
          </p:nvSpPr>
          <p:spPr>
            <a:xfrm>
              <a:off x="657225" y="2762250"/>
              <a:ext cx="376057" cy="352425"/>
            </a:xfrm>
            <a:custGeom>
              <a:avLst/>
              <a:gdLst>
                <a:gd name="connsiteX0" fmla="*/ 371475 w 376057"/>
                <a:gd name="connsiteY0" fmla="*/ 0 h 352425"/>
                <a:gd name="connsiteX1" fmla="*/ 371475 w 376057"/>
                <a:gd name="connsiteY1" fmla="*/ 76200 h 352425"/>
                <a:gd name="connsiteX2" fmla="*/ 323850 w 376057"/>
                <a:gd name="connsiteY2" fmla="*/ 114300 h 352425"/>
                <a:gd name="connsiteX3" fmla="*/ 285750 w 376057"/>
                <a:gd name="connsiteY3" fmla="*/ 152400 h 352425"/>
                <a:gd name="connsiteX4" fmla="*/ 209550 w 376057"/>
                <a:gd name="connsiteY4" fmla="*/ 200025 h 352425"/>
                <a:gd name="connsiteX5" fmla="*/ 152400 w 376057"/>
                <a:gd name="connsiteY5" fmla="*/ 247650 h 352425"/>
                <a:gd name="connsiteX6" fmla="*/ 57150 w 376057"/>
                <a:gd name="connsiteY6" fmla="*/ 285750 h 352425"/>
                <a:gd name="connsiteX7" fmla="*/ 0 w 376057"/>
                <a:gd name="connsiteY7" fmla="*/ 352425 h 352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6057" h="352425">
                  <a:moveTo>
                    <a:pt x="371475" y="0"/>
                  </a:moveTo>
                  <a:cubicBezTo>
                    <a:pt x="375443" y="28575"/>
                    <a:pt x="379412" y="57150"/>
                    <a:pt x="371475" y="76200"/>
                  </a:cubicBezTo>
                  <a:cubicBezTo>
                    <a:pt x="363538" y="95250"/>
                    <a:pt x="338137" y="101600"/>
                    <a:pt x="323850" y="114300"/>
                  </a:cubicBezTo>
                  <a:cubicBezTo>
                    <a:pt x="309562" y="127000"/>
                    <a:pt x="304800" y="138113"/>
                    <a:pt x="285750" y="152400"/>
                  </a:cubicBezTo>
                  <a:cubicBezTo>
                    <a:pt x="266700" y="166688"/>
                    <a:pt x="231775" y="184150"/>
                    <a:pt x="209550" y="200025"/>
                  </a:cubicBezTo>
                  <a:cubicBezTo>
                    <a:pt x="187325" y="215900"/>
                    <a:pt x="177800" y="233363"/>
                    <a:pt x="152400" y="247650"/>
                  </a:cubicBezTo>
                  <a:cubicBezTo>
                    <a:pt x="127000" y="261937"/>
                    <a:pt x="82550" y="268287"/>
                    <a:pt x="57150" y="285750"/>
                  </a:cubicBezTo>
                  <a:cubicBezTo>
                    <a:pt x="31750" y="303213"/>
                    <a:pt x="15875" y="327819"/>
                    <a:pt x="0" y="352425"/>
                  </a:cubicBezTo>
                </a:path>
              </a:pathLst>
            </a:custGeom>
            <a:ln w="762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grpSp>
      <p:sp>
        <p:nvSpPr>
          <p:cNvPr id="20" name="Freeform 19"/>
          <p:cNvSpPr/>
          <p:nvPr/>
        </p:nvSpPr>
        <p:spPr>
          <a:xfrm>
            <a:off x="3346710" y="1216845"/>
            <a:ext cx="896184" cy="507002"/>
          </a:xfrm>
          <a:custGeom>
            <a:avLst/>
            <a:gdLst>
              <a:gd name="connsiteX0" fmla="*/ 1817 w 675425"/>
              <a:gd name="connsiteY0" fmla="*/ 287283 h 403699"/>
              <a:gd name="connsiteX1" fmla="*/ 39917 w 675425"/>
              <a:gd name="connsiteY1" fmla="*/ 353958 h 403699"/>
              <a:gd name="connsiteX2" fmla="*/ 106592 w 675425"/>
              <a:gd name="connsiteY2" fmla="*/ 373008 h 403699"/>
              <a:gd name="connsiteX3" fmla="*/ 173267 w 675425"/>
              <a:gd name="connsiteY3" fmla="*/ 401583 h 403699"/>
              <a:gd name="connsiteX4" fmla="*/ 268517 w 675425"/>
              <a:gd name="connsiteY4" fmla="*/ 401583 h 403699"/>
              <a:gd name="connsiteX5" fmla="*/ 373292 w 675425"/>
              <a:gd name="connsiteY5" fmla="*/ 401583 h 403699"/>
              <a:gd name="connsiteX6" fmla="*/ 478067 w 675425"/>
              <a:gd name="connsiteY6" fmla="*/ 392058 h 403699"/>
              <a:gd name="connsiteX7" fmla="*/ 573317 w 675425"/>
              <a:gd name="connsiteY7" fmla="*/ 363483 h 403699"/>
              <a:gd name="connsiteX8" fmla="*/ 639992 w 675425"/>
              <a:gd name="connsiteY8" fmla="*/ 268233 h 403699"/>
              <a:gd name="connsiteX9" fmla="*/ 668567 w 675425"/>
              <a:gd name="connsiteY9" fmla="*/ 125358 h 403699"/>
              <a:gd name="connsiteX10" fmla="*/ 668567 w 675425"/>
              <a:gd name="connsiteY10" fmla="*/ 1533 h 403699"/>
              <a:gd name="connsiteX11" fmla="*/ 592367 w 675425"/>
              <a:gd name="connsiteY11" fmla="*/ 58683 h 403699"/>
              <a:gd name="connsiteX12" fmla="*/ 487592 w 675425"/>
              <a:gd name="connsiteY12" fmla="*/ 96783 h 403699"/>
              <a:gd name="connsiteX13" fmla="*/ 411392 w 675425"/>
              <a:gd name="connsiteY13" fmla="*/ 134883 h 403699"/>
              <a:gd name="connsiteX14" fmla="*/ 287567 w 675425"/>
              <a:gd name="connsiteY14" fmla="*/ 182508 h 403699"/>
              <a:gd name="connsiteX15" fmla="*/ 182792 w 675425"/>
              <a:gd name="connsiteY15" fmla="*/ 201558 h 403699"/>
              <a:gd name="connsiteX16" fmla="*/ 97067 w 675425"/>
              <a:gd name="connsiteY16" fmla="*/ 249183 h 403699"/>
              <a:gd name="connsiteX17" fmla="*/ 1817 w 675425"/>
              <a:gd name="connsiteY17" fmla="*/ 287283 h 403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75425" h="403699">
                <a:moveTo>
                  <a:pt x="1817" y="287283"/>
                </a:moveTo>
                <a:cubicBezTo>
                  <a:pt x="-7708" y="304746"/>
                  <a:pt x="22455" y="339671"/>
                  <a:pt x="39917" y="353958"/>
                </a:cubicBezTo>
                <a:cubicBezTo>
                  <a:pt x="57379" y="368245"/>
                  <a:pt x="84367" y="365071"/>
                  <a:pt x="106592" y="373008"/>
                </a:cubicBezTo>
                <a:cubicBezTo>
                  <a:pt x="128817" y="380946"/>
                  <a:pt x="146280" y="396821"/>
                  <a:pt x="173267" y="401583"/>
                </a:cubicBezTo>
                <a:cubicBezTo>
                  <a:pt x="200254" y="406345"/>
                  <a:pt x="268517" y="401583"/>
                  <a:pt x="268517" y="401583"/>
                </a:cubicBezTo>
                <a:cubicBezTo>
                  <a:pt x="301854" y="401583"/>
                  <a:pt x="338367" y="403171"/>
                  <a:pt x="373292" y="401583"/>
                </a:cubicBezTo>
                <a:cubicBezTo>
                  <a:pt x="408217" y="399995"/>
                  <a:pt x="444730" y="398408"/>
                  <a:pt x="478067" y="392058"/>
                </a:cubicBezTo>
                <a:cubicBezTo>
                  <a:pt x="511405" y="385708"/>
                  <a:pt x="546329" y="384121"/>
                  <a:pt x="573317" y="363483"/>
                </a:cubicBezTo>
                <a:cubicBezTo>
                  <a:pt x="600305" y="342845"/>
                  <a:pt x="624117" y="307920"/>
                  <a:pt x="639992" y="268233"/>
                </a:cubicBezTo>
                <a:cubicBezTo>
                  <a:pt x="655867" y="228546"/>
                  <a:pt x="663805" y="169808"/>
                  <a:pt x="668567" y="125358"/>
                </a:cubicBezTo>
                <a:cubicBezTo>
                  <a:pt x="673330" y="80908"/>
                  <a:pt x="681267" y="12645"/>
                  <a:pt x="668567" y="1533"/>
                </a:cubicBezTo>
                <a:cubicBezTo>
                  <a:pt x="655867" y="-9579"/>
                  <a:pt x="622529" y="42808"/>
                  <a:pt x="592367" y="58683"/>
                </a:cubicBezTo>
                <a:cubicBezTo>
                  <a:pt x="562205" y="74558"/>
                  <a:pt x="517755" y="84083"/>
                  <a:pt x="487592" y="96783"/>
                </a:cubicBezTo>
                <a:cubicBezTo>
                  <a:pt x="457430" y="109483"/>
                  <a:pt x="444729" y="120596"/>
                  <a:pt x="411392" y="134883"/>
                </a:cubicBezTo>
                <a:cubicBezTo>
                  <a:pt x="378055" y="149170"/>
                  <a:pt x="325667" y="171396"/>
                  <a:pt x="287567" y="182508"/>
                </a:cubicBezTo>
                <a:cubicBezTo>
                  <a:pt x="249467" y="193620"/>
                  <a:pt x="214542" y="190446"/>
                  <a:pt x="182792" y="201558"/>
                </a:cubicBezTo>
                <a:cubicBezTo>
                  <a:pt x="151042" y="212670"/>
                  <a:pt x="127229" y="234896"/>
                  <a:pt x="97067" y="249183"/>
                </a:cubicBezTo>
                <a:cubicBezTo>
                  <a:pt x="66905" y="263470"/>
                  <a:pt x="11342" y="269820"/>
                  <a:pt x="1817" y="287283"/>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1" name="Slide Number Placeholder 20"/>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6A7297-0C43-4EC3-AD14-A717F60E3805}" type="slidenum">
              <a:rPr kumimoji="0" lang="en-US" sz="14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34" name="Freeform 62">
            <a:extLst>
              <a:ext uri="{FF2B5EF4-FFF2-40B4-BE49-F238E27FC236}">
                <a16:creationId xmlns:a16="http://schemas.microsoft.com/office/drawing/2014/main" id="{096EBD86-4118-4C11-9613-94D36C0B420F}"/>
              </a:ext>
            </a:extLst>
          </p:cNvPr>
          <p:cNvSpPr/>
          <p:nvPr/>
        </p:nvSpPr>
        <p:spPr>
          <a:xfrm rot="20209412">
            <a:off x="3876810" y="2129119"/>
            <a:ext cx="419115" cy="393262"/>
          </a:xfrm>
          <a:custGeom>
            <a:avLst/>
            <a:gdLst>
              <a:gd name="connsiteX0" fmla="*/ 562 w 314887"/>
              <a:gd name="connsiteY0" fmla="*/ 10977 h 268604"/>
              <a:gd name="connsiteX1" fmla="*/ 95812 w 314887"/>
              <a:gd name="connsiteY1" fmla="*/ 1452 h 268604"/>
              <a:gd name="connsiteX2" fmla="*/ 152962 w 314887"/>
              <a:gd name="connsiteY2" fmla="*/ 20502 h 268604"/>
              <a:gd name="connsiteX3" fmla="*/ 219637 w 314887"/>
              <a:gd name="connsiteY3" fmla="*/ 68127 h 268604"/>
              <a:gd name="connsiteX4" fmla="*/ 267262 w 314887"/>
              <a:gd name="connsiteY4" fmla="*/ 115752 h 268604"/>
              <a:gd name="connsiteX5" fmla="*/ 295837 w 314887"/>
              <a:gd name="connsiteY5" fmla="*/ 153852 h 268604"/>
              <a:gd name="connsiteX6" fmla="*/ 314887 w 314887"/>
              <a:gd name="connsiteY6" fmla="*/ 230052 h 268604"/>
              <a:gd name="connsiteX7" fmla="*/ 295837 w 314887"/>
              <a:gd name="connsiteY7" fmla="*/ 268152 h 268604"/>
              <a:gd name="connsiteX8" fmla="*/ 229162 w 314887"/>
              <a:gd name="connsiteY8" fmla="*/ 249102 h 268604"/>
              <a:gd name="connsiteX9" fmla="*/ 181537 w 314887"/>
              <a:gd name="connsiteY9" fmla="*/ 220527 h 268604"/>
              <a:gd name="connsiteX10" fmla="*/ 124387 w 314887"/>
              <a:gd name="connsiteY10" fmla="*/ 163377 h 268604"/>
              <a:gd name="connsiteX11" fmla="*/ 95812 w 314887"/>
              <a:gd name="connsiteY11" fmla="*/ 134802 h 268604"/>
              <a:gd name="connsiteX12" fmla="*/ 57712 w 314887"/>
              <a:gd name="connsiteY12" fmla="*/ 87177 h 268604"/>
              <a:gd name="connsiteX13" fmla="*/ 562 w 314887"/>
              <a:gd name="connsiteY13" fmla="*/ 10977 h 268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4887" h="268604">
                <a:moveTo>
                  <a:pt x="562" y="10977"/>
                </a:moveTo>
                <a:cubicBezTo>
                  <a:pt x="6912" y="-3311"/>
                  <a:pt x="70412" y="-136"/>
                  <a:pt x="95812" y="1452"/>
                </a:cubicBezTo>
                <a:cubicBezTo>
                  <a:pt x="121212" y="3039"/>
                  <a:pt x="132325" y="9390"/>
                  <a:pt x="152962" y="20502"/>
                </a:cubicBezTo>
                <a:cubicBezTo>
                  <a:pt x="173599" y="31614"/>
                  <a:pt x="200587" y="52252"/>
                  <a:pt x="219637" y="68127"/>
                </a:cubicBezTo>
                <a:cubicBezTo>
                  <a:pt x="238687" y="84002"/>
                  <a:pt x="254562" y="101465"/>
                  <a:pt x="267262" y="115752"/>
                </a:cubicBezTo>
                <a:cubicBezTo>
                  <a:pt x="279962" y="130040"/>
                  <a:pt x="287900" y="134802"/>
                  <a:pt x="295837" y="153852"/>
                </a:cubicBezTo>
                <a:cubicBezTo>
                  <a:pt x="303774" y="172902"/>
                  <a:pt x="314887" y="211002"/>
                  <a:pt x="314887" y="230052"/>
                </a:cubicBezTo>
                <a:cubicBezTo>
                  <a:pt x="314887" y="249102"/>
                  <a:pt x="310124" y="264977"/>
                  <a:pt x="295837" y="268152"/>
                </a:cubicBezTo>
                <a:cubicBezTo>
                  <a:pt x="281550" y="271327"/>
                  <a:pt x="248212" y="257039"/>
                  <a:pt x="229162" y="249102"/>
                </a:cubicBezTo>
                <a:cubicBezTo>
                  <a:pt x="210112" y="241165"/>
                  <a:pt x="198999" y="234814"/>
                  <a:pt x="181537" y="220527"/>
                </a:cubicBezTo>
                <a:cubicBezTo>
                  <a:pt x="164075" y="206240"/>
                  <a:pt x="124387" y="163377"/>
                  <a:pt x="124387" y="163377"/>
                </a:cubicBezTo>
                <a:cubicBezTo>
                  <a:pt x="110100" y="149090"/>
                  <a:pt x="106924" y="147502"/>
                  <a:pt x="95812" y="134802"/>
                </a:cubicBezTo>
                <a:cubicBezTo>
                  <a:pt x="84700" y="122102"/>
                  <a:pt x="71999" y="101464"/>
                  <a:pt x="57712" y="87177"/>
                </a:cubicBezTo>
                <a:cubicBezTo>
                  <a:pt x="43425" y="72890"/>
                  <a:pt x="-5788" y="25265"/>
                  <a:pt x="562" y="10977"/>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2" name="Freeform 64">
            <a:extLst>
              <a:ext uri="{FF2B5EF4-FFF2-40B4-BE49-F238E27FC236}">
                <a16:creationId xmlns:a16="http://schemas.microsoft.com/office/drawing/2014/main" id="{675BD725-8658-43E5-828F-3071B9F2141D}"/>
              </a:ext>
            </a:extLst>
          </p:cNvPr>
          <p:cNvSpPr/>
          <p:nvPr/>
        </p:nvSpPr>
        <p:spPr>
          <a:xfrm rot="20340000">
            <a:off x="4679514" y="1238164"/>
            <a:ext cx="342863" cy="324139"/>
          </a:xfrm>
          <a:custGeom>
            <a:avLst/>
            <a:gdLst>
              <a:gd name="connsiteX0" fmla="*/ 38193 w 212891"/>
              <a:gd name="connsiteY0" fmla="*/ 161 h 182968"/>
              <a:gd name="connsiteX1" fmla="*/ 93 w 212891"/>
              <a:gd name="connsiteY1" fmla="*/ 76361 h 182968"/>
              <a:gd name="connsiteX2" fmla="*/ 28668 w 212891"/>
              <a:gd name="connsiteY2" fmla="*/ 123986 h 182968"/>
              <a:gd name="connsiteX3" fmla="*/ 66768 w 212891"/>
              <a:gd name="connsiteY3" fmla="*/ 162086 h 182968"/>
              <a:gd name="connsiteX4" fmla="*/ 104868 w 212891"/>
              <a:gd name="connsiteY4" fmla="*/ 181136 h 182968"/>
              <a:gd name="connsiteX5" fmla="*/ 152493 w 212891"/>
              <a:gd name="connsiteY5" fmla="*/ 181136 h 182968"/>
              <a:gd name="connsiteX6" fmla="*/ 209643 w 212891"/>
              <a:gd name="connsiteY6" fmla="*/ 171611 h 182968"/>
              <a:gd name="connsiteX7" fmla="*/ 200118 w 212891"/>
              <a:gd name="connsiteY7" fmla="*/ 123986 h 182968"/>
              <a:gd name="connsiteX8" fmla="*/ 152493 w 212891"/>
              <a:gd name="connsiteY8" fmla="*/ 85886 h 182968"/>
              <a:gd name="connsiteX9" fmla="*/ 114393 w 212891"/>
              <a:gd name="connsiteY9" fmla="*/ 57311 h 182968"/>
              <a:gd name="connsiteX10" fmla="*/ 38193 w 212891"/>
              <a:gd name="connsiteY10" fmla="*/ 161 h 1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2891" h="182968">
                <a:moveTo>
                  <a:pt x="38193" y="161"/>
                </a:moveTo>
                <a:cubicBezTo>
                  <a:pt x="19143" y="3336"/>
                  <a:pt x="1680" y="55724"/>
                  <a:pt x="93" y="76361"/>
                </a:cubicBezTo>
                <a:cubicBezTo>
                  <a:pt x="-1494" y="96998"/>
                  <a:pt x="17555" y="109699"/>
                  <a:pt x="28668" y="123986"/>
                </a:cubicBezTo>
                <a:cubicBezTo>
                  <a:pt x="39781" y="138274"/>
                  <a:pt x="54068" y="152561"/>
                  <a:pt x="66768" y="162086"/>
                </a:cubicBezTo>
                <a:cubicBezTo>
                  <a:pt x="79468" y="171611"/>
                  <a:pt x="90581" y="177961"/>
                  <a:pt x="104868" y="181136"/>
                </a:cubicBezTo>
                <a:cubicBezTo>
                  <a:pt x="119155" y="184311"/>
                  <a:pt x="135031" y="182723"/>
                  <a:pt x="152493" y="181136"/>
                </a:cubicBezTo>
                <a:cubicBezTo>
                  <a:pt x="169955" y="179549"/>
                  <a:pt x="201706" y="181136"/>
                  <a:pt x="209643" y="171611"/>
                </a:cubicBezTo>
                <a:cubicBezTo>
                  <a:pt x="217580" y="162086"/>
                  <a:pt x="209643" y="138273"/>
                  <a:pt x="200118" y="123986"/>
                </a:cubicBezTo>
                <a:cubicBezTo>
                  <a:pt x="190593" y="109699"/>
                  <a:pt x="166781" y="96999"/>
                  <a:pt x="152493" y="85886"/>
                </a:cubicBezTo>
                <a:cubicBezTo>
                  <a:pt x="138206" y="74774"/>
                  <a:pt x="131855" y="73186"/>
                  <a:pt x="114393" y="57311"/>
                </a:cubicBezTo>
                <a:cubicBezTo>
                  <a:pt x="96931" y="41436"/>
                  <a:pt x="57243" y="-3014"/>
                  <a:pt x="38193" y="161"/>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41" name="Freeform 40"/>
          <p:cNvSpPr/>
          <p:nvPr/>
        </p:nvSpPr>
        <p:spPr>
          <a:xfrm rot="21360000">
            <a:off x="5552497" y="1539106"/>
            <a:ext cx="452514" cy="234813"/>
          </a:xfrm>
          <a:custGeom>
            <a:avLst/>
            <a:gdLst>
              <a:gd name="connsiteX0" fmla="*/ 0 w 552951"/>
              <a:gd name="connsiteY0" fmla="*/ 12040 h 167262"/>
              <a:gd name="connsiteX1" fmla="*/ 57150 w 552951"/>
              <a:gd name="connsiteY1" fmla="*/ 69190 h 167262"/>
              <a:gd name="connsiteX2" fmla="*/ 104775 w 552951"/>
              <a:gd name="connsiteY2" fmla="*/ 97765 h 167262"/>
              <a:gd name="connsiteX3" fmla="*/ 161925 w 552951"/>
              <a:gd name="connsiteY3" fmla="*/ 116815 h 167262"/>
              <a:gd name="connsiteX4" fmla="*/ 219075 w 552951"/>
              <a:gd name="connsiteY4" fmla="*/ 145390 h 167262"/>
              <a:gd name="connsiteX5" fmla="*/ 266700 w 552951"/>
              <a:gd name="connsiteY5" fmla="*/ 145390 h 167262"/>
              <a:gd name="connsiteX6" fmla="*/ 361950 w 552951"/>
              <a:gd name="connsiteY6" fmla="*/ 164440 h 167262"/>
              <a:gd name="connsiteX7" fmla="*/ 419100 w 552951"/>
              <a:gd name="connsiteY7" fmla="*/ 164440 h 167262"/>
              <a:gd name="connsiteX8" fmla="*/ 504825 w 552951"/>
              <a:gd name="connsiteY8" fmla="*/ 164440 h 167262"/>
              <a:gd name="connsiteX9" fmla="*/ 552450 w 552951"/>
              <a:gd name="connsiteY9" fmla="*/ 126340 h 167262"/>
              <a:gd name="connsiteX10" fmla="*/ 476250 w 552951"/>
              <a:gd name="connsiteY10" fmla="*/ 88240 h 167262"/>
              <a:gd name="connsiteX11" fmla="*/ 381000 w 552951"/>
              <a:gd name="connsiteY11" fmla="*/ 69190 h 167262"/>
              <a:gd name="connsiteX12" fmla="*/ 295275 w 552951"/>
              <a:gd name="connsiteY12" fmla="*/ 40615 h 167262"/>
              <a:gd name="connsiteX13" fmla="*/ 228600 w 552951"/>
              <a:gd name="connsiteY13" fmla="*/ 31090 h 167262"/>
              <a:gd name="connsiteX14" fmla="*/ 142875 w 552951"/>
              <a:gd name="connsiteY14" fmla="*/ 2515 h 167262"/>
              <a:gd name="connsiteX15" fmla="*/ 57150 w 552951"/>
              <a:gd name="connsiteY15" fmla="*/ 2515 h 167262"/>
              <a:gd name="connsiteX16" fmla="*/ 0 w 552951"/>
              <a:gd name="connsiteY16" fmla="*/ 12040 h 167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52951" h="167262">
                <a:moveTo>
                  <a:pt x="0" y="12040"/>
                </a:moveTo>
                <a:cubicBezTo>
                  <a:pt x="0" y="23152"/>
                  <a:pt x="39688" y="54903"/>
                  <a:pt x="57150" y="69190"/>
                </a:cubicBezTo>
                <a:cubicBezTo>
                  <a:pt x="74612" y="83477"/>
                  <a:pt x="87313" y="89828"/>
                  <a:pt x="104775" y="97765"/>
                </a:cubicBezTo>
                <a:cubicBezTo>
                  <a:pt x="122237" y="105702"/>
                  <a:pt x="142875" y="108878"/>
                  <a:pt x="161925" y="116815"/>
                </a:cubicBezTo>
                <a:cubicBezTo>
                  <a:pt x="180975" y="124752"/>
                  <a:pt x="201612" y="140627"/>
                  <a:pt x="219075" y="145390"/>
                </a:cubicBezTo>
                <a:cubicBezTo>
                  <a:pt x="236538" y="150153"/>
                  <a:pt x="242888" y="142215"/>
                  <a:pt x="266700" y="145390"/>
                </a:cubicBezTo>
                <a:cubicBezTo>
                  <a:pt x="290513" y="148565"/>
                  <a:pt x="336550" y="161265"/>
                  <a:pt x="361950" y="164440"/>
                </a:cubicBezTo>
                <a:cubicBezTo>
                  <a:pt x="387350" y="167615"/>
                  <a:pt x="419100" y="164440"/>
                  <a:pt x="419100" y="164440"/>
                </a:cubicBezTo>
                <a:cubicBezTo>
                  <a:pt x="442912" y="164440"/>
                  <a:pt x="482600" y="170790"/>
                  <a:pt x="504825" y="164440"/>
                </a:cubicBezTo>
                <a:cubicBezTo>
                  <a:pt x="527050" y="158090"/>
                  <a:pt x="557213" y="139040"/>
                  <a:pt x="552450" y="126340"/>
                </a:cubicBezTo>
                <a:cubicBezTo>
                  <a:pt x="547687" y="113640"/>
                  <a:pt x="504825" y="97765"/>
                  <a:pt x="476250" y="88240"/>
                </a:cubicBezTo>
                <a:cubicBezTo>
                  <a:pt x="447675" y="78715"/>
                  <a:pt x="411163" y="77128"/>
                  <a:pt x="381000" y="69190"/>
                </a:cubicBezTo>
                <a:cubicBezTo>
                  <a:pt x="350837" y="61252"/>
                  <a:pt x="320675" y="46965"/>
                  <a:pt x="295275" y="40615"/>
                </a:cubicBezTo>
                <a:cubicBezTo>
                  <a:pt x="269875" y="34265"/>
                  <a:pt x="254000" y="37440"/>
                  <a:pt x="228600" y="31090"/>
                </a:cubicBezTo>
                <a:cubicBezTo>
                  <a:pt x="203200" y="24740"/>
                  <a:pt x="171450" y="7277"/>
                  <a:pt x="142875" y="2515"/>
                </a:cubicBezTo>
                <a:cubicBezTo>
                  <a:pt x="114300" y="-2247"/>
                  <a:pt x="80963" y="927"/>
                  <a:pt x="57150" y="2515"/>
                </a:cubicBezTo>
                <a:cubicBezTo>
                  <a:pt x="33337" y="4103"/>
                  <a:pt x="0" y="928"/>
                  <a:pt x="0" y="12040"/>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72" name="Freeform 62">
            <a:extLst>
              <a:ext uri="{FF2B5EF4-FFF2-40B4-BE49-F238E27FC236}">
                <a16:creationId xmlns:a16="http://schemas.microsoft.com/office/drawing/2014/main" id="{D07AE7F3-D6E5-4A99-A689-3F38910720CE}"/>
              </a:ext>
            </a:extLst>
          </p:cNvPr>
          <p:cNvSpPr/>
          <p:nvPr/>
        </p:nvSpPr>
        <p:spPr>
          <a:xfrm rot="19680000">
            <a:off x="4774023" y="1735353"/>
            <a:ext cx="398461" cy="280904"/>
          </a:xfrm>
          <a:custGeom>
            <a:avLst/>
            <a:gdLst>
              <a:gd name="connsiteX0" fmla="*/ 562 w 314887"/>
              <a:gd name="connsiteY0" fmla="*/ 10977 h 268604"/>
              <a:gd name="connsiteX1" fmla="*/ 95812 w 314887"/>
              <a:gd name="connsiteY1" fmla="*/ 1452 h 268604"/>
              <a:gd name="connsiteX2" fmla="*/ 152962 w 314887"/>
              <a:gd name="connsiteY2" fmla="*/ 20502 h 268604"/>
              <a:gd name="connsiteX3" fmla="*/ 219637 w 314887"/>
              <a:gd name="connsiteY3" fmla="*/ 68127 h 268604"/>
              <a:gd name="connsiteX4" fmla="*/ 267262 w 314887"/>
              <a:gd name="connsiteY4" fmla="*/ 115752 h 268604"/>
              <a:gd name="connsiteX5" fmla="*/ 295837 w 314887"/>
              <a:gd name="connsiteY5" fmla="*/ 153852 h 268604"/>
              <a:gd name="connsiteX6" fmla="*/ 314887 w 314887"/>
              <a:gd name="connsiteY6" fmla="*/ 230052 h 268604"/>
              <a:gd name="connsiteX7" fmla="*/ 295837 w 314887"/>
              <a:gd name="connsiteY7" fmla="*/ 268152 h 268604"/>
              <a:gd name="connsiteX8" fmla="*/ 229162 w 314887"/>
              <a:gd name="connsiteY8" fmla="*/ 249102 h 268604"/>
              <a:gd name="connsiteX9" fmla="*/ 181537 w 314887"/>
              <a:gd name="connsiteY9" fmla="*/ 220527 h 268604"/>
              <a:gd name="connsiteX10" fmla="*/ 124387 w 314887"/>
              <a:gd name="connsiteY10" fmla="*/ 163377 h 268604"/>
              <a:gd name="connsiteX11" fmla="*/ 95812 w 314887"/>
              <a:gd name="connsiteY11" fmla="*/ 134802 h 268604"/>
              <a:gd name="connsiteX12" fmla="*/ 57712 w 314887"/>
              <a:gd name="connsiteY12" fmla="*/ 87177 h 268604"/>
              <a:gd name="connsiteX13" fmla="*/ 562 w 314887"/>
              <a:gd name="connsiteY13" fmla="*/ 10977 h 268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4887" h="268604">
                <a:moveTo>
                  <a:pt x="562" y="10977"/>
                </a:moveTo>
                <a:cubicBezTo>
                  <a:pt x="6912" y="-3311"/>
                  <a:pt x="70412" y="-136"/>
                  <a:pt x="95812" y="1452"/>
                </a:cubicBezTo>
                <a:cubicBezTo>
                  <a:pt x="121212" y="3039"/>
                  <a:pt x="132325" y="9390"/>
                  <a:pt x="152962" y="20502"/>
                </a:cubicBezTo>
                <a:cubicBezTo>
                  <a:pt x="173599" y="31614"/>
                  <a:pt x="200587" y="52252"/>
                  <a:pt x="219637" y="68127"/>
                </a:cubicBezTo>
                <a:cubicBezTo>
                  <a:pt x="238687" y="84002"/>
                  <a:pt x="254562" y="101465"/>
                  <a:pt x="267262" y="115752"/>
                </a:cubicBezTo>
                <a:cubicBezTo>
                  <a:pt x="279962" y="130040"/>
                  <a:pt x="287900" y="134802"/>
                  <a:pt x="295837" y="153852"/>
                </a:cubicBezTo>
                <a:cubicBezTo>
                  <a:pt x="303774" y="172902"/>
                  <a:pt x="314887" y="211002"/>
                  <a:pt x="314887" y="230052"/>
                </a:cubicBezTo>
                <a:cubicBezTo>
                  <a:pt x="314887" y="249102"/>
                  <a:pt x="310124" y="264977"/>
                  <a:pt x="295837" y="268152"/>
                </a:cubicBezTo>
                <a:cubicBezTo>
                  <a:pt x="281550" y="271327"/>
                  <a:pt x="248212" y="257039"/>
                  <a:pt x="229162" y="249102"/>
                </a:cubicBezTo>
                <a:cubicBezTo>
                  <a:pt x="210112" y="241165"/>
                  <a:pt x="198999" y="234814"/>
                  <a:pt x="181537" y="220527"/>
                </a:cubicBezTo>
                <a:cubicBezTo>
                  <a:pt x="164075" y="206240"/>
                  <a:pt x="124387" y="163377"/>
                  <a:pt x="124387" y="163377"/>
                </a:cubicBezTo>
                <a:cubicBezTo>
                  <a:pt x="110100" y="149090"/>
                  <a:pt x="106924" y="147502"/>
                  <a:pt x="95812" y="134802"/>
                </a:cubicBezTo>
                <a:cubicBezTo>
                  <a:pt x="84700" y="122102"/>
                  <a:pt x="71999" y="101464"/>
                  <a:pt x="57712" y="87177"/>
                </a:cubicBezTo>
                <a:cubicBezTo>
                  <a:pt x="43425" y="72890"/>
                  <a:pt x="-5788" y="25265"/>
                  <a:pt x="562" y="10977"/>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8" name="Freeform 62">
            <a:extLst>
              <a:ext uri="{FF2B5EF4-FFF2-40B4-BE49-F238E27FC236}">
                <a16:creationId xmlns:a16="http://schemas.microsoft.com/office/drawing/2014/main" id="{970A8659-755C-44ED-B00D-B3256E4B748F}"/>
              </a:ext>
            </a:extLst>
          </p:cNvPr>
          <p:cNvSpPr/>
          <p:nvPr/>
        </p:nvSpPr>
        <p:spPr>
          <a:xfrm>
            <a:off x="5959171" y="2220641"/>
            <a:ext cx="280291" cy="263001"/>
          </a:xfrm>
          <a:custGeom>
            <a:avLst/>
            <a:gdLst>
              <a:gd name="connsiteX0" fmla="*/ 562 w 314887"/>
              <a:gd name="connsiteY0" fmla="*/ 10977 h 268604"/>
              <a:gd name="connsiteX1" fmla="*/ 95812 w 314887"/>
              <a:gd name="connsiteY1" fmla="*/ 1452 h 268604"/>
              <a:gd name="connsiteX2" fmla="*/ 152962 w 314887"/>
              <a:gd name="connsiteY2" fmla="*/ 20502 h 268604"/>
              <a:gd name="connsiteX3" fmla="*/ 219637 w 314887"/>
              <a:gd name="connsiteY3" fmla="*/ 68127 h 268604"/>
              <a:gd name="connsiteX4" fmla="*/ 267262 w 314887"/>
              <a:gd name="connsiteY4" fmla="*/ 115752 h 268604"/>
              <a:gd name="connsiteX5" fmla="*/ 295837 w 314887"/>
              <a:gd name="connsiteY5" fmla="*/ 153852 h 268604"/>
              <a:gd name="connsiteX6" fmla="*/ 314887 w 314887"/>
              <a:gd name="connsiteY6" fmla="*/ 230052 h 268604"/>
              <a:gd name="connsiteX7" fmla="*/ 295837 w 314887"/>
              <a:gd name="connsiteY7" fmla="*/ 268152 h 268604"/>
              <a:gd name="connsiteX8" fmla="*/ 229162 w 314887"/>
              <a:gd name="connsiteY8" fmla="*/ 249102 h 268604"/>
              <a:gd name="connsiteX9" fmla="*/ 181537 w 314887"/>
              <a:gd name="connsiteY9" fmla="*/ 220527 h 268604"/>
              <a:gd name="connsiteX10" fmla="*/ 124387 w 314887"/>
              <a:gd name="connsiteY10" fmla="*/ 163377 h 268604"/>
              <a:gd name="connsiteX11" fmla="*/ 95812 w 314887"/>
              <a:gd name="connsiteY11" fmla="*/ 134802 h 268604"/>
              <a:gd name="connsiteX12" fmla="*/ 57712 w 314887"/>
              <a:gd name="connsiteY12" fmla="*/ 87177 h 268604"/>
              <a:gd name="connsiteX13" fmla="*/ 562 w 314887"/>
              <a:gd name="connsiteY13" fmla="*/ 10977 h 268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4887" h="268604">
                <a:moveTo>
                  <a:pt x="562" y="10977"/>
                </a:moveTo>
                <a:cubicBezTo>
                  <a:pt x="6912" y="-3311"/>
                  <a:pt x="70412" y="-136"/>
                  <a:pt x="95812" y="1452"/>
                </a:cubicBezTo>
                <a:cubicBezTo>
                  <a:pt x="121212" y="3039"/>
                  <a:pt x="132325" y="9390"/>
                  <a:pt x="152962" y="20502"/>
                </a:cubicBezTo>
                <a:cubicBezTo>
                  <a:pt x="173599" y="31614"/>
                  <a:pt x="200587" y="52252"/>
                  <a:pt x="219637" y="68127"/>
                </a:cubicBezTo>
                <a:cubicBezTo>
                  <a:pt x="238687" y="84002"/>
                  <a:pt x="254562" y="101465"/>
                  <a:pt x="267262" y="115752"/>
                </a:cubicBezTo>
                <a:cubicBezTo>
                  <a:pt x="279962" y="130040"/>
                  <a:pt x="287900" y="134802"/>
                  <a:pt x="295837" y="153852"/>
                </a:cubicBezTo>
                <a:cubicBezTo>
                  <a:pt x="303774" y="172902"/>
                  <a:pt x="314887" y="211002"/>
                  <a:pt x="314887" y="230052"/>
                </a:cubicBezTo>
                <a:cubicBezTo>
                  <a:pt x="314887" y="249102"/>
                  <a:pt x="310124" y="264977"/>
                  <a:pt x="295837" y="268152"/>
                </a:cubicBezTo>
                <a:cubicBezTo>
                  <a:pt x="281550" y="271327"/>
                  <a:pt x="248212" y="257039"/>
                  <a:pt x="229162" y="249102"/>
                </a:cubicBezTo>
                <a:cubicBezTo>
                  <a:pt x="210112" y="241165"/>
                  <a:pt x="198999" y="234814"/>
                  <a:pt x="181537" y="220527"/>
                </a:cubicBezTo>
                <a:cubicBezTo>
                  <a:pt x="164075" y="206240"/>
                  <a:pt x="124387" y="163377"/>
                  <a:pt x="124387" y="163377"/>
                </a:cubicBezTo>
                <a:cubicBezTo>
                  <a:pt x="110100" y="149090"/>
                  <a:pt x="106924" y="147502"/>
                  <a:pt x="95812" y="134802"/>
                </a:cubicBezTo>
                <a:cubicBezTo>
                  <a:pt x="84700" y="122102"/>
                  <a:pt x="71999" y="101464"/>
                  <a:pt x="57712" y="87177"/>
                </a:cubicBezTo>
                <a:cubicBezTo>
                  <a:pt x="43425" y="72890"/>
                  <a:pt x="-5788" y="25265"/>
                  <a:pt x="562" y="10977"/>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0" name="Freeform 22">
            <a:extLst>
              <a:ext uri="{FF2B5EF4-FFF2-40B4-BE49-F238E27FC236}">
                <a16:creationId xmlns:a16="http://schemas.microsoft.com/office/drawing/2014/main" id="{47A58C76-881A-4A4A-B671-501F41D703BF}"/>
              </a:ext>
            </a:extLst>
          </p:cNvPr>
          <p:cNvSpPr/>
          <p:nvPr/>
        </p:nvSpPr>
        <p:spPr>
          <a:xfrm rot="200573">
            <a:off x="5091072" y="1890460"/>
            <a:ext cx="390515" cy="176481"/>
          </a:xfrm>
          <a:custGeom>
            <a:avLst/>
            <a:gdLst>
              <a:gd name="connsiteX0" fmla="*/ 0 w 562634"/>
              <a:gd name="connsiteY0" fmla="*/ 85725 h 200298"/>
              <a:gd name="connsiteX1" fmla="*/ 76200 w 562634"/>
              <a:gd name="connsiteY1" fmla="*/ 47625 h 200298"/>
              <a:gd name="connsiteX2" fmla="*/ 142875 w 562634"/>
              <a:gd name="connsiteY2" fmla="*/ 38100 h 200298"/>
              <a:gd name="connsiteX3" fmla="*/ 219075 w 562634"/>
              <a:gd name="connsiteY3" fmla="*/ 28575 h 200298"/>
              <a:gd name="connsiteX4" fmla="*/ 285750 w 562634"/>
              <a:gd name="connsiteY4" fmla="*/ 19050 h 200298"/>
              <a:gd name="connsiteX5" fmla="*/ 323850 w 562634"/>
              <a:gd name="connsiteY5" fmla="*/ 0 h 200298"/>
              <a:gd name="connsiteX6" fmla="*/ 361950 w 562634"/>
              <a:gd name="connsiteY6" fmla="*/ 0 h 200298"/>
              <a:gd name="connsiteX7" fmla="*/ 409575 w 562634"/>
              <a:gd name="connsiteY7" fmla="*/ 19050 h 200298"/>
              <a:gd name="connsiteX8" fmla="*/ 438150 w 562634"/>
              <a:gd name="connsiteY8" fmla="*/ 47625 h 200298"/>
              <a:gd name="connsiteX9" fmla="*/ 495300 w 562634"/>
              <a:gd name="connsiteY9" fmla="*/ 104775 h 200298"/>
              <a:gd name="connsiteX10" fmla="*/ 533400 w 562634"/>
              <a:gd name="connsiteY10" fmla="*/ 152400 h 200298"/>
              <a:gd name="connsiteX11" fmla="*/ 561975 w 562634"/>
              <a:gd name="connsiteY11" fmla="*/ 200025 h 200298"/>
              <a:gd name="connsiteX12" fmla="*/ 504825 w 562634"/>
              <a:gd name="connsiteY12" fmla="*/ 171450 h 200298"/>
              <a:gd name="connsiteX13" fmla="*/ 400050 w 562634"/>
              <a:gd name="connsiteY13" fmla="*/ 161925 h 200298"/>
              <a:gd name="connsiteX14" fmla="*/ 285750 w 562634"/>
              <a:gd name="connsiteY14" fmla="*/ 133350 h 200298"/>
              <a:gd name="connsiteX15" fmla="*/ 152400 w 562634"/>
              <a:gd name="connsiteY15" fmla="*/ 133350 h 200298"/>
              <a:gd name="connsiteX16" fmla="*/ 76200 w 562634"/>
              <a:gd name="connsiteY16" fmla="*/ 123825 h 200298"/>
              <a:gd name="connsiteX17" fmla="*/ 0 w 562634"/>
              <a:gd name="connsiteY17" fmla="*/ 85725 h 200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62634" h="200298">
                <a:moveTo>
                  <a:pt x="0" y="85725"/>
                </a:moveTo>
                <a:cubicBezTo>
                  <a:pt x="0" y="73025"/>
                  <a:pt x="52388" y="55562"/>
                  <a:pt x="76200" y="47625"/>
                </a:cubicBezTo>
                <a:cubicBezTo>
                  <a:pt x="100013" y="39687"/>
                  <a:pt x="142875" y="38100"/>
                  <a:pt x="142875" y="38100"/>
                </a:cubicBezTo>
                <a:lnTo>
                  <a:pt x="219075" y="28575"/>
                </a:lnTo>
                <a:cubicBezTo>
                  <a:pt x="242888" y="25400"/>
                  <a:pt x="268287" y="23813"/>
                  <a:pt x="285750" y="19050"/>
                </a:cubicBezTo>
                <a:cubicBezTo>
                  <a:pt x="303213" y="14287"/>
                  <a:pt x="311150" y="3175"/>
                  <a:pt x="323850" y="0"/>
                </a:cubicBezTo>
                <a:cubicBezTo>
                  <a:pt x="336550" y="-3175"/>
                  <a:pt x="347663" y="-3175"/>
                  <a:pt x="361950" y="0"/>
                </a:cubicBezTo>
                <a:cubicBezTo>
                  <a:pt x="376237" y="3175"/>
                  <a:pt x="396875" y="11113"/>
                  <a:pt x="409575" y="19050"/>
                </a:cubicBezTo>
                <a:cubicBezTo>
                  <a:pt x="422275" y="26987"/>
                  <a:pt x="438150" y="47625"/>
                  <a:pt x="438150" y="47625"/>
                </a:cubicBezTo>
                <a:cubicBezTo>
                  <a:pt x="452437" y="61912"/>
                  <a:pt x="479425" y="87313"/>
                  <a:pt x="495300" y="104775"/>
                </a:cubicBezTo>
                <a:cubicBezTo>
                  <a:pt x="511175" y="122237"/>
                  <a:pt x="522288" y="136525"/>
                  <a:pt x="533400" y="152400"/>
                </a:cubicBezTo>
                <a:cubicBezTo>
                  <a:pt x="544513" y="168275"/>
                  <a:pt x="566737" y="196850"/>
                  <a:pt x="561975" y="200025"/>
                </a:cubicBezTo>
                <a:cubicBezTo>
                  <a:pt x="557213" y="203200"/>
                  <a:pt x="531812" y="177800"/>
                  <a:pt x="504825" y="171450"/>
                </a:cubicBezTo>
                <a:cubicBezTo>
                  <a:pt x="477838" y="165100"/>
                  <a:pt x="436562" y="168275"/>
                  <a:pt x="400050" y="161925"/>
                </a:cubicBezTo>
                <a:cubicBezTo>
                  <a:pt x="363538" y="155575"/>
                  <a:pt x="327025" y="138112"/>
                  <a:pt x="285750" y="133350"/>
                </a:cubicBezTo>
                <a:cubicBezTo>
                  <a:pt x="244475" y="128588"/>
                  <a:pt x="187325" y="134938"/>
                  <a:pt x="152400" y="133350"/>
                </a:cubicBezTo>
                <a:cubicBezTo>
                  <a:pt x="117475" y="131762"/>
                  <a:pt x="100012" y="130175"/>
                  <a:pt x="76200" y="123825"/>
                </a:cubicBezTo>
                <a:cubicBezTo>
                  <a:pt x="52388" y="117475"/>
                  <a:pt x="0" y="98425"/>
                  <a:pt x="0" y="85725"/>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1" name="Freeform 63">
            <a:extLst>
              <a:ext uri="{FF2B5EF4-FFF2-40B4-BE49-F238E27FC236}">
                <a16:creationId xmlns:a16="http://schemas.microsoft.com/office/drawing/2014/main" id="{D4C9B942-6D15-4801-BE5E-CE4E0D6ED9D4}"/>
              </a:ext>
            </a:extLst>
          </p:cNvPr>
          <p:cNvSpPr/>
          <p:nvPr/>
        </p:nvSpPr>
        <p:spPr>
          <a:xfrm rot="-360000">
            <a:off x="7273979" y="2495106"/>
            <a:ext cx="213222" cy="187182"/>
          </a:xfrm>
          <a:custGeom>
            <a:avLst/>
            <a:gdLst>
              <a:gd name="connsiteX0" fmla="*/ 20882 w 240409"/>
              <a:gd name="connsiteY0" fmla="*/ 307 h 211047"/>
              <a:gd name="connsiteX1" fmla="*/ 1832 w 240409"/>
              <a:gd name="connsiteY1" fmla="*/ 47932 h 211047"/>
              <a:gd name="connsiteX2" fmla="*/ 1832 w 240409"/>
              <a:gd name="connsiteY2" fmla="*/ 76507 h 211047"/>
              <a:gd name="connsiteX3" fmla="*/ 11357 w 240409"/>
              <a:gd name="connsiteY3" fmla="*/ 114607 h 211047"/>
              <a:gd name="connsiteX4" fmla="*/ 39932 w 240409"/>
              <a:gd name="connsiteY4" fmla="*/ 133657 h 211047"/>
              <a:gd name="connsiteX5" fmla="*/ 49457 w 240409"/>
              <a:gd name="connsiteY5" fmla="*/ 152707 h 211047"/>
              <a:gd name="connsiteX6" fmla="*/ 78032 w 240409"/>
              <a:gd name="connsiteY6" fmla="*/ 190807 h 211047"/>
              <a:gd name="connsiteX7" fmla="*/ 97082 w 240409"/>
              <a:gd name="connsiteY7" fmla="*/ 200332 h 211047"/>
              <a:gd name="connsiteX8" fmla="*/ 144707 w 240409"/>
              <a:gd name="connsiteY8" fmla="*/ 209857 h 211047"/>
              <a:gd name="connsiteX9" fmla="*/ 201857 w 240409"/>
              <a:gd name="connsiteY9" fmla="*/ 209857 h 211047"/>
              <a:gd name="connsiteX10" fmla="*/ 239957 w 240409"/>
              <a:gd name="connsiteY10" fmla="*/ 200332 h 211047"/>
              <a:gd name="connsiteX11" fmla="*/ 220907 w 240409"/>
              <a:gd name="connsiteY11" fmla="*/ 143182 h 211047"/>
              <a:gd name="connsiteX12" fmla="*/ 192332 w 240409"/>
              <a:gd name="connsiteY12" fmla="*/ 124132 h 211047"/>
              <a:gd name="connsiteX13" fmla="*/ 144707 w 240409"/>
              <a:gd name="connsiteY13" fmla="*/ 66982 h 211047"/>
              <a:gd name="connsiteX14" fmla="*/ 106607 w 240409"/>
              <a:gd name="connsiteY14" fmla="*/ 28882 h 211047"/>
              <a:gd name="connsiteX15" fmla="*/ 20882 w 240409"/>
              <a:gd name="connsiteY15" fmla="*/ 307 h 211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0409" h="211047">
                <a:moveTo>
                  <a:pt x="20882" y="307"/>
                </a:moveTo>
                <a:cubicBezTo>
                  <a:pt x="3419" y="3482"/>
                  <a:pt x="5007" y="35232"/>
                  <a:pt x="1832" y="47932"/>
                </a:cubicBezTo>
                <a:cubicBezTo>
                  <a:pt x="-1343" y="60632"/>
                  <a:pt x="245" y="65395"/>
                  <a:pt x="1832" y="76507"/>
                </a:cubicBezTo>
                <a:cubicBezTo>
                  <a:pt x="3419" y="87619"/>
                  <a:pt x="5007" y="105082"/>
                  <a:pt x="11357" y="114607"/>
                </a:cubicBezTo>
                <a:cubicBezTo>
                  <a:pt x="17707" y="124132"/>
                  <a:pt x="33582" y="127307"/>
                  <a:pt x="39932" y="133657"/>
                </a:cubicBezTo>
                <a:cubicBezTo>
                  <a:pt x="46282" y="140007"/>
                  <a:pt x="43107" y="143182"/>
                  <a:pt x="49457" y="152707"/>
                </a:cubicBezTo>
                <a:cubicBezTo>
                  <a:pt x="55807" y="162232"/>
                  <a:pt x="70095" y="182870"/>
                  <a:pt x="78032" y="190807"/>
                </a:cubicBezTo>
                <a:cubicBezTo>
                  <a:pt x="85969" y="198744"/>
                  <a:pt x="85969" y="197157"/>
                  <a:pt x="97082" y="200332"/>
                </a:cubicBezTo>
                <a:cubicBezTo>
                  <a:pt x="108195" y="203507"/>
                  <a:pt x="127245" y="208270"/>
                  <a:pt x="144707" y="209857"/>
                </a:cubicBezTo>
                <a:cubicBezTo>
                  <a:pt x="162169" y="211444"/>
                  <a:pt x="185982" y="211445"/>
                  <a:pt x="201857" y="209857"/>
                </a:cubicBezTo>
                <a:cubicBezTo>
                  <a:pt x="217732" y="208270"/>
                  <a:pt x="236782" y="211445"/>
                  <a:pt x="239957" y="200332"/>
                </a:cubicBezTo>
                <a:cubicBezTo>
                  <a:pt x="243132" y="189219"/>
                  <a:pt x="228844" y="155882"/>
                  <a:pt x="220907" y="143182"/>
                </a:cubicBezTo>
                <a:cubicBezTo>
                  <a:pt x="212970" y="130482"/>
                  <a:pt x="205032" y="136832"/>
                  <a:pt x="192332" y="124132"/>
                </a:cubicBezTo>
                <a:cubicBezTo>
                  <a:pt x="179632" y="111432"/>
                  <a:pt x="158995" y="82857"/>
                  <a:pt x="144707" y="66982"/>
                </a:cubicBezTo>
                <a:cubicBezTo>
                  <a:pt x="130420" y="51107"/>
                  <a:pt x="125657" y="38407"/>
                  <a:pt x="106607" y="28882"/>
                </a:cubicBezTo>
                <a:cubicBezTo>
                  <a:pt x="87557" y="19357"/>
                  <a:pt x="38345" y="-2868"/>
                  <a:pt x="20882" y="307"/>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5" name="Freeform 62">
            <a:extLst>
              <a:ext uri="{FF2B5EF4-FFF2-40B4-BE49-F238E27FC236}">
                <a16:creationId xmlns:a16="http://schemas.microsoft.com/office/drawing/2014/main" id="{F4A7AF89-E286-40BE-A52F-372D20EC1CD9}"/>
              </a:ext>
            </a:extLst>
          </p:cNvPr>
          <p:cNvSpPr/>
          <p:nvPr/>
        </p:nvSpPr>
        <p:spPr>
          <a:xfrm rot="-660000">
            <a:off x="6721738" y="2691447"/>
            <a:ext cx="198788" cy="169571"/>
          </a:xfrm>
          <a:custGeom>
            <a:avLst/>
            <a:gdLst>
              <a:gd name="connsiteX0" fmla="*/ 562 w 314887"/>
              <a:gd name="connsiteY0" fmla="*/ 10977 h 268604"/>
              <a:gd name="connsiteX1" fmla="*/ 95812 w 314887"/>
              <a:gd name="connsiteY1" fmla="*/ 1452 h 268604"/>
              <a:gd name="connsiteX2" fmla="*/ 152962 w 314887"/>
              <a:gd name="connsiteY2" fmla="*/ 20502 h 268604"/>
              <a:gd name="connsiteX3" fmla="*/ 219637 w 314887"/>
              <a:gd name="connsiteY3" fmla="*/ 68127 h 268604"/>
              <a:gd name="connsiteX4" fmla="*/ 267262 w 314887"/>
              <a:gd name="connsiteY4" fmla="*/ 115752 h 268604"/>
              <a:gd name="connsiteX5" fmla="*/ 295837 w 314887"/>
              <a:gd name="connsiteY5" fmla="*/ 153852 h 268604"/>
              <a:gd name="connsiteX6" fmla="*/ 314887 w 314887"/>
              <a:gd name="connsiteY6" fmla="*/ 230052 h 268604"/>
              <a:gd name="connsiteX7" fmla="*/ 295837 w 314887"/>
              <a:gd name="connsiteY7" fmla="*/ 268152 h 268604"/>
              <a:gd name="connsiteX8" fmla="*/ 229162 w 314887"/>
              <a:gd name="connsiteY8" fmla="*/ 249102 h 268604"/>
              <a:gd name="connsiteX9" fmla="*/ 181537 w 314887"/>
              <a:gd name="connsiteY9" fmla="*/ 220527 h 268604"/>
              <a:gd name="connsiteX10" fmla="*/ 124387 w 314887"/>
              <a:gd name="connsiteY10" fmla="*/ 163377 h 268604"/>
              <a:gd name="connsiteX11" fmla="*/ 95812 w 314887"/>
              <a:gd name="connsiteY11" fmla="*/ 134802 h 268604"/>
              <a:gd name="connsiteX12" fmla="*/ 57712 w 314887"/>
              <a:gd name="connsiteY12" fmla="*/ 87177 h 268604"/>
              <a:gd name="connsiteX13" fmla="*/ 562 w 314887"/>
              <a:gd name="connsiteY13" fmla="*/ 10977 h 268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4887" h="268604">
                <a:moveTo>
                  <a:pt x="562" y="10977"/>
                </a:moveTo>
                <a:cubicBezTo>
                  <a:pt x="6912" y="-3311"/>
                  <a:pt x="70412" y="-136"/>
                  <a:pt x="95812" y="1452"/>
                </a:cubicBezTo>
                <a:cubicBezTo>
                  <a:pt x="121212" y="3039"/>
                  <a:pt x="132325" y="9390"/>
                  <a:pt x="152962" y="20502"/>
                </a:cubicBezTo>
                <a:cubicBezTo>
                  <a:pt x="173599" y="31614"/>
                  <a:pt x="200587" y="52252"/>
                  <a:pt x="219637" y="68127"/>
                </a:cubicBezTo>
                <a:cubicBezTo>
                  <a:pt x="238687" y="84002"/>
                  <a:pt x="254562" y="101465"/>
                  <a:pt x="267262" y="115752"/>
                </a:cubicBezTo>
                <a:cubicBezTo>
                  <a:pt x="279962" y="130040"/>
                  <a:pt x="287900" y="134802"/>
                  <a:pt x="295837" y="153852"/>
                </a:cubicBezTo>
                <a:cubicBezTo>
                  <a:pt x="303774" y="172902"/>
                  <a:pt x="314887" y="211002"/>
                  <a:pt x="314887" y="230052"/>
                </a:cubicBezTo>
                <a:cubicBezTo>
                  <a:pt x="314887" y="249102"/>
                  <a:pt x="310124" y="264977"/>
                  <a:pt x="295837" y="268152"/>
                </a:cubicBezTo>
                <a:cubicBezTo>
                  <a:pt x="281550" y="271327"/>
                  <a:pt x="248212" y="257039"/>
                  <a:pt x="229162" y="249102"/>
                </a:cubicBezTo>
                <a:cubicBezTo>
                  <a:pt x="210112" y="241165"/>
                  <a:pt x="198999" y="234814"/>
                  <a:pt x="181537" y="220527"/>
                </a:cubicBezTo>
                <a:cubicBezTo>
                  <a:pt x="164075" y="206240"/>
                  <a:pt x="124387" y="163377"/>
                  <a:pt x="124387" y="163377"/>
                </a:cubicBezTo>
                <a:cubicBezTo>
                  <a:pt x="110100" y="149090"/>
                  <a:pt x="106924" y="147502"/>
                  <a:pt x="95812" y="134802"/>
                </a:cubicBezTo>
                <a:cubicBezTo>
                  <a:pt x="84700" y="122102"/>
                  <a:pt x="71999" y="101464"/>
                  <a:pt x="57712" y="87177"/>
                </a:cubicBezTo>
                <a:cubicBezTo>
                  <a:pt x="43425" y="72890"/>
                  <a:pt x="-5788" y="25265"/>
                  <a:pt x="562" y="10977"/>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6" name="Freeform 63">
            <a:extLst>
              <a:ext uri="{FF2B5EF4-FFF2-40B4-BE49-F238E27FC236}">
                <a16:creationId xmlns:a16="http://schemas.microsoft.com/office/drawing/2014/main" id="{B9D5136A-E202-435D-B052-2A7F9A4213FC}"/>
              </a:ext>
            </a:extLst>
          </p:cNvPr>
          <p:cNvSpPr/>
          <p:nvPr/>
        </p:nvSpPr>
        <p:spPr>
          <a:xfrm rot="20040000">
            <a:off x="6382677" y="1864173"/>
            <a:ext cx="165856" cy="176226"/>
          </a:xfrm>
          <a:custGeom>
            <a:avLst/>
            <a:gdLst>
              <a:gd name="connsiteX0" fmla="*/ 20882 w 240409"/>
              <a:gd name="connsiteY0" fmla="*/ 307 h 211047"/>
              <a:gd name="connsiteX1" fmla="*/ 1832 w 240409"/>
              <a:gd name="connsiteY1" fmla="*/ 47932 h 211047"/>
              <a:gd name="connsiteX2" fmla="*/ 1832 w 240409"/>
              <a:gd name="connsiteY2" fmla="*/ 76507 h 211047"/>
              <a:gd name="connsiteX3" fmla="*/ 11357 w 240409"/>
              <a:gd name="connsiteY3" fmla="*/ 114607 h 211047"/>
              <a:gd name="connsiteX4" fmla="*/ 39932 w 240409"/>
              <a:gd name="connsiteY4" fmla="*/ 133657 h 211047"/>
              <a:gd name="connsiteX5" fmla="*/ 49457 w 240409"/>
              <a:gd name="connsiteY5" fmla="*/ 152707 h 211047"/>
              <a:gd name="connsiteX6" fmla="*/ 78032 w 240409"/>
              <a:gd name="connsiteY6" fmla="*/ 190807 h 211047"/>
              <a:gd name="connsiteX7" fmla="*/ 97082 w 240409"/>
              <a:gd name="connsiteY7" fmla="*/ 200332 h 211047"/>
              <a:gd name="connsiteX8" fmla="*/ 144707 w 240409"/>
              <a:gd name="connsiteY8" fmla="*/ 209857 h 211047"/>
              <a:gd name="connsiteX9" fmla="*/ 201857 w 240409"/>
              <a:gd name="connsiteY9" fmla="*/ 209857 h 211047"/>
              <a:gd name="connsiteX10" fmla="*/ 239957 w 240409"/>
              <a:gd name="connsiteY10" fmla="*/ 200332 h 211047"/>
              <a:gd name="connsiteX11" fmla="*/ 220907 w 240409"/>
              <a:gd name="connsiteY11" fmla="*/ 143182 h 211047"/>
              <a:gd name="connsiteX12" fmla="*/ 192332 w 240409"/>
              <a:gd name="connsiteY12" fmla="*/ 124132 h 211047"/>
              <a:gd name="connsiteX13" fmla="*/ 144707 w 240409"/>
              <a:gd name="connsiteY13" fmla="*/ 66982 h 211047"/>
              <a:gd name="connsiteX14" fmla="*/ 106607 w 240409"/>
              <a:gd name="connsiteY14" fmla="*/ 28882 h 211047"/>
              <a:gd name="connsiteX15" fmla="*/ 20882 w 240409"/>
              <a:gd name="connsiteY15" fmla="*/ 307 h 211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0409" h="211047">
                <a:moveTo>
                  <a:pt x="20882" y="307"/>
                </a:moveTo>
                <a:cubicBezTo>
                  <a:pt x="3419" y="3482"/>
                  <a:pt x="5007" y="35232"/>
                  <a:pt x="1832" y="47932"/>
                </a:cubicBezTo>
                <a:cubicBezTo>
                  <a:pt x="-1343" y="60632"/>
                  <a:pt x="245" y="65395"/>
                  <a:pt x="1832" y="76507"/>
                </a:cubicBezTo>
                <a:cubicBezTo>
                  <a:pt x="3419" y="87619"/>
                  <a:pt x="5007" y="105082"/>
                  <a:pt x="11357" y="114607"/>
                </a:cubicBezTo>
                <a:cubicBezTo>
                  <a:pt x="17707" y="124132"/>
                  <a:pt x="33582" y="127307"/>
                  <a:pt x="39932" y="133657"/>
                </a:cubicBezTo>
                <a:cubicBezTo>
                  <a:pt x="46282" y="140007"/>
                  <a:pt x="43107" y="143182"/>
                  <a:pt x="49457" y="152707"/>
                </a:cubicBezTo>
                <a:cubicBezTo>
                  <a:pt x="55807" y="162232"/>
                  <a:pt x="70095" y="182870"/>
                  <a:pt x="78032" y="190807"/>
                </a:cubicBezTo>
                <a:cubicBezTo>
                  <a:pt x="85969" y="198744"/>
                  <a:pt x="85969" y="197157"/>
                  <a:pt x="97082" y="200332"/>
                </a:cubicBezTo>
                <a:cubicBezTo>
                  <a:pt x="108195" y="203507"/>
                  <a:pt x="127245" y="208270"/>
                  <a:pt x="144707" y="209857"/>
                </a:cubicBezTo>
                <a:cubicBezTo>
                  <a:pt x="162169" y="211444"/>
                  <a:pt x="185982" y="211445"/>
                  <a:pt x="201857" y="209857"/>
                </a:cubicBezTo>
                <a:cubicBezTo>
                  <a:pt x="217732" y="208270"/>
                  <a:pt x="236782" y="211445"/>
                  <a:pt x="239957" y="200332"/>
                </a:cubicBezTo>
                <a:cubicBezTo>
                  <a:pt x="243132" y="189219"/>
                  <a:pt x="228844" y="155882"/>
                  <a:pt x="220907" y="143182"/>
                </a:cubicBezTo>
                <a:cubicBezTo>
                  <a:pt x="212970" y="130482"/>
                  <a:pt x="205032" y="136832"/>
                  <a:pt x="192332" y="124132"/>
                </a:cubicBezTo>
                <a:cubicBezTo>
                  <a:pt x="179632" y="111432"/>
                  <a:pt x="158995" y="82857"/>
                  <a:pt x="144707" y="66982"/>
                </a:cubicBezTo>
                <a:cubicBezTo>
                  <a:pt x="130420" y="51107"/>
                  <a:pt x="125657" y="38407"/>
                  <a:pt x="106607" y="28882"/>
                </a:cubicBezTo>
                <a:cubicBezTo>
                  <a:pt x="87557" y="19357"/>
                  <a:pt x="38345" y="-2868"/>
                  <a:pt x="20882" y="307"/>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7" name="Freeform 64">
            <a:extLst>
              <a:ext uri="{FF2B5EF4-FFF2-40B4-BE49-F238E27FC236}">
                <a16:creationId xmlns:a16="http://schemas.microsoft.com/office/drawing/2014/main" id="{BD920CBB-78D6-45AF-9901-65BFD515B33F}"/>
              </a:ext>
            </a:extLst>
          </p:cNvPr>
          <p:cNvSpPr/>
          <p:nvPr/>
        </p:nvSpPr>
        <p:spPr>
          <a:xfrm>
            <a:off x="7695855" y="2835277"/>
            <a:ext cx="212891" cy="151214"/>
          </a:xfrm>
          <a:custGeom>
            <a:avLst/>
            <a:gdLst>
              <a:gd name="connsiteX0" fmla="*/ 38193 w 212891"/>
              <a:gd name="connsiteY0" fmla="*/ 161 h 182968"/>
              <a:gd name="connsiteX1" fmla="*/ 93 w 212891"/>
              <a:gd name="connsiteY1" fmla="*/ 76361 h 182968"/>
              <a:gd name="connsiteX2" fmla="*/ 28668 w 212891"/>
              <a:gd name="connsiteY2" fmla="*/ 123986 h 182968"/>
              <a:gd name="connsiteX3" fmla="*/ 66768 w 212891"/>
              <a:gd name="connsiteY3" fmla="*/ 162086 h 182968"/>
              <a:gd name="connsiteX4" fmla="*/ 104868 w 212891"/>
              <a:gd name="connsiteY4" fmla="*/ 181136 h 182968"/>
              <a:gd name="connsiteX5" fmla="*/ 152493 w 212891"/>
              <a:gd name="connsiteY5" fmla="*/ 181136 h 182968"/>
              <a:gd name="connsiteX6" fmla="*/ 209643 w 212891"/>
              <a:gd name="connsiteY6" fmla="*/ 171611 h 182968"/>
              <a:gd name="connsiteX7" fmla="*/ 200118 w 212891"/>
              <a:gd name="connsiteY7" fmla="*/ 123986 h 182968"/>
              <a:gd name="connsiteX8" fmla="*/ 152493 w 212891"/>
              <a:gd name="connsiteY8" fmla="*/ 85886 h 182968"/>
              <a:gd name="connsiteX9" fmla="*/ 114393 w 212891"/>
              <a:gd name="connsiteY9" fmla="*/ 57311 h 182968"/>
              <a:gd name="connsiteX10" fmla="*/ 38193 w 212891"/>
              <a:gd name="connsiteY10" fmla="*/ 161 h 1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2891" h="182968">
                <a:moveTo>
                  <a:pt x="38193" y="161"/>
                </a:moveTo>
                <a:cubicBezTo>
                  <a:pt x="19143" y="3336"/>
                  <a:pt x="1680" y="55724"/>
                  <a:pt x="93" y="76361"/>
                </a:cubicBezTo>
                <a:cubicBezTo>
                  <a:pt x="-1494" y="96998"/>
                  <a:pt x="17555" y="109699"/>
                  <a:pt x="28668" y="123986"/>
                </a:cubicBezTo>
                <a:cubicBezTo>
                  <a:pt x="39781" y="138274"/>
                  <a:pt x="54068" y="152561"/>
                  <a:pt x="66768" y="162086"/>
                </a:cubicBezTo>
                <a:cubicBezTo>
                  <a:pt x="79468" y="171611"/>
                  <a:pt x="90581" y="177961"/>
                  <a:pt x="104868" y="181136"/>
                </a:cubicBezTo>
                <a:cubicBezTo>
                  <a:pt x="119155" y="184311"/>
                  <a:pt x="135031" y="182723"/>
                  <a:pt x="152493" y="181136"/>
                </a:cubicBezTo>
                <a:cubicBezTo>
                  <a:pt x="169955" y="179549"/>
                  <a:pt x="201706" y="181136"/>
                  <a:pt x="209643" y="171611"/>
                </a:cubicBezTo>
                <a:cubicBezTo>
                  <a:pt x="217580" y="162086"/>
                  <a:pt x="209643" y="138273"/>
                  <a:pt x="200118" y="123986"/>
                </a:cubicBezTo>
                <a:cubicBezTo>
                  <a:pt x="190593" y="109699"/>
                  <a:pt x="166781" y="96999"/>
                  <a:pt x="152493" y="85886"/>
                </a:cubicBezTo>
                <a:cubicBezTo>
                  <a:pt x="138206" y="74774"/>
                  <a:pt x="131855" y="73186"/>
                  <a:pt x="114393" y="57311"/>
                </a:cubicBezTo>
                <a:cubicBezTo>
                  <a:pt x="96931" y="41436"/>
                  <a:pt x="57243" y="-3014"/>
                  <a:pt x="38193" y="161"/>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3" name="Freeform 64">
            <a:extLst>
              <a:ext uri="{FF2B5EF4-FFF2-40B4-BE49-F238E27FC236}">
                <a16:creationId xmlns:a16="http://schemas.microsoft.com/office/drawing/2014/main" id="{97A37C11-AB80-4581-8D10-01982D2A0FEF}"/>
              </a:ext>
            </a:extLst>
          </p:cNvPr>
          <p:cNvSpPr/>
          <p:nvPr/>
        </p:nvSpPr>
        <p:spPr>
          <a:xfrm rot="11040000">
            <a:off x="7249142" y="3050742"/>
            <a:ext cx="159948" cy="137467"/>
          </a:xfrm>
          <a:custGeom>
            <a:avLst/>
            <a:gdLst>
              <a:gd name="connsiteX0" fmla="*/ 38193 w 212891"/>
              <a:gd name="connsiteY0" fmla="*/ 161 h 182968"/>
              <a:gd name="connsiteX1" fmla="*/ 93 w 212891"/>
              <a:gd name="connsiteY1" fmla="*/ 76361 h 182968"/>
              <a:gd name="connsiteX2" fmla="*/ 28668 w 212891"/>
              <a:gd name="connsiteY2" fmla="*/ 123986 h 182968"/>
              <a:gd name="connsiteX3" fmla="*/ 66768 w 212891"/>
              <a:gd name="connsiteY3" fmla="*/ 162086 h 182968"/>
              <a:gd name="connsiteX4" fmla="*/ 104868 w 212891"/>
              <a:gd name="connsiteY4" fmla="*/ 181136 h 182968"/>
              <a:gd name="connsiteX5" fmla="*/ 152493 w 212891"/>
              <a:gd name="connsiteY5" fmla="*/ 181136 h 182968"/>
              <a:gd name="connsiteX6" fmla="*/ 209643 w 212891"/>
              <a:gd name="connsiteY6" fmla="*/ 171611 h 182968"/>
              <a:gd name="connsiteX7" fmla="*/ 200118 w 212891"/>
              <a:gd name="connsiteY7" fmla="*/ 123986 h 182968"/>
              <a:gd name="connsiteX8" fmla="*/ 152493 w 212891"/>
              <a:gd name="connsiteY8" fmla="*/ 85886 h 182968"/>
              <a:gd name="connsiteX9" fmla="*/ 114393 w 212891"/>
              <a:gd name="connsiteY9" fmla="*/ 57311 h 182968"/>
              <a:gd name="connsiteX10" fmla="*/ 38193 w 212891"/>
              <a:gd name="connsiteY10" fmla="*/ 161 h 1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2891" h="182968">
                <a:moveTo>
                  <a:pt x="38193" y="161"/>
                </a:moveTo>
                <a:cubicBezTo>
                  <a:pt x="19143" y="3336"/>
                  <a:pt x="1680" y="55724"/>
                  <a:pt x="93" y="76361"/>
                </a:cubicBezTo>
                <a:cubicBezTo>
                  <a:pt x="-1494" y="96998"/>
                  <a:pt x="17555" y="109699"/>
                  <a:pt x="28668" y="123986"/>
                </a:cubicBezTo>
                <a:cubicBezTo>
                  <a:pt x="39781" y="138274"/>
                  <a:pt x="54068" y="152561"/>
                  <a:pt x="66768" y="162086"/>
                </a:cubicBezTo>
                <a:cubicBezTo>
                  <a:pt x="79468" y="171611"/>
                  <a:pt x="90581" y="177961"/>
                  <a:pt x="104868" y="181136"/>
                </a:cubicBezTo>
                <a:cubicBezTo>
                  <a:pt x="119155" y="184311"/>
                  <a:pt x="135031" y="182723"/>
                  <a:pt x="152493" y="181136"/>
                </a:cubicBezTo>
                <a:cubicBezTo>
                  <a:pt x="169955" y="179549"/>
                  <a:pt x="201706" y="181136"/>
                  <a:pt x="209643" y="171611"/>
                </a:cubicBezTo>
                <a:cubicBezTo>
                  <a:pt x="217580" y="162086"/>
                  <a:pt x="209643" y="138273"/>
                  <a:pt x="200118" y="123986"/>
                </a:cubicBezTo>
                <a:cubicBezTo>
                  <a:pt x="190593" y="109699"/>
                  <a:pt x="166781" y="96999"/>
                  <a:pt x="152493" y="85886"/>
                </a:cubicBezTo>
                <a:cubicBezTo>
                  <a:pt x="138206" y="74774"/>
                  <a:pt x="131855" y="73186"/>
                  <a:pt x="114393" y="57311"/>
                </a:cubicBezTo>
                <a:cubicBezTo>
                  <a:pt x="96931" y="41436"/>
                  <a:pt x="57243" y="-3014"/>
                  <a:pt x="38193" y="161"/>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cxnSp>
        <p:nvCxnSpPr>
          <p:cNvPr id="23" name="Straight Arrow Connector 22">
            <a:extLst>
              <a:ext uri="{FF2B5EF4-FFF2-40B4-BE49-F238E27FC236}">
                <a16:creationId xmlns:a16="http://schemas.microsoft.com/office/drawing/2014/main" id="{F6A0EFC9-3DF1-4285-8571-6032D8FB4A2B}"/>
              </a:ext>
            </a:extLst>
          </p:cNvPr>
          <p:cNvCxnSpPr/>
          <p:nvPr/>
        </p:nvCxnSpPr>
        <p:spPr>
          <a:xfrm flipV="1">
            <a:off x="6553201" y="3181902"/>
            <a:ext cx="676063" cy="323298"/>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nvGrpSpPr>
          <p:cNvPr id="38" name="Group 37">
            <a:extLst>
              <a:ext uri="{FF2B5EF4-FFF2-40B4-BE49-F238E27FC236}">
                <a16:creationId xmlns:a16="http://schemas.microsoft.com/office/drawing/2014/main" id="{0B0FFD0B-CFC2-4223-B911-8A2FC8294674}"/>
              </a:ext>
            </a:extLst>
          </p:cNvPr>
          <p:cNvGrpSpPr/>
          <p:nvPr/>
        </p:nvGrpSpPr>
        <p:grpSpPr>
          <a:xfrm rot="15142506" flipH="1">
            <a:off x="7011017" y="2858682"/>
            <a:ext cx="602942" cy="431949"/>
            <a:chOff x="3124200" y="4292451"/>
            <a:chExt cx="602942" cy="431949"/>
          </a:xfrm>
        </p:grpSpPr>
        <p:sp>
          <p:nvSpPr>
            <p:cNvPr id="39" name="Freeform: Shape 38">
              <a:extLst>
                <a:ext uri="{FF2B5EF4-FFF2-40B4-BE49-F238E27FC236}">
                  <a16:creationId xmlns:a16="http://schemas.microsoft.com/office/drawing/2014/main" id="{DDB7F9D7-5AF6-4569-B884-7B900FA532C5}"/>
                </a:ext>
              </a:extLst>
            </p:cNvPr>
            <p:cNvSpPr/>
            <p:nvPr/>
          </p:nvSpPr>
          <p:spPr>
            <a:xfrm>
              <a:off x="3210197" y="4292451"/>
              <a:ext cx="442323" cy="357898"/>
            </a:xfrm>
            <a:custGeom>
              <a:avLst/>
              <a:gdLst>
                <a:gd name="connsiteX0" fmla="*/ 0 w 442323"/>
                <a:gd name="connsiteY0" fmla="*/ 0 h 357898"/>
                <a:gd name="connsiteX1" fmla="*/ 42455 w 442323"/>
                <a:gd name="connsiteY1" fmla="*/ 39189 h 357898"/>
                <a:gd name="connsiteX2" fmla="*/ 71846 w 442323"/>
                <a:gd name="connsiteY2" fmla="*/ 58783 h 357898"/>
                <a:gd name="connsiteX3" fmla="*/ 107769 w 442323"/>
                <a:gd name="connsiteY3" fmla="*/ 84909 h 357898"/>
                <a:gd name="connsiteX4" fmla="*/ 120832 w 442323"/>
                <a:gd name="connsiteY4" fmla="*/ 101237 h 357898"/>
                <a:gd name="connsiteX5" fmla="*/ 117566 w 442323"/>
                <a:gd name="connsiteY5" fmla="*/ 130629 h 357898"/>
                <a:gd name="connsiteX6" fmla="*/ 117566 w 442323"/>
                <a:gd name="connsiteY6" fmla="*/ 186146 h 357898"/>
                <a:gd name="connsiteX7" fmla="*/ 120832 w 442323"/>
                <a:gd name="connsiteY7" fmla="*/ 222069 h 357898"/>
                <a:gd name="connsiteX8" fmla="*/ 146958 w 442323"/>
                <a:gd name="connsiteY8" fmla="*/ 264523 h 357898"/>
                <a:gd name="connsiteX9" fmla="*/ 166552 w 442323"/>
                <a:gd name="connsiteY9" fmla="*/ 287383 h 357898"/>
                <a:gd name="connsiteX10" fmla="*/ 192678 w 442323"/>
                <a:gd name="connsiteY10" fmla="*/ 300446 h 357898"/>
                <a:gd name="connsiteX11" fmla="*/ 225335 w 442323"/>
                <a:gd name="connsiteY11" fmla="*/ 329837 h 357898"/>
                <a:gd name="connsiteX12" fmla="*/ 274320 w 442323"/>
                <a:gd name="connsiteY12" fmla="*/ 355963 h 357898"/>
                <a:gd name="connsiteX13" fmla="*/ 346166 w 442323"/>
                <a:gd name="connsiteY13" fmla="*/ 355963 h 357898"/>
                <a:gd name="connsiteX14" fmla="*/ 385355 w 442323"/>
                <a:gd name="connsiteY14" fmla="*/ 355963 h 357898"/>
                <a:gd name="connsiteX15" fmla="*/ 421278 w 442323"/>
                <a:gd name="connsiteY15" fmla="*/ 352697 h 357898"/>
                <a:gd name="connsiteX16" fmla="*/ 440872 w 442323"/>
                <a:gd name="connsiteY16" fmla="*/ 326572 h 357898"/>
                <a:gd name="connsiteX17" fmla="*/ 440872 w 442323"/>
                <a:gd name="connsiteY17" fmla="*/ 310243 h 357898"/>
                <a:gd name="connsiteX18" fmla="*/ 434340 w 442323"/>
                <a:gd name="connsiteY18" fmla="*/ 303712 h 357898"/>
                <a:gd name="connsiteX19" fmla="*/ 404949 w 442323"/>
                <a:gd name="connsiteY19" fmla="*/ 297180 h 357898"/>
                <a:gd name="connsiteX20" fmla="*/ 388620 w 442323"/>
                <a:gd name="connsiteY20" fmla="*/ 313509 h 357898"/>
                <a:gd name="connsiteX0" fmla="*/ 0 w 442323"/>
                <a:gd name="connsiteY0" fmla="*/ 0 h 357898"/>
                <a:gd name="connsiteX1" fmla="*/ 42455 w 442323"/>
                <a:gd name="connsiteY1" fmla="*/ 39189 h 357898"/>
                <a:gd name="connsiteX2" fmla="*/ 71846 w 442323"/>
                <a:gd name="connsiteY2" fmla="*/ 58783 h 357898"/>
                <a:gd name="connsiteX3" fmla="*/ 107769 w 442323"/>
                <a:gd name="connsiteY3" fmla="*/ 84909 h 357898"/>
                <a:gd name="connsiteX4" fmla="*/ 120832 w 442323"/>
                <a:gd name="connsiteY4" fmla="*/ 101237 h 357898"/>
                <a:gd name="connsiteX5" fmla="*/ 117566 w 442323"/>
                <a:gd name="connsiteY5" fmla="*/ 130629 h 357898"/>
                <a:gd name="connsiteX6" fmla="*/ 117566 w 442323"/>
                <a:gd name="connsiteY6" fmla="*/ 186146 h 357898"/>
                <a:gd name="connsiteX7" fmla="*/ 120832 w 442323"/>
                <a:gd name="connsiteY7" fmla="*/ 222069 h 357898"/>
                <a:gd name="connsiteX8" fmla="*/ 146958 w 442323"/>
                <a:gd name="connsiteY8" fmla="*/ 264523 h 357898"/>
                <a:gd name="connsiteX9" fmla="*/ 166552 w 442323"/>
                <a:gd name="connsiteY9" fmla="*/ 287383 h 357898"/>
                <a:gd name="connsiteX10" fmla="*/ 192678 w 442323"/>
                <a:gd name="connsiteY10" fmla="*/ 310244 h 357898"/>
                <a:gd name="connsiteX11" fmla="*/ 225335 w 442323"/>
                <a:gd name="connsiteY11" fmla="*/ 329837 h 357898"/>
                <a:gd name="connsiteX12" fmla="*/ 274320 w 442323"/>
                <a:gd name="connsiteY12" fmla="*/ 355963 h 357898"/>
                <a:gd name="connsiteX13" fmla="*/ 346166 w 442323"/>
                <a:gd name="connsiteY13" fmla="*/ 355963 h 357898"/>
                <a:gd name="connsiteX14" fmla="*/ 385355 w 442323"/>
                <a:gd name="connsiteY14" fmla="*/ 355963 h 357898"/>
                <a:gd name="connsiteX15" fmla="*/ 421278 w 442323"/>
                <a:gd name="connsiteY15" fmla="*/ 352697 h 357898"/>
                <a:gd name="connsiteX16" fmla="*/ 440872 w 442323"/>
                <a:gd name="connsiteY16" fmla="*/ 326572 h 357898"/>
                <a:gd name="connsiteX17" fmla="*/ 440872 w 442323"/>
                <a:gd name="connsiteY17" fmla="*/ 310243 h 357898"/>
                <a:gd name="connsiteX18" fmla="*/ 434340 w 442323"/>
                <a:gd name="connsiteY18" fmla="*/ 303712 h 357898"/>
                <a:gd name="connsiteX19" fmla="*/ 404949 w 442323"/>
                <a:gd name="connsiteY19" fmla="*/ 297180 h 357898"/>
                <a:gd name="connsiteX20" fmla="*/ 388620 w 442323"/>
                <a:gd name="connsiteY20" fmla="*/ 313509 h 357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42323" h="357898">
                  <a:moveTo>
                    <a:pt x="0" y="0"/>
                  </a:moveTo>
                  <a:cubicBezTo>
                    <a:pt x="15240" y="14696"/>
                    <a:pt x="30481" y="29392"/>
                    <a:pt x="42455" y="39189"/>
                  </a:cubicBezTo>
                  <a:cubicBezTo>
                    <a:pt x="54429" y="48986"/>
                    <a:pt x="60960" y="51163"/>
                    <a:pt x="71846" y="58783"/>
                  </a:cubicBezTo>
                  <a:cubicBezTo>
                    <a:pt x="82732" y="66403"/>
                    <a:pt x="99605" y="77833"/>
                    <a:pt x="107769" y="84909"/>
                  </a:cubicBezTo>
                  <a:cubicBezTo>
                    <a:pt x="115933" y="91985"/>
                    <a:pt x="119199" y="93617"/>
                    <a:pt x="120832" y="101237"/>
                  </a:cubicBezTo>
                  <a:cubicBezTo>
                    <a:pt x="122465" y="108857"/>
                    <a:pt x="118110" y="116478"/>
                    <a:pt x="117566" y="130629"/>
                  </a:cubicBezTo>
                  <a:cubicBezTo>
                    <a:pt x="117022" y="144781"/>
                    <a:pt x="117022" y="170906"/>
                    <a:pt x="117566" y="186146"/>
                  </a:cubicBezTo>
                  <a:cubicBezTo>
                    <a:pt x="118110" y="201386"/>
                    <a:pt x="115933" y="209006"/>
                    <a:pt x="120832" y="222069"/>
                  </a:cubicBezTo>
                  <a:cubicBezTo>
                    <a:pt x="125731" y="235132"/>
                    <a:pt x="139338" y="253637"/>
                    <a:pt x="146958" y="264523"/>
                  </a:cubicBezTo>
                  <a:cubicBezTo>
                    <a:pt x="154578" y="275409"/>
                    <a:pt x="158932" y="279763"/>
                    <a:pt x="166552" y="287383"/>
                  </a:cubicBezTo>
                  <a:cubicBezTo>
                    <a:pt x="174172" y="295003"/>
                    <a:pt x="182881" y="303168"/>
                    <a:pt x="192678" y="310244"/>
                  </a:cubicBezTo>
                  <a:cubicBezTo>
                    <a:pt x="202475" y="317320"/>
                    <a:pt x="211728" y="322217"/>
                    <a:pt x="225335" y="329837"/>
                  </a:cubicBezTo>
                  <a:cubicBezTo>
                    <a:pt x="238942" y="337457"/>
                    <a:pt x="254182" y="351609"/>
                    <a:pt x="274320" y="355963"/>
                  </a:cubicBezTo>
                  <a:cubicBezTo>
                    <a:pt x="294459" y="360317"/>
                    <a:pt x="346166" y="355963"/>
                    <a:pt x="346166" y="355963"/>
                  </a:cubicBezTo>
                  <a:cubicBezTo>
                    <a:pt x="364672" y="355963"/>
                    <a:pt x="372836" y="356507"/>
                    <a:pt x="385355" y="355963"/>
                  </a:cubicBezTo>
                  <a:cubicBezTo>
                    <a:pt x="397874" y="355419"/>
                    <a:pt x="412025" y="357595"/>
                    <a:pt x="421278" y="352697"/>
                  </a:cubicBezTo>
                  <a:cubicBezTo>
                    <a:pt x="430531" y="347799"/>
                    <a:pt x="437606" y="333648"/>
                    <a:pt x="440872" y="326572"/>
                  </a:cubicBezTo>
                  <a:cubicBezTo>
                    <a:pt x="444138" y="319496"/>
                    <a:pt x="440872" y="310243"/>
                    <a:pt x="440872" y="310243"/>
                  </a:cubicBezTo>
                  <a:cubicBezTo>
                    <a:pt x="439783" y="306433"/>
                    <a:pt x="440327" y="305889"/>
                    <a:pt x="434340" y="303712"/>
                  </a:cubicBezTo>
                  <a:cubicBezTo>
                    <a:pt x="428353" y="301535"/>
                    <a:pt x="412569" y="295547"/>
                    <a:pt x="404949" y="297180"/>
                  </a:cubicBezTo>
                  <a:cubicBezTo>
                    <a:pt x="397329" y="298813"/>
                    <a:pt x="392974" y="306161"/>
                    <a:pt x="388620" y="313509"/>
                  </a:cubicBezTo>
                </a:path>
              </a:pathLst>
            </a:custGeom>
            <a:noFill/>
            <a:ln>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40" name="Freeform: Shape 39">
              <a:extLst>
                <a:ext uri="{FF2B5EF4-FFF2-40B4-BE49-F238E27FC236}">
                  <a16:creationId xmlns:a16="http://schemas.microsoft.com/office/drawing/2014/main" id="{FD2C55C4-FE1E-43B6-A29E-4C675AE3854B}"/>
                </a:ext>
              </a:extLst>
            </p:cNvPr>
            <p:cNvSpPr/>
            <p:nvPr/>
          </p:nvSpPr>
          <p:spPr>
            <a:xfrm>
              <a:off x="3124200" y="4333818"/>
              <a:ext cx="602942" cy="390582"/>
            </a:xfrm>
            <a:custGeom>
              <a:avLst/>
              <a:gdLst>
                <a:gd name="connsiteX0" fmla="*/ 0 w 442323"/>
                <a:gd name="connsiteY0" fmla="*/ 0 h 357898"/>
                <a:gd name="connsiteX1" fmla="*/ 42455 w 442323"/>
                <a:gd name="connsiteY1" fmla="*/ 39189 h 357898"/>
                <a:gd name="connsiteX2" fmla="*/ 71846 w 442323"/>
                <a:gd name="connsiteY2" fmla="*/ 58783 h 357898"/>
                <a:gd name="connsiteX3" fmla="*/ 107769 w 442323"/>
                <a:gd name="connsiteY3" fmla="*/ 84909 h 357898"/>
                <a:gd name="connsiteX4" fmla="*/ 120832 w 442323"/>
                <a:gd name="connsiteY4" fmla="*/ 101237 h 357898"/>
                <a:gd name="connsiteX5" fmla="*/ 117566 w 442323"/>
                <a:gd name="connsiteY5" fmla="*/ 130629 h 357898"/>
                <a:gd name="connsiteX6" fmla="*/ 117566 w 442323"/>
                <a:gd name="connsiteY6" fmla="*/ 186146 h 357898"/>
                <a:gd name="connsiteX7" fmla="*/ 120832 w 442323"/>
                <a:gd name="connsiteY7" fmla="*/ 222069 h 357898"/>
                <a:gd name="connsiteX8" fmla="*/ 146958 w 442323"/>
                <a:gd name="connsiteY8" fmla="*/ 264523 h 357898"/>
                <a:gd name="connsiteX9" fmla="*/ 166552 w 442323"/>
                <a:gd name="connsiteY9" fmla="*/ 287383 h 357898"/>
                <a:gd name="connsiteX10" fmla="*/ 192678 w 442323"/>
                <a:gd name="connsiteY10" fmla="*/ 300446 h 357898"/>
                <a:gd name="connsiteX11" fmla="*/ 225335 w 442323"/>
                <a:gd name="connsiteY11" fmla="*/ 329837 h 357898"/>
                <a:gd name="connsiteX12" fmla="*/ 274320 w 442323"/>
                <a:gd name="connsiteY12" fmla="*/ 355963 h 357898"/>
                <a:gd name="connsiteX13" fmla="*/ 346166 w 442323"/>
                <a:gd name="connsiteY13" fmla="*/ 355963 h 357898"/>
                <a:gd name="connsiteX14" fmla="*/ 385355 w 442323"/>
                <a:gd name="connsiteY14" fmla="*/ 355963 h 357898"/>
                <a:gd name="connsiteX15" fmla="*/ 421278 w 442323"/>
                <a:gd name="connsiteY15" fmla="*/ 352697 h 357898"/>
                <a:gd name="connsiteX16" fmla="*/ 440872 w 442323"/>
                <a:gd name="connsiteY16" fmla="*/ 326572 h 357898"/>
                <a:gd name="connsiteX17" fmla="*/ 440872 w 442323"/>
                <a:gd name="connsiteY17" fmla="*/ 310243 h 357898"/>
                <a:gd name="connsiteX18" fmla="*/ 434340 w 442323"/>
                <a:gd name="connsiteY18" fmla="*/ 303712 h 357898"/>
                <a:gd name="connsiteX19" fmla="*/ 404949 w 442323"/>
                <a:gd name="connsiteY19" fmla="*/ 297180 h 357898"/>
                <a:gd name="connsiteX20" fmla="*/ 388620 w 442323"/>
                <a:gd name="connsiteY20" fmla="*/ 313509 h 357898"/>
                <a:gd name="connsiteX0" fmla="*/ 0 w 442323"/>
                <a:gd name="connsiteY0" fmla="*/ 0 h 357898"/>
                <a:gd name="connsiteX1" fmla="*/ 42455 w 442323"/>
                <a:gd name="connsiteY1" fmla="*/ 39189 h 357898"/>
                <a:gd name="connsiteX2" fmla="*/ 71846 w 442323"/>
                <a:gd name="connsiteY2" fmla="*/ 58783 h 357898"/>
                <a:gd name="connsiteX3" fmla="*/ 107769 w 442323"/>
                <a:gd name="connsiteY3" fmla="*/ 84909 h 357898"/>
                <a:gd name="connsiteX4" fmla="*/ 120832 w 442323"/>
                <a:gd name="connsiteY4" fmla="*/ 101237 h 357898"/>
                <a:gd name="connsiteX5" fmla="*/ 117566 w 442323"/>
                <a:gd name="connsiteY5" fmla="*/ 130629 h 357898"/>
                <a:gd name="connsiteX6" fmla="*/ 117566 w 442323"/>
                <a:gd name="connsiteY6" fmla="*/ 186146 h 357898"/>
                <a:gd name="connsiteX7" fmla="*/ 120832 w 442323"/>
                <a:gd name="connsiteY7" fmla="*/ 222069 h 357898"/>
                <a:gd name="connsiteX8" fmla="*/ 146958 w 442323"/>
                <a:gd name="connsiteY8" fmla="*/ 264523 h 357898"/>
                <a:gd name="connsiteX9" fmla="*/ 166552 w 442323"/>
                <a:gd name="connsiteY9" fmla="*/ 287383 h 357898"/>
                <a:gd name="connsiteX10" fmla="*/ 192678 w 442323"/>
                <a:gd name="connsiteY10" fmla="*/ 310244 h 357898"/>
                <a:gd name="connsiteX11" fmla="*/ 225335 w 442323"/>
                <a:gd name="connsiteY11" fmla="*/ 329837 h 357898"/>
                <a:gd name="connsiteX12" fmla="*/ 274320 w 442323"/>
                <a:gd name="connsiteY12" fmla="*/ 355963 h 357898"/>
                <a:gd name="connsiteX13" fmla="*/ 346166 w 442323"/>
                <a:gd name="connsiteY13" fmla="*/ 355963 h 357898"/>
                <a:gd name="connsiteX14" fmla="*/ 385355 w 442323"/>
                <a:gd name="connsiteY14" fmla="*/ 355963 h 357898"/>
                <a:gd name="connsiteX15" fmla="*/ 421278 w 442323"/>
                <a:gd name="connsiteY15" fmla="*/ 352697 h 357898"/>
                <a:gd name="connsiteX16" fmla="*/ 440872 w 442323"/>
                <a:gd name="connsiteY16" fmla="*/ 326572 h 357898"/>
                <a:gd name="connsiteX17" fmla="*/ 440872 w 442323"/>
                <a:gd name="connsiteY17" fmla="*/ 310243 h 357898"/>
                <a:gd name="connsiteX18" fmla="*/ 434340 w 442323"/>
                <a:gd name="connsiteY18" fmla="*/ 303712 h 357898"/>
                <a:gd name="connsiteX19" fmla="*/ 404949 w 442323"/>
                <a:gd name="connsiteY19" fmla="*/ 297180 h 357898"/>
                <a:gd name="connsiteX20" fmla="*/ 388620 w 442323"/>
                <a:gd name="connsiteY20" fmla="*/ 313509 h 357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42323" h="357898">
                  <a:moveTo>
                    <a:pt x="0" y="0"/>
                  </a:moveTo>
                  <a:cubicBezTo>
                    <a:pt x="15240" y="14696"/>
                    <a:pt x="30481" y="29392"/>
                    <a:pt x="42455" y="39189"/>
                  </a:cubicBezTo>
                  <a:cubicBezTo>
                    <a:pt x="54429" y="48986"/>
                    <a:pt x="60960" y="51163"/>
                    <a:pt x="71846" y="58783"/>
                  </a:cubicBezTo>
                  <a:cubicBezTo>
                    <a:pt x="82732" y="66403"/>
                    <a:pt x="99605" y="77833"/>
                    <a:pt x="107769" y="84909"/>
                  </a:cubicBezTo>
                  <a:cubicBezTo>
                    <a:pt x="115933" y="91985"/>
                    <a:pt x="119199" y="93617"/>
                    <a:pt x="120832" y="101237"/>
                  </a:cubicBezTo>
                  <a:cubicBezTo>
                    <a:pt x="122465" y="108857"/>
                    <a:pt x="118110" y="116478"/>
                    <a:pt x="117566" y="130629"/>
                  </a:cubicBezTo>
                  <a:cubicBezTo>
                    <a:pt x="117022" y="144781"/>
                    <a:pt x="117022" y="170906"/>
                    <a:pt x="117566" y="186146"/>
                  </a:cubicBezTo>
                  <a:cubicBezTo>
                    <a:pt x="118110" y="201386"/>
                    <a:pt x="115933" y="209006"/>
                    <a:pt x="120832" y="222069"/>
                  </a:cubicBezTo>
                  <a:cubicBezTo>
                    <a:pt x="125731" y="235132"/>
                    <a:pt x="139338" y="253637"/>
                    <a:pt x="146958" y="264523"/>
                  </a:cubicBezTo>
                  <a:cubicBezTo>
                    <a:pt x="154578" y="275409"/>
                    <a:pt x="158932" y="279763"/>
                    <a:pt x="166552" y="287383"/>
                  </a:cubicBezTo>
                  <a:cubicBezTo>
                    <a:pt x="174172" y="295003"/>
                    <a:pt x="182881" y="303168"/>
                    <a:pt x="192678" y="310244"/>
                  </a:cubicBezTo>
                  <a:cubicBezTo>
                    <a:pt x="202475" y="317320"/>
                    <a:pt x="211728" y="322217"/>
                    <a:pt x="225335" y="329837"/>
                  </a:cubicBezTo>
                  <a:cubicBezTo>
                    <a:pt x="238942" y="337457"/>
                    <a:pt x="254182" y="351609"/>
                    <a:pt x="274320" y="355963"/>
                  </a:cubicBezTo>
                  <a:cubicBezTo>
                    <a:pt x="294459" y="360317"/>
                    <a:pt x="346166" y="355963"/>
                    <a:pt x="346166" y="355963"/>
                  </a:cubicBezTo>
                  <a:cubicBezTo>
                    <a:pt x="364672" y="355963"/>
                    <a:pt x="372836" y="356507"/>
                    <a:pt x="385355" y="355963"/>
                  </a:cubicBezTo>
                  <a:cubicBezTo>
                    <a:pt x="397874" y="355419"/>
                    <a:pt x="412025" y="357595"/>
                    <a:pt x="421278" y="352697"/>
                  </a:cubicBezTo>
                  <a:cubicBezTo>
                    <a:pt x="430531" y="347799"/>
                    <a:pt x="437606" y="333648"/>
                    <a:pt x="440872" y="326572"/>
                  </a:cubicBezTo>
                  <a:cubicBezTo>
                    <a:pt x="444138" y="319496"/>
                    <a:pt x="440872" y="310243"/>
                    <a:pt x="440872" y="310243"/>
                  </a:cubicBezTo>
                  <a:cubicBezTo>
                    <a:pt x="439783" y="306433"/>
                    <a:pt x="440327" y="305889"/>
                    <a:pt x="434340" y="303712"/>
                  </a:cubicBezTo>
                  <a:cubicBezTo>
                    <a:pt x="428353" y="301535"/>
                    <a:pt x="412569" y="295547"/>
                    <a:pt x="404949" y="297180"/>
                  </a:cubicBezTo>
                  <a:cubicBezTo>
                    <a:pt x="397329" y="298813"/>
                    <a:pt x="392974" y="306161"/>
                    <a:pt x="388620" y="313509"/>
                  </a:cubicBezTo>
                </a:path>
              </a:pathLst>
            </a:custGeom>
            <a:noFill/>
            <a:ln>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cxnSp>
        <p:nvCxnSpPr>
          <p:cNvPr id="43" name="Straight Arrow Connector 42">
            <a:extLst>
              <a:ext uri="{FF2B5EF4-FFF2-40B4-BE49-F238E27FC236}">
                <a16:creationId xmlns:a16="http://schemas.microsoft.com/office/drawing/2014/main" id="{170C0EAF-6991-41F4-9E7D-AA2EBCB7C952}"/>
              </a:ext>
            </a:extLst>
          </p:cNvPr>
          <p:cNvCxnSpPr/>
          <p:nvPr/>
        </p:nvCxnSpPr>
        <p:spPr>
          <a:xfrm flipH="1">
            <a:off x="8764455" y="2935196"/>
            <a:ext cx="381000" cy="581855"/>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6E2DB5B1-D740-48A1-A1DF-EC424AD78217}"/>
              </a:ext>
            </a:extLst>
          </p:cNvPr>
          <p:cNvCxnSpPr>
            <a:cxnSpLocks/>
          </p:cNvCxnSpPr>
          <p:nvPr/>
        </p:nvCxnSpPr>
        <p:spPr>
          <a:xfrm flipH="1" flipV="1">
            <a:off x="7858909" y="3802564"/>
            <a:ext cx="17023" cy="642864"/>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7201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left)">
                                      <p:cBhvr>
                                        <p:cTn id="7" dur="5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23"/>
                                        </p:tgtEl>
                                        <p:attrNameLst>
                                          <p:attrName>style.visibility</p:attrName>
                                        </p:attrNameLst>
                                      </p:cBhvr>
                                      <p:to>
                                        <p:strVal val="hidden"/>
                                      </p:to>
                                    </p:set>
                                  </p:childTnLst>
                                </p:cTn>
                              </p:par>
                              <p:par>
                                <p:cTn id="12" presetID="22" presetClass="entr" presetSubtype="4" fill="hold" nodeType="withEffect">
                                  <p:stCondLst>
                                    <p:cond delay="0"/>
                                  </p:stCondLst>
                                  <p:childTnLst>
                                    <p:set>
                                      <p:cBhvr>
                                        <p:cTn id="13" dur="1" fill="hold">
                                          <p:stCondLst>
                                            <p:cond delay="0"/>
                                          </p:stCondLst>
                                        </p:cTn>
                                        <p:tgtEl>
                                          <p:spTgt spid="44"/>
                                        </p:tgtEl>
                                        <p:attrNameLst>
                                          <p:attrName>style.visibility</p:attrName>
                                        </p:attrNameLst>
                                      </p:cBhvr>
                                      <p:to>
                                        <p:strVal val="visible"/>
                                      </p:to>
                                    </p:set>
                                    <p:animEffect transition="in" filter="wipe(down)">
                                      <p:cBhvr>
                                        <p:cTn id="14" dur="500"/>
                                        <p:tgtEl>
                                          <p:spTgt spid="44"/>
                                        </p:tgtEl>
                                      </p:cBhvr>
                                    </p:animEffect>
                                  </p:childTnLst>
                                </p:cTn>
                              </p:par>
                            </p:childTnLst>
                          </p:cTn>
                        </p:par>
                        <p:par>
                          <p:cTn id="15" fill="hold">
                            <p:stCondLst>
                              <p:cond delay="500"/>
                            </p:stCondLst>
                            <p:childTnLst>
                              <p:par>
                                <p:cTn id="16" presetID="22" presetClass="entr" presetSubtype="1" fill="hold" nodeType="afterEffect">
                                  <p:stCondLst>
                                    <p:cond delay="0"/>
                                  </p:stCondLst>
                                  <p:childTnLst>
                                    <p:set>
                                      <p:cBhvr>
                                        <p:cTn id="17" dur="1" fill="hold">
                                          <p:stCondLst>
                                            <p:cond delay="0"/>
                                          </p:stCondLst>
                                        </p:cTn>
                                        <p:tgtEl>
                                          <p:spTgt spid="43"/>
                                        </p:tgtEl>
                                        <p:attrNameLst>
                                          <p:attrName>style.visibility</p:attrName>
                                        </p:attrNameLst>
                                      </p:cBhvr>
                                      <p:to>
                                        <p:strVal val="visible"/>
                                      </p:to>
                                    </p:set>
                                    <p:animEffect transition="in" filter="wipe(up)">
                                      <p:cBhvr>
                                        <p:cTn id="18"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04800" y="533400"/>
            <a:ext cx="12954000" cy="10668000"/>
            <a:chOff x="571500" y="1733550"/>
            <a:chExt cx="7386461" cy="4403142"/>
          </a:xfrm>
        </p:grpSpPr>
        <p:sp>
          <p:nvSpPr>
            <p:cNvPr id="3" name="Freeform 2"/>
            <p:cNvSpPr/>
            <p:nvPr/>
          </p:nvSpPr>
          <p:spPr>
            <a:xfrm>
              <a:off x="2124075" y="1752600"/>
              <a:ext cx="1295400" cy="581025"/>
            </a:xfrm>
            <a:custGeom>
              <a:avLst/>
              <a:gdLst>
                <a:gd name="connsiteX0" fmla="*/ 0 w 1295400"/>
                <a:gd name="connsiteY0" fmla="*/ 581025 h 581025"/>
                <a:gd name="connsiteX1" fmla="*/ 123825 w 1295400"/>
                <a:gd name="connsiteY1" fmla="*/ 514350 h 581025"/>
                <a:gd name="connsiteX2" fmla="*/ 228600 w 1295400"/>
                <a:gd name="connsiteY2" fmla="*/ 514350 h 581025"/>
                <a:gd name="connsiteX3" fmla="*/ 304800 w 1295400"/>
                <a:gd name="connsiteY3" fmla="*/ 466725 h 581025"/>
                <a:gd name="connsiteX4" fmla="*/ 390525 w 1295400"/>
                <a:gd name="connsiteY4" fmla="*/ 457200 h 581025"/>
                <a:gd name="connsiteX5" fmla="*/ 466725 w 1295400"/>
                <a:gd name="connsiteY5" fmla="*/ 419100 h 581025"/>
                <a:gd name="connsiteX6" fmla="*/ 581025 w 1295400"/>
                <a:gd name="connsiteY6" fmla="*/ 390525 h 581025"/>
                <a:gd name="connsiteX7" fmla="*/ 714375 w 1295400"/>
                <a:gd name="connsiteY7" fmla="*/ 352425 h 581025"/>
                <a:gd name="connsiteX8" fmla="*/ 790575 w 1295400"/>
                <a:gd name="connsiteY8" fmla="*/ 352425 h 581025"/>
                <a:gd name="connsiteX9" fmla="*/ 866775 w 1295400"/>
                <a:gd name="connsiteY9" fmla="*/ 323850 h 581025"/>
                <a:gd name="connsiteX10" fmla="*/ 933450 w 1295400"/>
                <a:gd name="connsiteY10" fmla="*/ 295275 h 581025"/>
                <a:gd name="connsiteX11" fmla="*/ 1000125 w 1295400"/>
                <a:gd name="connsiteY11" fmla="*/ 247650 h 581025"/>
                <a:gd name="connsiteX12" fmla="*/ 1085850 w 1295400"/>
                <a:gd name="connsiteY12" fmla="*/ 171450 h 581025"/>
                <a:gd name="connsiteX13" fmla="*/ 1200150 w 1295400"/>
                <a:gd name="connsiteY13" fmla="*/ 47625 h 581025"/>
                <a:gd name="connsiteX14" fmla="*/ 1295400 w 1295400"/>
                <a:gd name="connsiteY14" fmla="*/ 0 h 58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95400" h="581025">
                  <a:moveTo>
                    <a:pt x="0" y="581025"/>
                  </a:moveTo>
                  <a:cubicBezTo>
                    <a:pt x="42862" y="553243"/>
                    <a:pt x="85725" y="525462"/>
                    <a:pt x="123825" y="514350"/>
                  </a:cubicBezTo>
                  <a:cubicBezTo>
                    <a:pt x="161925" y="503238"/>
                    <a:pt x="198437" y="522288"/>
                    <a:pt x="228600" y="514350"/>
                  </a:cubicBezTo>
                  <a:cubicBezTo>
                    <a:pt x="258763" y="506412"/>
                    <a:pt x="277813" y="476250"/>
                    <a:pt x="304800" y="466725"/>
                  </a:cubicBezTo>
                  <a:cubicBezTo>
                    <a:pt x="331787" y="457200"/>
                    <a:pt x="363538" y="465137"/>
                    <a:pt x="390525" y="457200"/>
                  </a:cubicBezTo>
                  <a:cubicBezTo>
                    <a:pt x="417512" y="449263"/>
                    <a:pt x="434975" y="430212"/>
                    <a:pt x="466725" y="419100"/>
                  </a:cubicBezTo>
                  <a:cubicBezTo>
                    <a:pt x="498475" y="407988"/>
                    <a:pt x="539750" y="401637"/>
                    <a:pt x="581025" y="390525"/>
                  </a:cubicBezTo>
                  <a:cubicBezTo>
                    <a:pt x="622300" y="379413"/>
                    <a:pt x="679450" y="358775"/>
                    <a:pt x="714375" y="352425"/>
                  </a:cubicBezTo>
                  <a:cubicBezTo>
                    <a:pt x="749300" y="346075"/>
                    <a:pt x="765175" y="357187"/>
                    <a:pt x="790575" y="352425"/>
                  </a:cubicBezTo>
                  <a:cubicBezTo>
                    <a:pt x="815975" y="347663"/>
                    <a:pt x="842963" y="333375"/>
                    <a:pt x="866775" y="323850"/>
                  </a:cubicBezTo>
                  <a:cubicBezTo>
                    <a:pt x="890588" y="314325"/>
                    <a:pt x="911225" y="307975"/>
                    <a:pt x="933450" y="295275"/>
                  </a:cubicBezTo>
                  <a:cubicBezTo>
                    <a:pt x="955675" y="282575"/>
                    <a:pt x="974725" y="268288"/>
                    <a:pt x="1000125" y="247650"/>
                  </a:cubicBezTo>
                  <a:cubicBezTo>
                    <a:pt x="1025525" y="227012"/>
                    <a:pt x="1052513" y="204787"/>
                    <a:pt x="1085850" y="171450"/>
                  </a:cubicBezTo>
                  <a:cubicBezTo>
                    <a:pt x="1119187" y="138113"/>
                    <a:pt x="1165225" y="76200"/>
                    <a:pt x="1200150" y="47625"/>
                  </a:cubicBezTo>
                  <a:cubicBezTo>
                    <a:pt x="1235075" y="19050"/>
                    <a:pt x="1265237" y="9525"/>
                    <a:pt x="1295400" y="0"/>
                  </a:cubicBezTo>
                </a:path>
              </a:pathLst>
            </a:custGeom>
            <a:ln w="762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4" name="Freeform 3"/>
            <p:cNvSpPr/>
            <p:nvPr/>
          </p:nvSpPr>
          <p:spPr>
            <a:xfrm>
              <a:off x="2228850" y="2455334"/>
              <a:ext cx="1181100" cy="402166"/>
            </a:xfrm>
            <a:custGeom>
              <a:avLst/>
              <a:gdLst>
                <a:gd name="connsiteX0" fmla="*/ 0 w 1181100"/>
                <a:gd name="connsiteY0" fmla="*/ 192616 h 402166"/>
                <a:gd name="connsiteX1" fmla="*/ 76200 w 1181100"/>
                <a:gd name="connsiteY1" fmla="*/ 144991 h 402166"/>
                <a:gd name="connsiteX2" fmla="*/ 152400 w 1181100"/>
                <a:gd name="connsiteY2" fmla="*/ 106891 h 402166"/>
                <a:gd name="connsiteX3" fmla="*/ 238125 w 1181100"/>
                <a:gd name="connsiteY3" fmla="*/ 68791 h 402166"/>
                <a:gd name="connsiteX4" fmla="*/ 323850 w 1181100"/>
                <a:gd name="connsiteY4" fmla="*/ 40216 h 402166"/>
                <a:gd name="connsiteX5" fmla="*/ 390525 w 1181100"/>
                <a:gd name="connsiteY5" fmla="*/ 21166 h 402166"/>
                <a:gd name="connsiteX6" fmla="*/ 476250 w 1181100"/>
                <a:gd name="connsiteY6" fmla="*/ 2116 h 402166"/>
                <a:gd name="connsiteX7" fmla="*/ 600075 w 1181100"/>
                <a:gd name="connsiteY7" fmla="*/ 2116 h 402166"/>
                <a:gd name="connsiteX8" fmla="*/ 704850 w 1181100"/>
                <a:gd name="connsiteY8" fmla="*/ 2116 h 402166"/>
                <a:gd name="connsiteX9" fmla="*/ 847725 w 1181100"/>
                <a:gd name="connsiteY9" fmla="*/ 30691 h 402166"/>
                <a:gd name="connsiteX10" fmla="*/ 933450 w 1181100"/>
                <a:gd name="connsiteY10" fmla="*/ 68791 h 402166"/>
                <a:gd name="connsiteX11" fmla="*/ 1028700 w 1181100"/>
                <a:gd name="connsiteY11" fmla="*/ 154516 h 402166"/>
                <a:gd name="connsiteX12" fmla="*/ 1095375 w 1181100"/>
                <a:gd name="connsiteY12" fmla="*/ 230716 h 402166"/>
                <a:gd name="connsiteX13" fmla="*/ 1143000 w 1181100"/>
                <a:gd name="connsiteY13" fmla="*/ 297391 h 402166"/>
                <a:gd name="connsiteX14" fmla="*/ 1181100 w 1181100"/>
                <a:gd name="connsiteY14" fmla="*/ 402166 h 402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81100" h="402166">
                  <a:moveTo>
                    <a:pt x="0" y="192616"/>
                  </a:moveTo>
                  <a:cubicBezTo>
                    <a:pt x="25400" y="175947"/>
                    <a:pt x="50800" y="159278"/>
                    <a:pt x="76200" y="144991"/>
                  </a:cubicBezTo>
                  <a:cubicBezTo>
                    <a:pt x="101600" y="130704"/>
                    <a:pt x="125413" y="119591"/>
                    <a:pt x="152400" y="106891"/>
                  </a:cubicBezTo>
                  <a:cubicBezTo>
                    <a:pt x="179387" y="94191"/>
                    <a:pt x="209550" y="79903"/>
                    <a:pt x="238125" y="68791"/>
                  </a:cubicBezTo>
                  <a:cubicBezTo>
                    <a:pt x="266700" y="57679"/>
                    <a:pt x="298450" y="48153"/>
                    <a:pt x="323850" y="40216"/>
                  </a:cubicBezTo>
                  <a:cubicBezTo>
                    <a:pt x="349250" y="32279"/>
                    <a:pt x="365125" y="27516"/>
                    <a:pt x="390525" y="21166"/>
                  </a:cubicBezTo>
                  <a:cubicBezTo>
                    <a:pt x="415925" y="14816"/>
                    <a:pt x="441325" y="5291"/>
                    <a:pt x="476250" y="2116"/>
                  </a:cubicBezTo>
                  <a:cubicBezTo>
                    <a:pt x="511175" y="-1059"/>
                    <a:pt x="600075" y="2116"/>
                    <a:pt x="600075" y="2116"/>
                  </a:cubicBezTo>
                  <a:cubicBezTo>
                    <a:pt x="638175" y="2116"/>
                    <a:pt x="663575" y="-2646"/>
                    <a:pt x="704850" y="2116"/>
                  </a:cubicBezTo>
                  <a:cubicBezTo>
                    <a:pt x="746125" y="6878"/>
                    <a:pt x="809625" y="19579"/>
                    <a:pt x="847725" y="30691"/>
                  </a:cubicBezTo>
                  <a:cubicBezTo>
                    <a:pt x="885825" y="41803"/>
                    <a:pt x="903288" y="48154"/>
                    <a:pt x="933450" y="68791"/>
                  </a:cubicBezTo>
                  <a:cubicBezTo>
                    <a:pt x="963612" y="89428"/>
                    <a:pt x="1001713" y="127529"/>
                    <a:pt x="1028700" y="154516"/>
                  </a:cubicBezTo>
                  <a:cubicBezTo>
                    <a:pt x="1055687" y="181503"/>
                    <a:pt x="1076325" y="206904"/>
                    <a:pt x="1095375" y="230716"/>
                  </a:cubicBezTo>
                  <a:cubicBezTo>
                    <a:pt x="1114425" y="254528"/>
                    <a:pt x="1128713" y="268816"/>
                    <a:pt x="1143000" y="297391"/>
                  </a:cubicBezTo>
                  <a:cubicBezTo>
                    <a:pt x="1157287" y="325966"/>
                    <a:pt x="1181100" y="402166"/>
                    <a:pt x="1181100" y="402166"/>
                  </a:cubicBezTo>
                </a:path>
              </a:pathLst>
            </a:custGeom>
            <a:ln w="762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 name="Freeform 4"/>
            <p:cNvSpPr/>
            <p:nvPr/>
          </p:nvSpPr>
          <p:spPr>
            <a:xfrm>
              <a:off x="3335436" y="1857375"/>
              <a:ext cx="1884264" cy="448519"/>
            </a:xfrm>
            <a:custGeom>
              <a:avLst/>
              <a:gdLst>
                <a:gd name="connsiteX0" fmla="*/ 207864 w 1884264"/>
                <a:gd name="connsiteY0" fmla="*/ 0 h 448519"/>
                <a:gd name="connsiteX1" fmla="*/ 122139 w 1884264"/>
                <a:gd name="connsiteY1" fmla="*/ 47625 h 448519"/>
                <a:gd name="connsiteX2" fmla="*/ 74514 w 1884264"/>
                <a:gd name="connsiteY2" fmla="*/ 104775 h 448519"/>
                <a:gd name="connsiteX3" fmla="*/ 55464 w 1884264"/>
                <a:gd name="connsiteY3" fmla="*/ 133350 h 448519"/>
                <a:gd name="connsiteX4" fmla="*/ 7839 w 1884264"/>
                <a:gd name="connsiteY4" fmla="*/ 180975 h 448519"/>
                <a:gd name="connsiteX5" fmla="*/ 7839 w 1884264"/>
                <a:gd name="connsiteY5" fmla="*/ 200025 h 448519"/>
                <a:gd name="connsiteX6" fmla="*/ 84039 w 1884264"/>
                <a:gd name="connsiteY6" fmla="*/ 200025 h 448519"/>
                <a:gd name="connsiteX7" fmla="*/ 179289 w 1884264"/>
                <a:gd name="connsiteY7" fmla="*/ 200025 h 448519"/>
                <a:gd name="connsiteX8" fmla="*/ 255489 w 1884264"/>
                <a:gd name="connsiteY8" fmla="*/ 219075 h 448519"/>
                <a:gd name="connsiteX9" fmla="*/ 369789 w 1884264"/>
                <a:gd name="connsiteY9" fmla="*/ 247650 h 448519"/>
                <a:gd name="connsiteX10" fmla="*/ 512664 w 1884264"/>
                <a:gd name="connsiteY10" fmla="*/ 266700 h 448519"/>
                <a:gd name="connsiteX11" fmla="*/ 665064 w 1884264"/>
                <a:gd name="connsiteY11" fmla="*/ 304800 h 448519"/>
                <a:gd name="connsiteX12" fmla="*/ 836514 w 1884264"/>
                <a:gd name="connsiteY12" fmla="*/ 361950 h 448519"/>
                <a:gd name="connsiteX13" fmla="*/ 988914 w 1884264"/>
                <a:gd name="connsiteY13" fmla="*/ 400050 h 448519"/>
                <a:gd name="connsiteX14" fmla="*/ 1084164 w 1884264"/>
                <a:gd name="connsiteY14" fmla="*/ 419100 h 448519"/>
                <a:gd name="connsiteX15" fmla="*/ 1169889 w 1884264"/>
                <a:gd name="connsiteY15" fmla="*/ 447675 h 448519"/>
                <a:gd name="connsiteX16" fmla="*/ 1274664 w 1884264"/>
                <a:gd name="connsiteY16" fmla="*/ 438150 h 448519"/>
                <a:gd name="connsiteX17" fmla="*/ 1408014 w 1884264"/>
                <a:gd name="connsiteY17" fmla="*/ 409575 h 448519"/>
                <a:gd name="connsiteX18" fmla="*/ 1550889 w 1884264"/>
                <a:gd name="connsiteY18" fmla="*/ 419100 h 448519"/>
                <a:gd name="connsiteX19" fmla="*/ 1731864 w 1884264"/>
                <a:gd name="connsiteY19" fmla="*/ 409575 h 448519"/>
                <a:gd name="connsiteX20" fmla="*/ 1884264 w 1884264"/>
                <a:gd name="connsiteY20" fmla="*/ 419100 h 448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884264" h="448519">
                  <a:moveTo>
                    <a:pt x="207864" y="0"/>
                  </a:moveTo>
                  <a:cubicBezTo>
                    <a:pt x="176114" y="15081"/>
                    <a:pt x="144364" y="30163"/>
                    <a:pt x="122139" y="47625"/>
                  </a:cubicBezTo>
                  <a:cubicBezTo>
                    <a:pt x="99914" y="65087"/>
                    <a:pt x="85626" y="90488"/>
                    <a:pt x="74514" y="104775"/>
                  </a:cubicBezTo>
                  <a:cubicBezTo>
                    <a:pt x="63401" y="119063"/>
                    <a:pt x="66576" y="120650"/>
                    <a:pt x="55464" y="133350"/>
                  </a:cubicBezTo>
                  <a:cubicBezTo>
                    <a:pt x="44352" y="146050"/>
                    <a:pt x="15776" y="169863"/>
                    <a:pt x="7839" y="180975"/>
                  </a:cubicBezTo>
                  <a:cubicBezTo>
                    <a:pt x="-99" y="192088"/>
                    <a:pt x="-4861" y="196850"/>
                    <a:pt x="7839" y="200025"/>
                  </a:cubicBezTo>
                  <a:cubicBezTo>
                    <a:pt x="20539" y="203200"/>
                    <a:pt x="84039" y="200025"/>
                    <a:pt x="84039" y="200025"/>
                  </a:cubicBezTo>
                  <a:cubicBezTo>
                    <a:pt x="112614" y="200025"/>
                    <a:pt x="150714" y="196850"/>
                    <a:pt x="179289" y="200025"/>
                  </a:cubicBezTo>
                  <a:cubicBezTo>
                    <a:pt x="207864" y="203200"/>
                    <a:pt x="255489" y="219075"/>
                    <a:pt x="255489" y="219075"/>
                  </a:cubicBezTo>
                  <a:cubicBezTo>
                    <a:pt x="287239" y="227012"/>
                    <a:pt x="326927" y="239713"/>
                    <a:pt x="369789" y="247650"/>
                  </a:cubicBezTo>
                  <a:cubicBezTo>
                    <a:pt x="412651" y="255587"/>
                    <a:pt x="463451" y="257175"/>
                    <a:pt x="512664" y="266700"/>
                  </a:cubicBezTo>
                  <a:cubicBezTo>
                    <a:pt x="561877" y="276225"/>
                    <a:pt x="611089" y="288925"/>
                    <a:pt x="665064" y="304800"/>
                  </a:cubicBezTo>
                  <a:cubicBezTo>
                    <a:pt x="719039" y="320675"/>
                    <a:pt x="782539" y="346075"/>
                    <a:pt x="836514" y="361950"/>
                  </a:cubicBezTo>
                  <a:cubicBezTo>
                    <a:pt x="890489" y="377825"/>
                    <a:pt x="947639" y="390525"/>
                    <a:pt x="988914" y="400050"/>
                  </a:cubicBezTo>
                  <a:cubicBezTo>
                    <a:pt x="1030189" y="409575"/>
                    <a:pt x="1054001" y="411162"/>
                    <a:pt x="1084164" y="419100"/>
                  </a:cubicBezTo>
                  <a:cubicBezTo>
                    <a:pt x="1114327" y="427038"/>
                    <a:pt x="1138139" y="444500"/>
                    <a:pt x="1169889" y="447675"/>
                  </a:cubicBezTo>
                  <a:cubicBezTo>
                    <a:pt x="1201639" y="450850"/>
                    <a:pt x="1234977" y="444500"/>
                    <a:pt x="1274664" y="438150"/>
                  </a:cubicBezTo>
                  <a:cubicBezTo>
                    <a:pt x="1314351" y="431800"/>
                    <a:pt x="1361977" y="412750"/>
                    <a:pt x="1408014" y="409575"/>
                  </a:cubicBezTo>
                  <a:cubicBezTo>
                    <a:pt x="1454051" y="406400"/>
                    <a:pt x="1496914" y="419100"/>
                    <a:pt x="1550889" y="419100"/>
                  </a:cubicBezTo>
                  <a:cubicBezTo>
                    <a:pt x="1604864" y="419100"/>
                    <a:pt x="1676302" y="409575"/>
                    <a:pt x="1731864" y="409575"/>
                  </a:cubicBezTo>
                  <a:cubicBezTo>
                    <a:pt x="1787426" y="409575"/>
                    <a:pt x="1835845" y="414337"/>
                    <a:pt x="1884264" y="419100"/>
                  </a:cubicBezTo>
                </a:path>
              </a:pathLst>
            </a:custGeom>
            <a:ln w="762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6" name="Freeform 5"/>
            <p:cNvSpPr/>
            <p:nvPr/>
          </p:nvSpPr>
          <p:spPr>
            <a:xfrm>
              <a:off x="3343027" y="2303218"/>
              <a:ext cx="981323" cy="563807"/>
            </a:xfrm>
            <a:custGeom>
              <a:avLst/>
              <a:gdLst>
                <a:gd name="connsiteX0" fmla="*/ 209798 w 981323"/>
                <a:gd name="connsiteY0" fmla="*/ 487607 h 563807"/>
                <a:gd name="connsiteX1" fmla="*/ 171698 w 981323"/>
                <a:gd name="connsiteY1" fmla="*/ 401882 h 563807"/>
                <a:gd name="connsiteX2" fmla="*/ 152648 w 981323"/>
                <a:gd name="connsiteY2" fmla="*/ 325682 h 563807"/>
                <a:gd name="connsiteX3" fmla="*/ 95498 w 981323"/>
                <a:gd name="connsiteY3" fmla="*/ 239957 h 563807"/>
                <a:gd name="connsiteX4" fmla="*/ 57398 w 981323"/>
                <a:gd name="connsiteY4" fmla="*/ 201857 h 563807"/>
                <a:gd name="connsiteX5" fmla="*/ 28823 w 981323"/>
                <a:gd name="connsiteY5" fmla="*/ 144707 h 563807"/>
                <a:gd name="connsiteX6" fmla="*/ 9773 w 981323"/>
                <a:gd name="connsiteY6" fmla="*/ 106607 h 563807"/>
                <a:gd name="connsiteX7" fmla="*/ 248 w 981323"/>
                <a:gd name="connsiteY7" fmla="*/ 68507 h 563807"/>
                <a:gd name="connsiteX8" fmla="*/ 19298 w 981323"/>
                <a:gd name="connsiteY8" fmla="*/ 20882 h 563807"/>
                <a:gd name="connsiteX9" fmla="*/ 85973 w 981323"/>
                <a:gd name="connsiteY9" fmla="*/ 1832 h 563807"/>
                <a:gd name="connsiteX10" fmla="*/ 133598 w 981323"/>
                <a:gd name="connsiteY10" fmla="*/ 1832 h 563807"/>
                <a:gd name="connsiteX11" fmla="*/ 219323 w 981323"/>
                <a:gd name="connsiteY11" fmla="*/ 11357 h 563807"/>
                <a:gd name="connsiteX12" fmla="*/ 362198 w 981323"/>
                <a:gd name="connsiteY12" fmla="*/ 39932 h 563807"/>
                <a:gd name="connsiteX13" fmla="*/ 476498 w 981323"/>
                <a:gd name="connsiteY13" fmla="*/ 68507 h 563807"/>
                <a:gd name="connsiteX14" fmla="*/ 600323 w 981323"/>
                <a:gd name="connsiteY14" fmla="*/ 97082 h 563807"/>
                <a:gd name="connsiteX15" fmla="*/ 705098 w 981323"/>
                <a:gd name="connsiteY15" fmla="*/ 144707 h 563807"/>
                <a:gd name="connsiteX16" fmla="*/ 800348 w 981323"/>
                <a:gd name="connsiteY16" fmla="*/ 163757 h 563807"/>
                <a:gd name="connsiteX17" fmla="*/ 895598 w 981323"/>
                <a:gd name="connsiteY17" fmla="*/ 220907 h 563807"/>
                <a:gd name="connsiteX18" fmla="*/ 943223 w 981323"/>
                <a:gd name="connsiteY18" fmla="*/ 259007 h 563807"/>
                <a:gd name="connsiteX19" fmla="*/ 962273 w 981323"/>
                <a:gd name="connsiteY19" fmla="*/ 316157 h 563807"/>
                <a:gd name="connsiteX20" fmla="*/ 971798 w 981323"/>
                <a:gd name="connsiteY20" fmla="*/ 382832 h 563807"/>
                <a:gd name="connsiteX21" fmla="*/ 981323 w 981323"/>
                <a:gd name="connsiteY21" fmla="*/ 459032 h 563807"/>
                <a:gd name="connsiteX22" fmla="*/ 971798 w 981323"/>
                <a:gd name="connsiteY22" fmla="*/ 563807 h 563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81323" h="563807">
                  <a:moveTo>
                    <a:pt x="209798" y="487607"/>
                  </a:moveTo>
                  <a:cubicBezTo>
                    <a:pt x="195510" y="458238"/>
                    <a:pt x="181223" y="428869"/>
                    <a:pt x="171698" y="401882"/>
                  </a:cubicBezTo>
                  <a:cubicBezTo>
                    <a:pt x="162173" y="374895"/>
                    <a:pt x="165348" y="352669"/>
                    <a:pt x="152648" y="325682"/>
                  </a:cubicBezTo>
                  <a:cubicBezTo>
                    <a:pt x="139948" y="298695"/>
                    <a:pt x="111373" y="260594"/>
                    <a:pt x="95498" y="239957"/>
                  </a:cubicBezTo>
                  <a:cubicBezTo>
                    <a:pt x="79623" y="219319"/>
                    <a:pt x="68510" y="217732"/>
                    <a:pt x="57398" y="201857"/>
                  </a:cubicBezTo>
                  <a:cubicBezTo>
                    <a:pt x="46285" y="185982"/>
                    <a:pt x="28823" y="144707"/>
                    <a:pt x="28823" y="144707"/>
                  </a:cubicBezTo>
                  <a:cubicBezTo>
                    <a:pt x="20886" y="128832"/>
                    <a:pt x="14536" y="119307"/>
                    <a:pt x="9773" y="106607"/>
                  </a:cubicBezTo>
                  <a:cubicBezTo>
                    <a:pt x="5010" y="93907"/>
                    <a:pt x="-1339" y="82794"/>
                    <a:pt x="248" y="68507"/>
                  </a:cubicBezTo>
                  <a:cubicBezTo>
                    <a:pt x="1835" y="54220"/>
                    <a:pt x="5010" y="31994"/>
                    <a:pt x="19298" y="20882"/>
                  </a:cubicBezTo>
                  <a:cubicBezTo>
                    <a:pt x="33585" y="9769"/>
                    <a:pt x="66923" y="5007"/>
                    <a:pt x="85973" y="1832"/>
                  </a:cubicBezTo>
                  <a:cubicBezTo>
                    <a:pt x="105023" y="-1343"/>
                    <a:pt x="111373" y="245"/>
                    <a:pt x="133598" y="1832"/>
                  </a:cubicBezTo>
                  <a:cubicBezTo>
                    <a:pt x="155823" y="3419"/>
                    <a:pt x="181223" y="5007"/>
                    <a:pt x="219323" y="11357"/>
                  </a:cubicBezTo>
                  <a:cubicBezTo>
                    <a:pt x="257423" y="17707"/>
                    <a:pt x="319336" y="30407"/>
                    <a:pt x="362198" y="39932"/>
                  </a:cubicBezTo>
                  <a:cubicBezTo>
                    <a:pt x="405060" y="49457"/>
                    <a:pt x="476498" y="68507"/>
                    <a:pt x="476498" y="68507"/>
                  </a:cubicBezTo>
                  <a:cubicBezTo>
                    <a:pt x="516186" y="78032"/>
                    <a:pt x="562223" y="84382"/>
                    <a:pt x="600323" y="97082"/>
                  </a:cubicBezTo>
                  <a:cubicBezTo>
                    <a:pt x="638423" y="109782"/>
                    <a:pt x="671761" y="133595"/>
                    <a:pt x="705098" y="144707"/>
                  </a:cubicBezTo>
                  <a:cubicBezTo>
                    <a:pt x="738435" y="155819"/>
                    <a:pt x="768598" y="151057"/>
                    <a:pt x="800348" y="163757"/>
                  </a:cubicBezTo>
                  <a:cubicBezTo>
                    <a:pt x="832098" y="176457"/>
                    <a:pt x="871786" y="205032"/>
                    <a:pt x="895598" y="220907"/>
                  </a:cubicBezTo>
                  <a:cubicBezTo>
                    <a:pt x="919411" y="236782"/>
                    <a:pt x="932111" y="243132"/>
                    <a:pt x="943223" y="259007"/>
                  </a:cubicBezTo>
                  <a:cubicBezTo>
                    <a:pt x="954336" y="274882"/>
                    <a:pt x="957511" y="295520"/>
                    <a:pt x="962273" y="316157"/>
                  </a:cubicBezTo>
                  <a:cubicBezTo>
                    <a:pt x="967035" y="336794"/>
                    <a:pt x="968623" y="359019"/>
                    <a:pt x="971798" y="382832"/>
                  </a:cubicBezTo>
                  <a:cubicBezTo>
                    <a:pt x="974973" y="406644"/>
                    <a:pt x="981323" y="428870"/>
                    <a:pt x="981323" y="459032"/>
                  </a:cubicBezTo>
                  <a:cubicBezTo>
                    <a:pt x="981323" y="489194"/>
                    <a:pt x="976560" y="526500"/>
                    <a:pt x="971798" y="563807"/>
                  </a:cubicBezTo>
                </a:path>
              </a:pathLst>
            </a:custGeom>
            <a:ln w="762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7" name="Freeform 6"/>
            <p:cNvSpPr/>
            <p:nvPr/>
          </p:nvSpPr>
          <p:spPr>
            <a:xfrm>
              <a:off x="4399634" y="2645436"/>
              <a:ext cx="610516" cy="650214"/>
            </a:xfrm>
            <a:custGeom>
              <a:avLst/>
              <a:gdLst>
                <a:gd name="connsiteX0" fmla="*/ 916 w 610516"/>
                <a:gd name="connsiteY0" fmla="*/ 212064 h 650214"/>
                <a:gd name="connsiteX1" fmla="*/ 916 w 610516"/>
                <a:gd name="connsiteY1" fmla="*/ 116814 h 650214"/>
                <a:gd name="connsiteX2" fmla="*/ 10441 w 610516"/>
                <a:gd name="connsiteY2" fmla="*/ 69189 h 650214"/>
                <a:gd name="connsiteX3" fmla="*/ 48541 w 610516"/>
                <a:gd name="connsiteY3" fmla="*/ 31089 h 650214"/>
                <a:gd name="connsiteX4" fmla="*/ 77116 w 610516"/>
                <a:gd name="connsiteY4" fmla="*/ 2514 h 650214"/>
                <a:gd name="connsiteX5" fmla="*/ 115216 w 610516"/>
                <a:gd name="connsiteY5" fmla="*/ 2514 h 650214"/>
                <a:gd name="connsiteX6" fmla="*/ 162841 w 610516"/>
                <a:gd name="connsiteY6" fmla="*/ 12039 h 650214"/>
                <a:gd name="connsiteX7" fmla="*/ 248566 w 610516"/>
                <a:gd name="connsiteY7" fmla="*/ 40614 h 650214"/>
                <a:gd name="connsiteX8" fmla="*/ 334291 w 610516"/>
                <a:gd name="connsiteY8" fmla="*/ 78714 h 650214"/>
                <a:gd name="connsiteX9" fmla="*/ 391441 w 610516"/>
                <a:gd name="connsiteY9" fmla="*/ 116814 h 650214"/>
                <a:gd name="connsiteX10" fmla="*/ 458116 w 610516"/>
                <a:gd name="connsiteY10" fmla="*/ 154914 h 650214"/>
                <a:gd name="connsiteX11" fmla="*/ 534316 w 610516"/>
                <a:gd name="connsiteY11" fmla="*/ 212064 h 650214"/>
                <a:gd name="connsiteX12" fmla="*/ 581941 w 610516"/>
                <a:gd name="connsiteY12" fmla="*/ 269214 h 650214"/>
                <a:gd name="connsiteX13" fmla="*/ 591466 w 610516"/>
                <a:gd name="connsiteY13" fmla="*/ 345414 h 650214"/>
                <a:gd name="connsiteX14" fmla="*/ 591466 w 610516"/>
                <a:gd name="connsiteY14" fmla="*/ 421614 h 650214"/>
                <a:gd name="connsiteX15" fmla="*/ 572416 w 610516"/>
                <a:gd name="connsiteY15" fmla="*/ 507339 h 650214"/>
                <a:gd name="connsiteX16" fmla="*/ 610516 w 610516"/>
                <a:gd name="connsiteY16" fmla="*/ 650214 h 65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10516" h="650214">
                  <a:moveTo>
                    <a:pt x="916" y="212064"/>
                  </a:moveTo>
                  <a:cubicBezTo>
                    <a:pt x="122" y="176345"/>
                    <a:pt x="-672" y="140627"/>
                    <a:pt x="916" y="116814"/>
                  </a:cubicBezTo>
                  <a:cubicBezTo>
                    <a:pt x="2504" y="93001"/>
                    <a:pt x="2504" y="83476"/>
                    <a:pt x="10441" y="69189"/>
                  </a:cubicBezTo>
                  <a:cubicBezTo>
                    <a:pt x="18378" y="54902"/>
                    <a:pt x="48541" y="31089"/>
                    <a:pt x="48541" y="31089"/>
                  </a:cubicBezTo>
                  <a:cubicBezTo>
                    <a:pt x="59653" y="19977"/>
                    <a:pt x="66004" y="7276"/>
                    <a:pt x="77116" y="2514"/>
                  </a:cubicBezTo>
                  <a:cubicBezTo>
                    <a:pt x="88228" y="-2248"/>
                    <a:pt x="100929" y="927"/>
                    <a:pt x="115216" y="2514"/>
                  </a:cubicBezTo>
                  <a:cubicBezTo>
                    <a:pt x="129503" y="4101"/>
                    <a:pt x="140616" y="5689"/>
                    <a:pt x="162841" y="12039"/>
                  </a:cubicBezTo>
                  <a:cubicBezTo>
                    <a:pt x="185066" y="18389"/>
                    <a:pt x="219991" y="29502"/>
                    <a:pt x="248566" y="40614"/>
                  </a:cubicBezTo>
                  <a:cubicBezTo>
                    <a:pt x="277141" y="51726"/>
                    <a:pt x="310479" y="66014"/>
                    <a:pt x="334291" y="78714"/>
                  </a:cubicBezTo>
                  <a:cubicBezTo>
                    <a:pt x="358104" y="91414"/>
                    <a:pt x="370804" y="104114"/>
                    <a:pt x="391441" y="116814"/>
                  </a:cubicBezTo>
                  <a:cubicBezTo>
                    <a:pt x="412078" y="129514"/>
                    <a:pt x="434304" y="139039"/>
                    <a:pt x="458116" y="154914"/>
                  </a:cubicBezTo>
                  <a:cubicBezTo>
                    <a:pt x="481929" y="170789"/>
                    <a:pt x="513679" y="193014"/>
                    <a:pt x="534316" y="212064"/>
                  </a:cubicBezTo>
                  <a:cubicBezTo>
                    <a:pt x="554953" y="231114"/>
                    <a:pt x="572416" y="246989"/>
                    <a:pt x="581941" y="269214"/>
                  </a:cubicBezTo>
                  <a:cubicBezTo>
                    <a:pt x="591466" y="291439"/>
                    <a:pt x="589879" y="320014"/>
                    <a:pt x="591466" y="345414"/>
                  </a:cubicBezTo>
                  <a:cubicBezTo>
                    <a:pt x="593054" y="370814"/>
                    <a:pt x="594641" y="394626"/>
                    <a:pt x="591466" y="421614"/>
                  </a:cubicBezTo>
                  <a:cubicBezTo>
                    <a:pt x="588291" y="448602"/>
                    <a:pt x="569241" y="469239"/>
                    <a:pt x="572416" y="507339"/>
                  </a:cubicBezTo>
                  <a:cubicBezTo>
                    <a:pt x="575591" y="545439"/>
                    <a:pt x="593053" y="597826"/>
                    <a:pt x="610516" y="650214"/>
                  </a:cubicBezTo>
                </a:path>
              </a:pathLst>
            </a:custGeom>
            <a:ln w="762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8" name="Freeform 7"/>
            <p:cNvSpPr/>
            <p:nvPr/>
          </p:nvSpPr>
          <p:spPr>
            <a:xfrm>
              <a:off x="4714837" y="2398848"/>
              <a:ext cx="2400338" cy="1468302"/>
            </a:xfrm>
            <a:custGeom>
              <a:avLst/>
              <a:gdLst>
                <a:gd name="connsiteX0" fmla="*/ 485813 w 2400338"/>
                <a:gd name="connsiteY0" fmla="*/ 20502 h 1468302"/>
                <a:gd name="connsiteX1" fmla="*/ 323888 w 2400338"/>
                <a:gd name="connsiteY1" fmla="*/ 39552 h 1468302"/>
                <a:gd name="connsiteX2" fmla="*/ 323888 w 2400338"/>
                <a:gd name="connsiteY2" fmla="*/ 39552 h 1468302"/>
                <a:gd name="connsiteX3" fmla="*/ 209588 w 2400338"/>
                <a:gd name="connsiteY3" fmla="*/ 10977 h 1468302"/>
                <a:gd name="connsiteX4" fmla="*/ 123863 w 2400338"/>
                <a:gd name="connsiteY4" fmla="*/ 1452 h 1468302"/>
                <a:gd name="connsiteX5" fmla="*/ 66713 w 2400338"/>
                <a:gd name="connsiteY5" fmla="*/ 39552 h 1468302"/>
                <a:gd name="connsiteX6" fmla="*/ 38 w 2400338"/>
                <a:gd name="connsiteY6" fmla="*/ 39552 h 1468302"/>
                <a:gd name="connsiteX7" fmla="*/ 76238 w 2400338"/>
                <a:gd name="connsiteY7" fmla="*/ 77652 h 1468302"/>
                <a:gd name="connsiteX8" fmla="*/ 181013 w 2400338"/>
                <a:gd name="connsiteY8" fmla="*/ 125277 h 1468302"/>
                <a:gd name="connsiteX9" fmla="*/ 342938 w 2400338"/>
                <a:gd name="connsiteY9" fmla="*/ 201477 h 1468302"/>
                <a:gd name="connsiteX10" fmla="*/ 476288 w 2400338"/>
                <a:gd name="connsiteY10" fmla="*/ 277677 h 1468302"/>
                <a:gd name="connsiteX11" fmla="*/ 628688 w 2400338"/>
                <a:gd name="connsiteY11" fmla="*/ 382452 h 1468302"/>
                <a:gd name="connsiteX12" fmla="*/ 800138 w 2400338"/>
                <a:gd name="connsiteY12" fmla="*/ 487227 h 1468302"/>
                <a:gd name="connsiteX13" fmla="*/ 943013 w 2400338"/>
                <a:gd name="connsiteY13" fmla="*/ 582477 h 1468302"/>
                <a:gd name="connsiteX14" fmla="*/ 1123988 w 2400338"/>
                <a:gd name="connsiteY14" fmla="*/ 706302 h 1468302"/>
                <a:gd name="connsiteX15" fmla="*/ 1266863 w 2400338"/>
                <a:gd name="connsiteY15" fmla="*/ 811077 h 1468302"/>
                <a:gd name="connsiteX16" fmla="*/ 1390688 w 2400338"/>
                <a:gd name="connsiteY16" fmla="*/ 925377 h 1468302"/>
                <a:gd name="connsiteX17" fmla="*/ 1562138 w 2400338"/>
                <a:gd name="connsiteY17" fmla="*/ 1058727 h 1468302"/>
                <a:gd name="connsiteX18" fmla="*/ 1647863 w 2400338"/>
                <a:gd name="connsiteY18" fmla="*/ 1163502 h 1468302"/>
                <a:gd name="connsiteX19" fmla="*/ 1771688 w 2400338"/>
                <a:gd name="connsiteY19" fmla="*/ 1268277 h 1468302"/>
                <a:gd name="connsiteX20" fmla="*/ 1866938 w 2400338"/>
                <a:gd name="connsiteY20" fmla="*/ 1354002 h 1468302"/>
                <a:gd name="connsiteX21" fmla="*/ 1924088 w 2400338"/>
                <a:gd name="connsiteY21" fmla="*/ 1392102 h 1468302"/>
                <a:gd name="connsiteX22" fmla="*/ 1981238 w 2400338"/>
                <a:gd name="connsiteY22" fmla="*/ 1401627 h 1468302"/>
                <a:gd name="connsiteX23" fmla="*/ 2114588 w 2400338"/>
                <a:gd name="connsiteY23" fmla="*/ 1430202 h 1468302"/>
                <a:gd name="connsiteX24" fmla="*/ 2247938 w 2400338"/>
                <a:gd name="connsiteY24" fmla="*/ 1430202 h 1468302"/>
                <a:gd name="connsiteX25" fmla="*/ 2400338 w 2400338"/>
                <a:gd name="connsiteY25" fmla="*/ 1468302 h 1468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400338" h="1468302">
                  <a:moveTo>
                    <a:pt x="485813" y="20502"/>
                  </a:moveTo>
                  <a:lnTo>
                    <a:pt x="323888" y="39552"/>
                  </a:lnTo>
                  <a:lnTo>
                    <a:pt x="323888" y="39552"/>
                  </a:lnTo>
                  <a:cubicBezTo>
                    <a:pt x="304838" y="34790"/>
                    <a:pt x="242925" y="17327"/>
                    <a:pt x="209588" y="10977"/>
                  </a:cubicBezTo>
                  <a:cubicBezTo>
                    <a:pt x="176250" y="4627"/>
                    <a:pt x="147675" y="-3310"/>
                    <a:pt x="123863" y="1452"/>
                  </a:cubicBezTo>
                  <a:cubicBezTo>
                    <a:pt x="100051" y="6214"/>
                    <a:pt x="87350" y="33202"/>
                    <a:pt x="66713" y="39552"/>
                  </a:cubicBezTo>
                  <a:cubicBezTo>
                    <a:pt x="46076" y="45902"/>
                    <a:pt x="-1550" y="33202"/>
                    <a:pt x="38" y="39552"/>
                  </a:cubicBezTo>
                  <a:cubicBezTo>
                    <a:pt x="1625" y="45902"/>
                    <a:pt x="46076" y="63365"/>
                    <a:pt x="76238" y="77652"/>
                  </a:cubicBezTo>
                  <a:cubicBezTo>
                    <a:pt x="106400" y="91939"/>
                    <a:pt x="181013" y="125277"/>
                    <a:pt x="181013" y="125277"/>
                  </a:cubicBezTo>
                  <a:cubicBezTo>
                    <a:pt x="225463" y="145915"/>
                    <a:pt x="293726" y="176077"/>
                    <a:pt x="342938" y="201477"/>
                  </a:cubicBezTo>
                  <a:cubicBezTo>
                    <a:pt x="392150" y="226877"/>
                    <a:pt x="428663" y="247515"/>
                    <a:pt x="476288" y="277677"/>
                  </a:cubicBezTo>
                  <a:cubicBezTo>
                    <a:pt x="523913" y="307839"/>
                    <a:pt x="574713" y="347527"/>
                    <a:pt x="628688" y="382452"/>
                  </a:cubicBezTo>
                  <a:cubicBezTo>
                    <a:pt x="682663" y="417377"/>
                    <a:pt x="747750" y="453889"/>
                    <a:pt x="800138" y="487227"/>
                  </a:cubicBezTo>
                  <a:cubicBezTo>
                    <a:pt x="852526" y="520565"/>
                    <a:pt x="943013" y="582477"/>
                    <a:pt x="943013" y="582477"/>
                  </a:cubicBezTo>
                  <a:lnTo>
                    <a:pt x="1123988" y="706302"/>
                  </a:lnTo>
                  <a:cubicBezTo>
                    <a:pt x="1177963" y="744402"/>
                    <a:pt x="1222413" y="774565"/>
                    <a:pt x="1266863" y="811077"/>
                  </a:cubicBezTo>
                  <a:cubicBezTo>
                    <a:pt x="1311313" y="847589"/>
                    <a:pt x="1341476" y="884102"/>
                    <a:pt x="1390688" y="925377"/>
                  </a:cubicBezTo>
                  <a:cubicBezTo>
                    <a:pt x="1439900" y="966652"/>
                    <a:pt x="1519276" y="1019040"/>
                    <a:pt x="1562138" y="1058727"/>
                  </a:cubicBezTo>
                  <a:cubicBezTo>
                    <a:pt x="1605000" y="1098414"/>
                    <a:pt x="1612938" y="1128577"/>
                    <a:pt x="1647863" y="1163502"/>
                  </a:cubicBezTo>
                  <a:cubicBezTo>
                    <a:pt x="1682788" y="1198427"/>
                    <a:pt x="1735176" y="1236527"/>
                    <a:pt x="1771688" y="1268277"/>
                  </a:cubicBezTo>
                  <a:cubicBezTo>
                    <a:pt x="1808200" y="1300027"/>
                    <a:pt x="1841538" y="1333364"/>
                    <a:pt x="1866938" y="1354002"/>
                  </a:cubicBezTo>
                  <a:cubicBezTo>
                    <a:pt x="1892338" y="1374640"/>
                    <a:pt x="1905038" y="1384165"/>
                    <a:pt x="1924088" y="1392102"/>
                  </a:cubicBezTo>
                  <a:cubicBezTo>
                    <a:pt x="1943138" y="1400039"/>
                    <a:pt x="1949488" y="1395277"/>
                    <a:pt x="1981238" y="1401627"/>
                  </a:cubicBezTo>
                  <a:cubicBezTo>
                    <a:pt x="2012988" y="1407977"/>
                    <a:pt x="2070138" y="1425440"/>
                    <a:pt x="2114588" y="1430202"/>
                  </a:cubicBezTo>
                  <a:cubicBezTo>
                    <a:pt x="2159038" y="1434965"/>
                    <a:pt x="2200313" y="1423852"/>
                    <a:pt x="2247938" y="1430202"/>
                  </a:cubicBezTo>
                  <a:cubicBezTo>
                    <a:pt x="2295563" y="1436552"/>
                    <a:pt x="2347950" y="1452427"/>
                    <a:pt x="2400338" y="1468302"/>
                  </a:cubicBezTo>
                </a:path>
              </a:pathLst>
            </a:custGeom>
            <a:ln w="762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9" name="Freeform 8"/>
            <p:cNvSpPr/>
            <p:nvPr/>
          </p:nvSpPr>
          <p:spPr>
            <a:xfrm>
              <a:off x="5090231" y="2933650"/>
              <a:ext cx="1205794" cy="1209725"/>
            </a:xfrm>
            <a:custGeom>
              <a:avLst/>
              <a:gdLst>
                <a:gd name="connsiteX0" fmla="*/ 15169 w 1205794"/>
                <a:gd name="connsiteY0" fmla="*/ 352475 h 1209725"/>
                <a:gd name="connsiteX1" fmla="*/ 15169 w 1205794"/>
                <a:gd name="connsiteY1" fmla="*/ 285800 h 1209725"/>
                <a:gd name="connsiteX2" fmla="*/ 15169 w 1205794"/>
                <a:gd name="connsiteY2" fmla="*/ 219125 h 1209725"/>
                <a:gd name="connsiteX3" fmla="*/ 5644 w 1205794"/>
                <a:gd name="connsiteY3" fmla="*/ 142925 h 1209725"/>
                <a:gd name="connsiteX4" fmla="*/ 5644 w 1205794"/>
                <a:gd name="connsiteY4" fmla="*/ 66725 h 1209725"/>
                <a:gd name="connsiteX5" fmla="*/ 5644 w 1205794"/>
                <a:gd name="connsiteY5" fmla="*/ 50 h 1209725"/>
                <a:gd name="connsiteX6" fmla="*/ 81844 w 1205794"/>
                <a:gd name="connsiteY6" fmla="*/ 57200 h 1209725"/>
                <a:gd name="connsiteX7" fmla="*/ 196144 w 1205794"/>
                <a:gd name="connsiteY7" fmla="*/ 133400 h 1209725"/>
                <a:gd name="connsiteX8" fmla="*/ 329494 w 1205794"/>
                <a:gd name="connsiteY8" fmla="*/ 219125 h 1209725"/>
                <a:gd name="connsiteX9" fmla="*/ 453319 w 1205794"/>
                <a:gd name="connsiteY9" fmla="*/ 314375 h 1209725"/>
                <a:gd name="connsiteX10" fmla="*/ 567619 w 1205794"/>
                <a:gd name="connsiteY10" fmla="*/ 381050 h 1209725"/>
                <a:gd name="connsiteX11" fmla="*/ 720019 w 1205794"/>
                <a:gd name="connsiteY11" fmla="*/ 476300 h 1209725"/>
                <a:gd name="connsiteX12" fmla="*/ 853369 w 1205794"/>
                <a:gd name="connsiteY12" fmla="*/ 562025 h 1209725"/>
                <a:gd name="connsiteX13" fmla="*/ 967669 w 1205794"/>
                <a:gd name="connsiteY13" fmla="*/ 666800 h 1209725"/>
                <a:gd name="connsiteX14" fmla="*/ 1081969 w 1205794"/>
                <a:gd name="connsiteY14" fmla="*/ 723950 h 1209725"/>
                <a:gd name="connsiteX15" fmla="*/ 1158169 w 1205794"/>
                <a:gd name="connsiteY15" fmla="*/ 809675 h 1209725"/>
                <a:gd name="connsiteX16" fmla="*/ 1196269 w 1205794"/>
                <a:gd name="connsiteY16" fmla="*/ 847775 h 1209725"/>
                <a:gd name="connsiteX17" fmla="*/ 1196269 w 1205794"/>
                <a:gd name="connsiteY17" fmla="*/ 971600 h 1209725"/>
                <a:gd name="connsiteX18" fmla="*/ 1196269 w 1205794"/>
                <a:gd name="connsiteY18" fmla="*/ 1114475 h 1209725"/>
                <a:gd name="connsiteX19" fmla="*/ 1205794 w 1205794"/>
                <a:gd name="connsiteY19" fmla="*/ 1209725 h 1209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05794" h="1209725">
                  <a:moveTo>
                    <a:pt x="15169" y="352475"/>
                  </a:moveTo>
                  <a:lnTo>
                    <a:pt x="15169" y="285800"/>
                  </a:lnTo>
                  <a:cubicBezTo>
                    <a:pt x="15169" y="263575"/>
                    <a:pt x="16757" y="242938"/>
                    <a:pt x="15169" y="219125"/>
                  </a:cubicBezTo>
                  <a:cubicBezTo>
                    <a:pt x="13581" y="195312"/>
                    <a:pt x="7231" y="168325"/>
                    <a:pt x="5644" y="142925"/>
                  </a:cubicBezTo>
                  <a:cubicBezTo>
                    <a:pt x="4056" y="117525"/>
                    <a:pt x="5644" y="66725"/>
                    <a:pt x="5644" y="66725"/>
                  </a:cubicBezTo>
                  <a:cubicBezTo>
                    <a:pt x="5644" y="42913"/>
                    <a:pt x="-7056" y="1637"/>
                    <a:pt x="5644" y="50"/>
                  </a:cubicBezTo>
                  <a:cubicBezTo>
                    <a:pt x="18344" y="-1537"/>
                    <a:pt x="50094" y="34975"/>
                    <a:pt x="81844" y="57200"/>
                  </a:cubicBezTo>
                  <a:cubicBezTo>
                    <a:pt x="113594" y="79425"/>
                    <a:pt x="154869" y="106413"/>
                    <a:pt x="196144" y="133400"/>
                  </a:cubicBezTo>
                  <a:cubicBezTo>
                    <a:pt x="237419" y="160387"/>
                    <a:pt x="286632" y="188963"/>
                    <a:pt x="329494" y="219125"/>
                  </a:cubicBezTo>
                  <a:cubicBezTo>
                    <a:pt x="372356" y="249287"/>
                    <a:pt x="413632" y="287387"/>
                    <a:pt x="453319" y="314375"/>
                  </a:cubicBezTo>
                  <a:cubicBezTo>
                    <a:pt x="493007" y="341362"/>
                    <a:pt x="523169" y="354062"/>
                    <a:pt x="567619" y="381050"/>
                  </a:cubicBezTo>
                  <a:cubicBezTo>
                    <a:pt x="612069" y="408038"/>
                    <a:pt x="720019" y="476300"/>
                    <a:pt x="720019" y="476300"/>
                  </a:cubicBezTo>
                  <a:cubicBezTo>
                    <a:pt x="767644" y="506462"/>
                    <a:pt x="812094" y="530275"/>
                    <a:pt x="853369" y="562025"/>
                  </a:cubicBezTo>
                  <a:cubicBezTo>
                    <a:pt x="894644" y="593775"/>
                    <a:pt x="929569" y="639813"/>
                    <a:pt x="967669" y="666800"/>
                  </a:cubicBezTo>
                  <a:cubicBezTo>
                    <a:pt x="1005769" y="693787"/>
                    <a:pt x="1050219" y="700138"/>
                    <a:pt x="1081969" y="723950"/>
                  </a:cubicBezTo>
                  <a:cubicBezTo>
                    <a:pt x="1113719" y="747762"/>
                    <a:pt x="1139119" y="789038"/>
                    <a:pt x="1158169" y="809675"/>
                  </a:cubicBezTo>
                  <a:cubicBezTo>
                    <a:pt x="1177219" y="830312"/>
                    <a:pt x="1189919" y="820788"/>
                    <a:pt x="1196269" y="847775"/>
                  </a:cubicBezTo>
                  <a:cubicBezTo>
                    <a:pt x="1202619" y="874762"/>
                    <a:pt x="1196269" y="971600"/>
                    <a:pt x="1196269" y="971600"/>
                  </a:cubicBezTo>
                  <a:cubicBezTo>
                    <a:pt x="1196269" y="1016050"/>
                    <a:pt x="1194682" y="1074788"/>
                    <a:pt x="1196269" y="1114475"/>
                  </a:cubicBezTo>
                  <a:cubicBezTo>
                    <a:pt x="1197856" y="1154162"/>
                    <a:pt x="1201825" y="1181943"/>
                    <a:pt x="1205794" y="1209725"/>
                  </a:cubicBezTo>
                </a:path>
              </a:pathLst>
            </a:custGeom>
            <a:ln w="762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 name="Freeform 9"/>
            <p:cNvSpPr/>
            <p:nvPr/>
          </p:nvSpPr>
          <p:spPr>
            <a:xfrm>
              <a:off x="6357056" y="3838151"/>
              <a:ext cx="729544" cy="1124374"/>
            </a:xfrm>
            <a:custGeom>
              <a:avLst/>
              <a:gdLst>
                <a:gd name="connsiteX0" fmla="*/ 24694 w 729544"/>
                <a:gd name="connsiteY0" fmla="*/ 286174 h 1124374"/>
                <a:gd name="connsiteX1" fmla="*/ 15169 w 729544"/>
                <a:gd name="connsiteY1" fmla="*/ 219499 h 1124374"/>
                <a:gd name="connsiteX2" fmla="*/ 15169 w 729544"/>
                <a:gd name="connsiteY2" fmla="*/ 152824 h 1124374"/>
                <a:gd name="connsiteX3" fmla="*/ 5644 w 729544"/>
                <a:gd name="connsiteY3" fmla="*/ 95674 h 1124374"/>
                <a:gd name="connsiteX4" fmla="*/ 5644 w 729544"/>
                <a:gd name="connsiteY4" fmla="*/ 48049 h 1124374"/>
                <a:gd name="connsiteX5" fmla="*/ 5644 w 729544"/>
                <a:gd name="connsiteY5" fmla="*/ 424 h 1124374"/>
                <a:gd name="connsiteX6" fmla="*/ 81844 w 729544"/>
                <a:gd name="connsiteY6" fmla="*/ 76624 h 1124374"/>
                <a:gd name="connsiteX7" fmla="*/ 167569 w 729544"/>
                <a:gd name="connsiteY7" fmla="*/ 171874 h 1124374"/>
                <a:gd name="connsiteX8" fmla="*/ 291394 w 729544"/>
                <a:gd name="connsiteY8" fmla="*/ 295699 h 1124374"/>
                <a:gd name="connsiteX9" fmla="*/ 386644 w 729544"/>
                <a:gd name="connsiteY9" fmla="*/ 390949 h 1124374"/>
                <a:gd name="connsiteX10" fmla="*/ 491419 w 729544"/>
                <a:gd name="connsiteY10" fmla="*/ 495724 h 1124374"/>
                <a:gd name="connsiteX11" fmla="*/ 586669 w 729544"/>
                <a:gd name="connsiteY11" fmla="*/ 600499 h 1124374"/>
                <a:gd name="connsiteX12" fmla="*/ 672394 w 729544"/>
                <a:gd name="connsiteY12" fmla="*/ 714799 h 1124374"/>
                <a:gd name="connsiteX13" fmla="*/ 710494 w 729544"/>
                <a:gd name="connsiteY13" fmla="*/ 810049 h 1124374"/>
                <a:gd name="connsiteX14" fmla="*/ 729544 w 729544"/>
                <a:gd name="connsiteY14" fmla="*/ 933874 h 1124374"/>
                <a:gd name="connsiteX15" fmla="*/ 710494 w 729544"/>
                <a:gd name="connsiteY15" fmla="*/ 1067224 h 1124374"/>
                <a:gd name="connsiteX16" fmla="*/ 691444 w 729544"/>
                <a:gd name="connsiteY16" fmla="*/ 1124374 h 1124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29544" h="1124374">
                  <a:moveTo>
                    <a:pt x="24694" y="286174"/>
                  </a:moveTo>
                  <a:cubicBezTo>
                    <a:pt x="20725" y="263949"/>
                    <a:pt x="16756" y="241724"/>
                    <a:pt x="15169" y="219499"/>
                  </a:cubicBezTo>
                  <a:cubicBezTo>
                    <a:pt x="13582" y="197274"/>
                    <a:pt x="16756" y="173461"/>
                    <a:pt x="15169" y="152824"/>
                  </a:cubicBezTo>
                  <a:cubicBezTo>
                    <a:pt x="13582" y="132187"/>
                    <a:pt x="7231" y="113136"/>
                    <a:pt x="5644" y="95674"/>
                  </a:cubicBezTo>
                  <a:cubicBezTo>
                    <a:pt x="4057" y="78212"/>
                    <a:pt x="5644" y="48049"/>
                    <a:pt x="5644" y="48049"/>
                  </a:cubicBezTo>
                  <a:cubicBezTo>
                    <a:pt x="5644" y="32174"/>
                    <a:pt x="-7056" y="-4339"/>
                    <a:pt x="5644" y="424"/>
                  </a:cubicBezTo>
                  <a:cubicBezTo>
                    <a:pt x="18344" y="5187"/>
                    <a:pt x="54857" y="48049"/>
                    <a:pt x="81844" y="76624"/>
                  </a:cubicBezTo>
                  <a:cubicBezTo>
                    <a:pt x="108832" y="105199"/>
                    <a:pt x="132644" y="135362"/>
                    <a:pt x="167569" y="171874"/>
                  </a:cubicBezTo>
                  <a:cubicBezTo>
                    <a:pt x="202494" y="208386"/>
                    <a:pt x="291394" y="295699"/>
                    <a:pt x="291394" y="295699"/>
                  </a:cubicBezTo>
                  <a:lnTo>
                    <a:pt x="386644" y="390949"/>
                  </a:lnTo>
                  <a:cubicBezTo>
                    <a:pt x="419981" y="424286"/>
                    <a:pt x="458082" y="460799"/>
                    <a:pt x="491419" y="495724"/>
                  </a:cubicBezTo>
                  <a:cubicBezTo>
                    <a:pt x="524757" y="530649"/>
                    <a:pt x="556506" y="563986"/>
                    <a:pt x="586669" y="600499"/>
                  </a:cubicBezTo>
                  <a:cubicBezTo>
                    <a:pt x="616832" y="637012"/>
                    <a:pt x="651756" y="679874"/>
                    <a:pt x="672394" y="714799"/>
                  </a:cubicBezTo>
                  <a:cubicBezTo>
                    <a:pt x="693032" y="749724"/>
                    <a:pt x="700969" y="773537"/>
                    <a:pt x="710494" y="810049"/>
                  </a:cubicBezTo>
                  <a:cubicBezTo>
                    <a:pt x="720019" y="846561"/>
                    <a:pt x="729544" y="891012"/>
                    <a:pt x="729544" y="933874"/>
                  </a:cubicBezTo>
                  <a:cubicBezTo>
                    <a:pt x="729544" y="976736"/>
                    <a:pt x="716844" y="1035474"/>
                    <a:pt x="710494" y="1067224"/>
                  </a:cubicBezTo>
                  <a:cubicBezTo>
                    <a:pt x="704144" y="1098974"/>
                    <a:pt x="697794" y="1111674"/>
                    <a:pt x="691444" y="1124374"/>
                  </a:cubicBezTo>
                </a:path>
              </a:pathLst>
            </a:custGeom>
            <a:ln w="762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1" name="Freeform 10"/>
            <p:cNvSpPr/>
            <p:nvPr/>
          </p:nvSpPr>
          <p:spPr>
            <a:xfrm>
              <a:off x="1743075" y="1733550"/>
              <a:ext cx="352425" cy="600075"/>
            </a:xfrm>
            <a:custGeom>
              <a:avLst/>
              <a:gdLst>
                <a:gd name="connsiteX0" fmla="*/ 352425 w 352425"/>
                <a:gd name="connsiteY0" fmla="*/ 600075 h 600075"/>
                <a:gd name="connsiteX1" fmla="*/ 323850 w 352425"/>
                <a:gd name="connsiteY1" fmla="*/ 533400 h 600075"/>
                <a:gd name="connsiteX2" fmla="*/ 295275 w 352425"/>
                <a:gd name="connsiteY2" fmla="*/ 495300 h 600075"/>
                <a:gd name="connsiteX3" fmla="*/ 238125 w 352425"/>
                <a:gd name="connsiteY3" fmla="*/ 428625 h 600075"/>
                <a:gd name="connsiteX4" fmla="*/ 171450 w 352425"/>
                <a:gd name="connsiteY4" fmla="*/ 361950 h 600075"/>
                <a:gd name="connsiteX5" fmla="*/ 123825 w 352425"/>
                <a:gd name="connsiteY5" fmla="*/ 314325 h 600075"/>
                <a:gd name="connsiteX6" fmla="*/ 85725 w 352425"/>
                <a:gd name="connsiteY6" fmla="*/ 257175 h 600075"/>
                <a:gd name="connsiteX7" fmla="*/ 47625 w 352425"/>
                <a:gd name="connsiteY7" fmla="*/ 180975 h 600075"/>
                <a:gd name="connsiteX8" fmla="*/ 9525 w 352425"/>
                <a:gd name="connsiteY8" fmla="*/ 66675 h 600075"/>
                <a:gd name="connsiteX9" fmla="*/ 0 w 352425"/>
                <a:gd name="connsiteY9" fmla="*/ 0 h 600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2425" h="600075">
                  <a:moveTo>
                    <a:pt x="352425" y="600075"/>
                  </a:moveTo>
                  <a:cubicBezTo>
                    <a:pt x="342900" y="575468"/>
                    <a:pt x="333375" y="550862"/>
                    <a:pt x="323850" y="533400"/>
                  </a:cubicBezTo>
                  <a:cubicBezTo>
                    <a:pt x="314325" y="515937"/>
                    <a:pt x="309562" y="512762"/>
                    <a:pt x="295275" y="495300"/>
                  </a:cubicBezTo>
                  <a:cubicBezTo>
                    <a:pt x="280988" y="477838"/>
                    <a:pt x="258762" y="450850"/>
                    <a:pt x="238125" y="428625"/>
                  </a:cubicBezTo>
                  <a:cubicBezTo>
                    <a:pt x="217488" y="406400"/>
                    <a:pt x="171450" y="361950"/>
                    <a:pt x="171450" y="361950"/>
                  </a:cubicBezTo>
                  <a:cubicBezTo>
                    <a:pt x="152400" y="342900"/>
                    <a:pt x="138112" y="331787"/>
                    <a:pt x="123825" y="314325"/>
                  </a:cubicBezTo>
                  <a:cubicBezTo>
                    <a:pt x="109538" y="296863"/>
                    <a:pt x="98425" y="279400"/>
                    <a:pt x="85725" y="257175"/>
                  </a:cubicBezTo>
                  <a:cubicBezTo>
                    <a:pt x="73025" y="234950"/>
                    <a:pt x="60325" y="212725"/>
                    <a:pt x="47625" y="180975"/>
                  </a:cubicBezTo>
                  <a:cubicBezTo>
                    <a:pt x="34925" y="149225"/>
                    <a:pt x="17463" y="96838"/>
                    <a:pt x="9525" y="66675"/>
                  </a:cubicBezTo>
                  <a:cubicBezTo>
                    <a:pt x="1587" y="36512"/>
                    <a:pt x="793" y="18256"/>
                    <a:pt x="0" y="0"/>
                  </a:cubicBezTo>
                </a:path>
              </a:pathLst>
            </a:custGeom>
            <a:ln w="762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2" name="Freeform 11"/>
            <p:cNvSpPr/>
            <p:nvPr/>
          </p:nvSpPr>
          <p:spPr>
            <a:xfrm>
              <a:off x="1762125" y="2647950"/>
              <a:ext cx="458275" cy="342989"/>
            </a:xfrm>
            <a:custGeom>
              <a:avLst/>
              <a:gdLst>
                <a:gd name="connsiteX0" fmla="*/ 438150 w 458275"/>
                <a:gd name="connsiteY0" fmla="*/ 0 h 342989"/>
                <a:gd name="connsiteX1" fmla="*/ 457200 w 458275"/>
                <a:gd name="connsiteY1" fmla="*/ 76200 h 342989"/>
                <a:gd name="connsiteX2" fmla="*/ 409575 w 458275"/>
                <a:gd name="connsiteY2" fmla="*/ 161925 h 342989"/>
                <a:gd name="connsiteX3" fmla="*/ 323850 w 458275"/>
                <a:gd name="connsiteY3" fmla="*/ 238125 h 342989"/>
                <a:gd name="connsiteX4" fmla="*/ 238125 w 458275"/>
                <a:gd name="connsiteY4" fmla="*/ 295275 h 342989"/>
                <a:gd name="connsiteX5" fmla="*/ 123825 w 458275"/>
                <a:gd name="connsiteY5" fmla="*/ 342900 h 342989"/>
                <a:gd name="connsiteX6" fmla="*/ 0 w 458275"/>
                <a:gd name="connsiteY6" fmla="*/ 304800 h 342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8275" h="342989">
                  <a:moveTo>
                    <a:pt x="438150" y="0"/>
                  </a:moveTo>
                  <a:cubicBezTo>
                    <a:pt x="450056" y="24606"/>
                    <a:pt x="461962" y="49213"/>
                    <a:pt x="457200" y="76200"/>
                  </a:cubicBezTo>
                  <a:cubicBezTo>
                    <a:pt x="452438" y="103187"/>
                    <a:pt x="431800" y="134938"/>
                    <a:pt x="409575" y="161925"/>
                  </a:cubicBezTo>
                  <a:cubicBezTo>
                    <a:pt x="387350" y="188912"/>
                    <a:pt x="352425" y="215900"/>
                    <a:pt x="323850" y="238125"/>
                  </a:cubicBezTo>
                  <a:cubicBezTo>
                    <a:pt x="295275" y="260350"/>
                    <a:pt x="271462" y="277813"/>
                    <a:pt x="238125" y="295275"/>
                  </a:cubicBezTo>
                  <a:cubicBezTo>
                    <a:pt x="204788" y="312737"/>
                    <a:pt x="163512" y="341313"/>
                    <a:pt x="123825" y="342900"/>
                  </a:cubicBezTo>
                  <a:cubicBezTo>
                    <a:pt x="84138" y="344487"/>
                    <a:pt x="42069" y="324643"/>
                    <a:pt x="0" y="304800"/>
                  </a:cubicBezTo>
                </a:path>
              </a:pathLst>
            </a:custGeom>
            <a:ln w="762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3" name="Freeform 12"/>
            <p:cNvSpPr/>
            <p:nvPr/>
          </p:nvSpPr>
          <p:spPr>
            <a:xfrm>
              <a:off x="6696052" y="3917961"/>
              <a:ext cx="1261909" cy="2218731"/>
            </a:xfrm>
            <a:custGeom>
              <a:avLst/>
              <a:gdLst>
                <a:gd name="connsiteX0" fmla="*/ 371498 w 1261909"/>
                <a:gd name="connsiteY0" fmla="*/ 53964 h 2218731"/>
                <a:gd name="connsiteX1" fmla="*/ 295298 w 1261909"/>
                <a:gd name="connsiteY1" fmla="*/ 44439 h 2218731"/>
                <a:gd name="connsiteX2" fmla="*/ 171473 w 1261909"/>
                <a:gd name="connsiteY2" fmla="*/ 25389 h 2218731"/>
                <a:gd name="connsiteX3" fmla="*/ 104798 w 1261909"/>
                <a:gd name="connsiteY3" fmla="*/ 15864 h 2218731"/>
                <a:gd name="connsiteX4" fmla="*/ 23 w 1261909"/>
                <a:gd name="connsiteY4" fmla="*/ 6339 h 2218731"/>
                <a:gd name="connsiteX5" fmla="*/ 114323 w 1261909"/>
                <a:gd name="connsiteY5" fmla="*/ 120639 h 2218731"/>
                <a:gd name="connsiteX6" fmla="*/ 219098 w 1261909"/>
                <a:gd name="connsiteY6" fmla="*/ 244464 h 2218731"/>
                <a:gd name="connsiteX7" fmla="*/ 323873 w 1261909"/>
                <a:gd name="connsiteY7" fmla="*/ 339714 h 2218731"/>
                <a:gd name="connsiteX8" fmla="*/ 409598 w 1261909"/>
                <a:gd name="connsiteY8" fmla="*/ 463539 h 2218731"/>
                <a:gd name="connsiteX9" fmla="*/ 533423 w 1261909"/>
                <a:gd name="connsiteY9" fmla="*/ 587364 h 2218731"/>
                <a:gd name="connsiteX10" fmla="*/ 619148 w 1261909"/>
                <a:gd name="connsiteY10" fmla="*/ 711189 h 2218731"/>
                <a:gd name="connsiteX11" fmla="*/ 742973 w 1261909"/>
                <a:gd name="connsiteY11" fmla="*/ 844539 h 2218731"/>
                <a:gd name="connsiteX12" fmla="*/ 866798 w 1261909"/>
                <a:gd name="connsiteY12" fmla="*/ 1025514 h 2218731"/>
                <a:gd name="connsiteX13" fmla="*/ 971573 w 1261909"/>
                <a:gd name="connsiteY13" fmla="*/ 1158864 h 2218731"/>
                <a:gd name="connsiteX14" fmla="*/ 1066823 w 1261909"/>
                <a:gd name="connsiteY14" fmla="*/ 1301739 h 2218731"/>
                <a:gd name="connsiteX15" fmla="*/ 1123973 w 1261909"/>
                <a:gd name="connsiteY15" fmla="*/ 1444614 h 2218731"/>
                <a:gd name="connsiteX16" fmla="*/ 1190648 w 1261909"/>
                <a:gd name="connsiteY16" fmla="*/ 1577964 h 2218731"/>
                <a:gd name="connsiteX17" fmla="*/ 1257323 w 1261909"/>
                <a:gd name="connsiteY17" fmla="*/ 1777989 h 2218731"/>
                <a:gd name="connsiteX18" fmla="*/ 1247798 w 1261909"/>
                <a:gd name="connsiteY18" fmla="*/ 1968489 h 2218731"/>
                <a:gd name="connsiteX19" fmla="*/ 1181123 w 1261909"/>
                <a:gd name="connsiteY19" fmla="*/ 2120889 h 2218731"/>
                <a:gd name="connsiteX20" fmla="*/ 990623 w 1261909"/>
                <a:gd name="connsiteY20" fmla="*/ 2206614 h 2218731"/>
                <a:gd name="connsiteX21" fmla="*/ 781073 w 1261909"/>
                <a:gd name="connsiteY21" fmla="*/ 2216139 h 2218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61909" h="2218731">
                  <a:moveTo>
                    <a:pt x="371498" y="53964"/>
                  </a:moveTo>
                  <a:cubicBezTo>
                    <a:pt x="350066" y="51582"/>
                    <a:pt x="328635" y="49201"/>
                    <a:pt x="295298" y="44439"/>
                  </a:cubicBezTo>
                  <a:cubicBezTo>
                    <a:pt x="261961" y="39677"/>
                    <a:pt x="171473" y="25389"/>
                    <a:pt x="171473" y="25389"/>
                  </a:cubicBezTo>
                  <a:cubicBezTo>
                    <a:pt x="139723" y="20627"/>
                    <a:pt x="133373" y="19039"/>
                    <a:pt x="104798" y="15864"/>
                  </a:cubicBezTo>
                  <a:cubicBezTo>
                    <a:pt x="76223" y="12689"/>
                    <a:pt x="-1564" y="-11123"/>
                    <a:pt x="23" y="6339"/>
                  </a:cubicBezTo>
                  <a:cubicBezTo>
                    <a:pt x="1610" y="23801"/>
                    <a:pt x="77811" y="80952"/>
                    <a:pt x="114323" y="120639"/>
                  </a:cubicBezTo>
                  <a:cubicBezTo>
                    <a:pt x="150835" y="160326"/>
                    <a:pt x="184173" y="207952"/>
                    <a:pt x="219098" y="244464"/>
                  </a:cubicBezTo>
                  <a:cubicBezTo>
                    <a:pt x="254023" y="280976"/>
                    <a:pt x="292123" y="303202"/>
                    <a:pt x="323873" y="339714"/>
                  </a:cubicBezTo>
                  <a:cubicBezTo>
                    <a:pt x="355623" y="376226"/>
                    <a:pt x="374673" y="422264"/>
                    <a:pt x="409598" y="463539"/>
                  </a:cubicBezTo>
                  <a:cubicBezTo>
                    <a:pt x="444523" y="504814"/>
                    <a:pt x="498498" y="546089"/>
                    <a:pt x="533423" y="587364"/>
                  </a:cubicBezTo>
                  <a:cubicBezTo>
                    <a:pt x="568348" y="628639"/>
                    <a:pt x="584223" y="668327"/>
                    <a:pt x="619148" y="711189"/>
                  </a:cubicBezTo>
                  <a:cubicBezTo>
                    <a:pt x="654073" y="754051"/>
                    <a:pt x="701698" y="792152"/>
                    <a:pt x="742973" y="844539"/>
                  </a:cubicBezTo>
                  <a:cubicBezTo>
                    <a:pt x="784248" y="896926"/>
                    <a:pt x="828698" y="973127"/>
                    <a:pt x="866798" y="1025514"/>
                  </a:cubicBezTo>
                  <a:cubicBezTo>
                    <a:pt x="904898" y="1077901"/>
                    <a:pt x="938236" y="1112827"/>
                    <a:pt x="971573" y="1158864"/>
                  </a:cubicBezTo>
                  <a:cubicBezTo>
                    <a:pt x="1004911" y="1204902"/>
                    <a:pt x="1041423" y="1254114"/>
                    <a:pt x="1066823" y="1301739"/>
                  </a:cubicBezTo>
                  <a:cubicBezTo>
                    <a:pt x="1092223" y="1349364"/>
                    <a:pt x="1103336" y="1398577"/>
                    <a:pt x="1123973" y="1444614"/>
                  </a:cubicBezTo>
                  <a:cubicBezTo>
                    <a:pt x="1144611" y="1490652"/>
                    <a:pt x="1168423" y="1522402"/>
                    <a:pt x="1190648" y="1577964"/>
                  </a:cubicBezTo>
                  <a:cubicBezTo>
                    <a:pt x="1212873" y="1633526"/>
                    <a:pt x="1247798" y="1712902"/>
                    <a:pt x="1257323" y="1777989"/>
                  </a:cubicBezTo>
                  <a:cubicBezTo>
                    <a:pt x="1266848" y="1843076"/>
                    <a:pt x="1260498" y="1911339"/>
                    <a:pt x="1247798" y="1968489"/>
                  </a:cubicBezTo>
                  <a:cubicBezTo>
                    <a:pt x="1235098" y="2025639"/>
                    <a:pt x="1223985" y="2081202"/>
                    <a:pt x="1181123" y="2120889"/>
                  </a:cubicBezTo>
                  <a:cubicBezTo>
                    <a:pt x="1138261" y="2160576"/>
                    <a:pt x="1057298" y="2190739"/>
                    <a:pt x="990623" y="2206614"/>
                  </a:cubicBezTo>
                  <a:cubicBezTo>
                    <a:pt x="923948" y="2222489"/>
                    <a:pt x="852510" y="2219314"/>
                    <a:pt x="781073" y="2216139"/>
                  </a:cubicBezTo>
                </a:path>
              </a:pathLst>
            </a:custGeom>
            <a:ln w="762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4" name="Freeform 13"/>
            <p:cNvSpPr/>
            <p:nvPr/>
          </p:nvSpPr>
          <p:spPr>
            <a:xfrm>
              <a:off x="7181145" y="4752975"/>
              <a:ext cx="629355" cy="1175763"/>
            </a:xfrm>
            <a:custGeom>
              <a:avLst/>
              <a:gdLst>
                <a:gd name="connsiteX0" fmla="*/ 705 w 629355"/>
                <a:gd name="connsiteY0" fmla="*/ 171450 h 1175763"/>
                <a:gd name="connsiteX1" fmla="*/ 705 w 629355"/>
                <a:gd name="connsiteY1" fmla="*/ 95250 h 1175763"/>
                <a:gd name="connsiteX2" fmla="*/ 705 w 629355"/>
                <a:gd name="connsiteY2" fmla="*/ 57150 h 1175763"/>
                <a:gd name="connsiteX3" fmla="*/ 10230 w 629355"/>
                <a:gd name="connsiteY3" fmla="*/ 0 h 1175763"/>
                <a:gd name="connsiteX4" fmla="*/ 67380 w 629355"/>
                <a:gd name="connsiteY4" fmla="*/ 57150 h 1175763"/>
                <a:gd name="connsiteX5" fmla="*/ 105480 w 629355"/>
                <a:gd name="connsiteY5" fmla="*/ 104775 h 1175763"/>
                <a:gd name="connsiteX6" fmla="*/ 172155 w 629355"/>
                <a:gd name="connsiteY6" fmla="*/ 171450 h 1175763"/>
                <a:gd name="connsiteX7" fmla="*/ 219780 w 629355"/>
                <a:gd name="connsiteY7" fmla="*/ 238125 h 1175763"/>
                <a:gd name="connsiteX8" fmla="*/ 267405 w 629355"/>
                <a:gd name="connsiteY8" fmla="*/ 295275 h 1175763"/>
                <a:gd name="connsiteX9" fmla="*/ 324555 w 629355"/>
                <a:gd name="connsiteY9" fmla="*/ 390525 h 1175763"/>
                <a:gd name="connsiteX10" fmla="*/ 372180 w 629355"/>
                <a:gd name="connsiteY10" fmla="*/ 466725 h 1175763"/>
                <a:gd name="connsiteX11" fmla="*/ 410280 w 629355"/>
                <a:gd name="connsiteY11" fmla="*/ 552450 h 1175763"/>
                <a:gd name="connsiteX12" fmla="*/ 467430 w 629355"/>
                <a:gd name="connsiteY12" fmla="*/ 619125 h 1175763"/>
                <a:gd name="connsiteX13" fmla="*/ 534105 w 629355"/>
                <a:gd name="connsiteY13" fmla="*/ 704850 h 1175763"/>
                <a:gd name="connsiteX14" fmla="*/ 581730 w 629355"/>
                <a:gd name="connsiteY14" fmla="*/ 819150 h 1175763"/>
                <a:gd name="connsiteX15" fmla="*/ 610305 w 629355"/>
                <a:gd name="connsiteY15" fmla="*/ 895350 h 1175763"/>
                <a:gd name="connsiteX16" fmla="*/ 629355 w 629355"/>
                <a:gd name="connsiteY16" fmla="*/ 1000125 h 1175763"/>
                <a:gd name="connsiteX17" fmla="*/ 629355 w 629355"/>
                <a:gd name="connsiteY17" fmla="*/ 1066800 h 1175763"/>
                <a:gd name="connsiteX18" fmla="*/ 610305 w 629355"/>
                <a:gd name="connsiteY18" fmla="*/ 1114425 h 1175763"/>
                <a:gd name="connsiteX19" fmla="*/ 562680 w 629355"/>
                <a:gd name="connsiteY19" fmla="*/ 1143000 h 1175763"/>
                <a:gd name="connsiteX20" fmla="*/ 486480 w 629355"/>
                <a:gd name="connsiteY20" fmla="*/ 1171575 h 1175763"/>
                <a:gd name="connsiteX21" fmla="*/ 391230 w 629355"/>
                <a:gd name="connsiteY21" fmla="*/ 1171575 h 1175763"/>
                <a:gd name="connsiteX22" fmla="*/ 276930 w 629355"/>
                <a:gd name="connsiteY22" fmla="*/ 1133475 h 1175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29355" h="1175763">
                  <a:moveTo>
                    <a:pt x="705" y="171450"/>
                  </a:moveTo>
                  <a:lnTo>
                    <a:pt x="705" y="95250"/>
                  </a:lnTo>
                  <a:cubicBezTo>
                    <a:pt x="705" y="76200"/>
                    <a:pt x="-883" y="73025"/>
                    <a:pt x="705" y="57150"/>
                  </a:cubicBezTo>
                  <a:cubicBezTo>
                    <a:pt x="2293" y="41275"/>
                    <a:pt x="-882" y="0"/>
                    <a:pt x="10230" y="0"/>
                  </a:cubicBezTo>
                  <a:cubicBezTo>
                    <a:pt x="21342" y="0"/>
                    <a:pt x="51505" y="39688"/>
                    <a:pt x="67380" y="57150"/>
                  </a:cubicBezTo>
                  <a:cubicBezTo>
                    <a:pt x="83255" y="74612"/>
                    <a:pt x="88018" y="85725"/>
                    <a:pt x="105480" y="104775"/>
                  </a:cubicBezTo>
                  <a:cubicBezTo>
                    <a:pt x="122942" y="123825"/>
                    <a:pt x="153105" y="149225"/>
                    <a:pt x="172155" y="171450"/>
                  </a:cubicBezTo>
                  <a:cubicBezTo>
                    <a:pt x="191205" y="193675"/>
                    <a:pt x="203905" y="217488"/>
                    <a:pt x="219780" y="238125"/>
                  </a:cubicBezTo>
                  <a:cubicBezTo>
                    <a:pt x="235655" y="258763"/>
                    <a:pt x="249942" y="269875"/>
                    <a:pt x="267405" y="295275"/>
                  </a:cubicBezTo>
                  <a:cubicBezTo>
                    <a:pt x="284868" y="320675"/>
                    <a:pt x="307093" y="361950"/>
                    <a:pt x="324555" y="390525"/>
                  </a:cubicBezTo>
                  <a:cubicBezTo>
                    <a:pt x="342017" y="419100"/>
                    <a:pt x="357893" y="439738"/>
                    <a:pt x="372180" y="466725"/>
                  </a:cubicBezTo>
                  <a:cubicBezTo>
                    <a:pt x="386468" y="493713"/>
                    <a:pt x="394405" y="527050"/>
                    <a:pt x="410280" y="552450"/>
                  </a:cubicBezTo>
                  <a:cubicBezTo>
                    <a:pt x="426155" y="577850"/>
                    <a:pt x="446792" y="593725"/>
                    <a:pt x="467430" y="619125"/>
                  </a:cubicBezTo>
                  <a:cubicBezTo>
                    <a:pt x="488068" y="644525"/>
                    <a:pt x="515055" y="671513"/>
                    <a:pt x="534105" y="704850"/>
                  </a:cubicBezTo>
                  <a:cubicBezTo>
                    <a:pt x="553155" y="738188"/>
                    <a:pt x="569030" y="787400"/>
                    <a:pt x="581730" y="819150"/>
                  </a:cubicBezTo>
                  <a:cubicBezTo>
                    <a:pt x="594430" y="850900"/>
                    <a:pt x="602367" y="865187"/>
                    <a:pt x="610305" y="895350"/>
                  </a:cubicBezTo>
                  <a:cubicBezTo>
                    <a:pt x="618243" y="925513"/>
                    <a:pt x="626180" y="971550"/>
                    <a:pt x="629355" y="1000125"/>
                  </a:cubicBezTo>
                  <a:cubicBezTo>
                    <a:pt x="632530" y="1028700"/>
                    <a:pt x="632530" y="1047750"/>
                    <a:pt x="629355" y="1066800"/>
                  </a:cubicBezTo>
                  <a:cubicBezTo>
                    <a:pt x="626180" y="1085850"/>
                    <a:pt x="621417" y="1101725"/>
                    <a:pt x="610305" y="1114425"/>
                  </a:cubicBezTo>
                  <a:cubicBezTo>
                    <a:pt x="599193" y="1127125"/>
                    <a:pt x="583317" y="1133475"/>
                    <a:pt x="562680" y="1143000"/>
                  </a:cubicBezTo>
                  <a:cubicBezTo>
                    <a:pt x="542043" y="1152525"/>
                    <a:pt x="515055" y="1166813"/>
                    <a:pt x="486480" y="1171575"/>
                  </a:cubicBezTo>
                  <a:cubicBezTo>
                    <a:pt x="457905" y="1176337"/>
                    <a:pt x="426155" y="1177925"/>
                    <a:pt x="391230" y="1171575"/>
                  </a:cubicBezTo>
                  <a:cubicBezTo>
                    <a:pt x="356305" y="1165225"/>
                    <a:pt x="316617" y="1149350"/>
                    <a:pt x="276930" y="1133475"/>
                  </a:cubicBezTo>
                </a:path>
              </a:pathLst>
            </a:custGeom>
            <a:ln w="762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5" name="Freeform 14"/>
            <p:cNvSpPr/>
            <p:nvPr/>
          </p:nvSpPr>
          <p:spPr>
            <a:xfrm>
              <a:off x="990600" y="2789663"/>
              <a:ext cx="742950" cy="469259"/>
            </a:xfrm>
            <a:custGeom>
              <a:avLst/>
              <a:gdLst>
                <a:gd name="connsiteX0" fmla="*/ 742950 w 742950"/>
                <a:gd name="connsiteY0" fmla="*/ 163087 h 469259"/>
                <a:gd name="connsiteX1" fmla="*/ 666750 w 742950"/>
                <a:gd name="connsiteY1" fmla="*/ 124987 h 469259"/>
                <a:gd name="connsiteX2" fmla="*/ 638175 w 742950"/>
                <a:gd name="connsiteY2" fmla="*/ 67837 h 469259"/>
                <a:gd name="connsiteX3" fmla="*/ 590550 w 742950"/>
                <a:gd name="connsiteY3" fmla="*/ 39262 h 469259"/>
                <a:gd name="connsiteX4" fmla="*/ 552450 w 742950"/>
                <a:gd name="connsiteY4" fmla="*/ 1162 h 469259"/>
                <a:gd name="connsiteX5" fmla="*/ 609600 w 742950"/>
                <a:gd name="connsiteY5" fmla="*/ 86887 h 469259"/>
                <a:gd name="connsiteX6" fmla="*/ 619125 w 742950"/>
                <a:gd name="connsiteY6" fmla="*/ 210712 h 469259"/>
                <a:gd name="connsiteX7" fmla="*/ 590550 w 742950"/>
                <a:gd name="connsiteY7" fmla="*/ 267862 h 469259"/>
                <a:gd name="connsiteX8" fmla="*/ 542925 w 742950"/>
                <a:gd name="connsiteY8" fmla="*/ 334537 h 469259"/>
                <a:gd name="connsiteX9" fmla="*/ 466725 w 742950"/>
                <a:gd name="connsiteY9" fmla="*/ 391687 h 469259"/>
                <a:gd name="connsiteX10" fmla="*/ 390525 w 742950"/>
                <a:gd name="connsiteY10" fmla="*/ 420262 h 469259"/>
                <a:gd name="connsiteX11" fmla="*/ 247650 w 742950"/>
                <a:gd name="connsiteY11" fmla="*/ 467887 h 469259"/>
                <a:gd name="connsiteX12" fmla="*/ 142875 w 742950"/>
                <a:gd name="connsiteY12" fmla="*/ 448837 h 469259"/>
                <a:gd name="connsiteX13" fmla="*/ 0 w 742950"/>
                <a:gd name="connsiteY13" fmla="*/ 372637 h 469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42950" h="469259">
                  <a:moveTo>
                    <a:pt x="742950" y="163087"/>
                  </a:moveTo>
                  <a:cubicBezTo>
                    <a:pt x="713581" y="151974"/>
                    <a:pt x="684212" y="140862"/>
                    <a:pt x="666750" y="124987"/>
                  </a:cubicBezTo>
                  <a:cubicBezTo>
                    <a:pt x="649288" y="109112"/>
                    <a:pt x="650875" y="82124"/>
                    <a:pt x="638175" y="67837"/>
                  </a:cubicBezTo>
                  <a:cubicBezTo>
                    <a:pt x="625475" y="53549"/>
                    <a:pt x="604837" y="50374"/>
                    <a:pt x="590550" y="39262"/>
                  </a:cubicBezTo>
                  <a:cubicBezTo>
                    <a:pt x="576262" y="28149"/>
                    <a:pt x="549275" y="-6776"/>
                    <a:pt x="552450" y="1162"/>
                  </a:cubicBezTo>
                  <a:cubicBezTo>
                    <a:pt x="555625" y="9100"/>
                    <a:pt x="598487" y="51962"/>
                    <a:pt x="609600" y="86887"/>
                  </a:cubicBezTo>
                  <a:cubicBezTo>
                    <a:pt x="620712" y="121812"/>
                    <a:pt x="622300" y="180549"/>
                    <a:pt x="619125" y="210712"/>
                  </a:cubicBezTo>
                  <a:cubicBezTo>
                    <a:pt x="615950" y="240875"/>
                    <a:pt x="603250" y="247225"/>
                    <a:pt x="590550" y="267862"/>
                  </a:cubicBezTo>
                  <a:cubicBezTo>
                    <a:pt x="577850" y="288499"/>
                    <a:pt x="563562" y="313900"/>
                    <a:pt x="542925" y="334537"/>
                  </a:cubicBezTo>
                  <a:cubicBezTo>
                    <a:pt x="522288" y="355174"/>
                    <a:pt x="492125" y="377400"/>
                    <a:pt x="466725" y="391687"/>
                  </a:cubicBezTo>
                  <a:cubicBezTo>
                    <a:pt x="441325" y="405974"/>
                    <a:pt x="427037" y="407562"/>
                    <a:pt x="390525" y="420262"/>
                  </a:cubicBezTo>
                  <a:cubicBezTo>
                    <a:pt x="354012" y="432962"/>
                    <a:pt x="288925" y="463125"/>
                    <a:pt x="247650" y="467887"/>
                  </a:cubicBezTo>
                  <a:cubicBezTo>
                    <a:pt x="206375" y="472649"/>
                    <a:pt x="184150" y="464712"/>
                    <a:pt x="142875" y="448837"/>
                  </a:cubicBezTo>
                  <a:cubicBezTo>
                    <a:pt x="101600" y="432962"/>
                    <a:pt x="50800" y="402799"/>
                    <a:pt x="0" y="372637"/>
                  </a:cubicBezTo>
                </a:path>
              </a:pathLst>
            </a:custGeom>
            <a:ln w="762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6" name="Freeform 15"/>
            <p:cNvSpPr/>
            <p:nvPr/>
          </p:nvSpPr>
          <p:spPr>
            <a:xfrm>
              <a:off x="1447800" y="3038475"/>
              <a:ext cx="466725" cy="209550"/>
            </a:xfrm>
            <a:custGeom>
              <a:avLst/>
              <a:gdLst>
                <a:gd name="connsiteX0" fmla="*/ 466725 w 466725"/>
                <a:gd name="connsiteY0" fmla="*/ 0 h 209550"/>
                <a:gd name="connsiteX1" fmla="*/ 419100 w 466725"/>
                <a:gd name="connsiteY1" fmla="*/ 66675 h 209550"/>
                <a:gd name="connsiteX2" fmla="*/ 371475 w 466725"/>
                <a:gd name="connsiteY2" fmla="*/ 114300 h 209550"/>
                <a:gd name="connsiteX3" fmla="*/ 314325 w 466725"/>
                <a:gd name="connsiteY3" fmla="*/ 152400 h 209550"/>
                <a:gd name="connsiteX4" fmla="*/ 257175 w 466725"/>
                <a:gd name="connsiteY4" fmla="*/ 171450 h 209550"/>
                <a:gd name="connsiteX5" fmla="*/ 200025 w 466725"/>
                <a:gd name="connsiteY5" fmla="*/ 190500 h 209550"/>
                <a:gd name="connsiteX6" fmla="*/ 152400 w 466725"/>
                <a:gd name="connsiteY6" fmla="*/ 190500 h 209550"/>
                <a:gd name="connsiteX7" fmla="*/ 95250 w 466725"/>
                <a:gd name="connsiteY7" fmla="*/ 209550 h 209550"/>
                <a:gd name="connsiteX8" fmla="*/ 0 w 466725"/>
                <a:gd name="connsiteY8" fmla="*/ 190500 h 209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6725" h="209550">
                  <a:moveTo>
                    <a:pt x="466725" y="0"/>
                  </a:moveTo>
                  <a:cubicBezTo>
                    <a:pt x="450850" y="23812"/>
                    <a:pt x="434975" y="47625"/>
                    <a:pt x="419100" y="66675"/>
                  </a:cubicBezTo>
                  <a:cubicBezTo>
                    <a:pt x="403225" y="85725"/>
                    <a:pt x="388937" y="100013"/>
                    <a:pt x="371475" y="114300"/>
                  </a:cubicBezTo>
                  <a:cubicBezTo>
                    <a:pt x="354013" y="128587"/>
                    <a:pt x="333375" y="142875"/>
                    <a:pt x="314325" y="152400"/>
                  </a:cubicBezTo>
                  <a:cubicBezTo>
                    <a:pt x="295275" y="161925"/>
                    <a:pt x="257175" y="171450"/>
                    <a:pt x="257175" y="171450"/>
                  </a:cubicBezTo>
                  <a:cubicBezTo>
                    <a:pt x="238125" y="177800"/>
                    <a:pt x="217487" y="187325"/>
                    <a:pt x="200025" y="190500"/>
                  </a:cubicBezTo>
                  <a:cubicBezTo>
                    <a:pt x="182562" y="193675"/>
                    <a:pt x="169862" y="187325"/>
                    <a:pt x="152400" y="190500"/>
                  </a:cubicBezTo>
                  <a:cubicBezTo>
                    <a:pt x="134937" y="193675"/>
                    <a:pt x="120650" y="209550"/>
                    <a:pt x="95250" y="209550"/>
                  </a:cubicBezTo>
                  <a:cubicBezTo>
                    <a:pt x="69850" y="209550"/>
                    <a:pt x="34925" y="200025"/>
                    <a:pt x="0" y="190500"/>
                  </a:cubicBezTo>
                </a:path>
              </a:pathLst>
            </a:custGeom>
            <a:ln w="762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7" name="Freeform 16"/>
            <p:cNvSpPr/>
            <p:nvPr/>
          </p:nvSpPr>
          <p:spPr>
            <a:xfrm>
              <a:off x="571500" y="2047875"/>
              <a:ext cx="304800" cy="885825"/>
            </a:xfrm>
            <a:custGeom>
              <a:avLst/>
              <a:gdLst>
                <a:gd name="connsiteX0" fmla="*/ 304800 w 304800"/>
                <a:gd name="connsiteY0" fmla="*/ 885825 h 885825"/>
                <a:gd name="connsiteX1" fmla="*/ 285750 w 304800"/>
                <a:gd name="connsiteY1" fmla="*/ 819150 h 885825"/>
                <a:gd name="connsiteX2" fmla="*/ 266700 w 304800"/>
                <a:gd name="connsiteY2" fmla="*/ 704850 h 885825"/>
                <a:gd name="connsiteX3" fmla="*/ 247650 w 304800"/>
                <a:gd name="connsiteY3" fmla="*/ 647700 h 885825"/>
                <a:gd name="connsiteX4" fmla="*/ 219075 w 304800"/>
                <a:gd name="connsiteY4" fmla="*/ 552450 h 885825"/>
                <a:gd name="connsiteX5" fmla="*/ 180975 w 304800"/>
                <a:gd name="connsiteY5" fmla="*/ 476250 h 885825"/>
                <a:gd name="connsiteX6" fmla="*/ 171450 w 304800"/>
                <a:gd name="connsiteY6" fmla="*/ 371475 h 885825"/>
                <a:gd name="connsiteX7" fmla="*/ 142875 w 304800"/>
                <a:gd name="connsiteY7" fmla="*/ 304800 h 885825"/>
                <a:gd name="connsiteX8" fmla="*/ 85725 w 304800"/>
                <a:gd name="connsiteY8" fmla="*/ 200025 h 885825"/>
                <a:gd name="connsiteX9" fmla="*/ 38100 w 304800"/>
                <a:gd name="connsiteY9" fmla="*/ 123825 h 885825"/>
                <a:gd name="connsiteX10" fmla="*/ 0 w 304800"/>
                <a:gd name="connsiteY10" fmla="*/ 0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4800" h="885825">
                  <a:moveTo>
                    <a:pt x="304800" y="885825"/>
                  </a:moveTo>
                  <a:cubicBezTo>
                    <a:pt x="298450" y="867568"/>
                    <a:pt x="292100" y="849312"/>
                    <a:pt x="285750" y="819150"/>
                  </a:cubicBezTo>
                  <a:cubicBezTo>
                    <a:pt x="279400" y="788988"/>
                    <a:pt x="273050" y="733425"/>
                    <a:pt x="266700" y="704850"/>
                  </a:cubicBezTo>
                  <a:cubicBezTo>
                    <a:pt x="260350" y="676275"/>
                    <a:pt x="255587" y="673100"/>
                    <a:pt x="247650" y="647700"/>
                  </a:cubicBezTo>
                  <a:cubicBezTo>
                    <a:pt x="239713" y="622300"/>
                    <a:pt x="230187" y="581025"/>
                    <a:pt x="219075" y="552450"/>
                  </a:cubicBezTo>
                  <a:cubicBezTo>
                    <a:pt x="207963" y="523875"/>
                    <a:pt x="188913" y="506413"/>
                    <a:pt x="180975" y="476250"/>
                  </a:cubicBezTo>
                  <a:cubicBezTo>
                    <a:pt x="173037" y="446087"/>
                    <a:pt x="177800" y="400050"/>
                    <a:pt x="171450" y="371475"/>
                  </a:cubicBezTo>
                  <a:cubicBezTo>
                    <a:pt x="165100" y="342900"/>
                    <a:pt x="157162" y="333375"/>
                    <a:pt x="142875" y="304800"/>
                  </a:cubicBezTo>
                  <a:cubicBezTo>
                    <a:pt x="128588" y="276225"/>
                    <a:pt x="103187" y="230187"/>
                    <a:pt x="85725" y="200025"/>
                  </a:cubicBezTo>
                  <a:cubicBezTo>
                    <a:pt x="68263" y="169863"/>
                    <a:pt x="52387" y="157162"/>
                    <a:pt x="38100" y="123825"/>
                  </a:cubicBezTo>
                  <a:cubicBezTo>
                    <a:pt x="23813" y="90488"/>
                    <a:pt x="11906" y="45244"/>
                    <a:pt x="0" y="0"/>
                  </a:cubicBezTo>
                </a:path>
              </a:pathLst>
            </a:custGeom>
            <a:ln w="762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8" name="Freeform 17"/>
            <p:cNvSpPr/>
            <p:nvPr/>
          </p:nvSpPr>
          <p:spPr>
            <a:xfrm>
              <a:off x="742950" y="3067050"/>
              <a:ext cx="409575" cy="200025"/>
            </a:xfrm>
            <a:custGeom>
              <a:avLst/>
              <a:gdLst>
                <a:gd name="connsiteX0" fmla="*/ 409575 w 409575"/>
                <a:gd name="connsiteY0" fmla="*/ 0 h 200025"/>
                <a:gd name="connsiteX1" fmla="*/ 342900 w 409575"/>
                <a:gd name="connsiteY1" fmla="*/ 38100 h 200025"/>
                <a:gd name="connsiteX2" fmla="*/ 257175 w 409575"/>
                <a:gd name="connsiteY2" fmla="*/ 57150 h 200025"/>
                <a:gd name="connsiteX3" fmla="*/ 209550 w 409575"/>
                <a:gd name="connsiteY3" fmla="*/ 85725 h 200025"/>
                <a:gd name="connsiteX4" fmla="*/ 152400 w 409575"/>
                <a:gd name="connsiteY4" fmla="*/ 114300 h 200025"/>
                <a:gd name="connsiteX5" fmla="*/ 47625 w 409575"/>
                <a:gd name="connsiteY5" fmla="*/ 161925 h 200025"/>
                <a:gd name="connsiteX6" fmla="*/ 0 w 409575"/>
                <a:gd name="connsiteY6" fmla="*/ 200025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9575" h="200025">
                  <a:moveTo>
                    <a:pt x="409575" y="0"/>
                  </a:moveTo>
                  <a:cubicBezTo>
                    <a:pt x="388937" y="14287"/>
                    <a:pt x="368300" y="28575"/>
                    <a:pt x="342900" y="38100"/>
                  </a:cubicBezTo>
                  <a:cubicBezTo>
                    <a:pt x="317500" y="47625"/>
                    <a:pt x="279400" y="49213"/>
                    <a:pt x="257175" y="57150"/>
                  </a:cubicBezTo>
                  <a:cubicBezTo>
                    <a:pt x="234950" y="65088"/>
                    <a:pt x="227012" y="76200"/>
                    <a:pt x="209550" y="85725"/>
                  </a:cubicBezTo>
                  <a:cubicBezTo>
                    <a:pt x="192087" y="95250"/>
                    <a:pt x="179387" y="101600"/>
                    <a:pt x="152400" y="114300"/>
                  </a:cubicBezTo>
                  <a:cubicBezTo>
                    <a:pt x="125413" y="127000"/>
                    <a:pt x="73025" y="147638"/>
                    <a:pt x="47625" y="161925"/>
                  </a:cubicBezTo>
                  <a:cubicBezTo>
                    <a:pt x="22225" y="176212"/>
                    <a:pt x="11112" y="188118"/>
                    <a:pt x="0" y="200025"/>
                  </a:cubicBezTo>
                </a:path>
              </a:pathLst>
            </a:custGeom>
            <a:ln w="762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9" name="Freeform 18"/>
            <p:cNvSpPr/>
            <p:nvPr/>
          </p:nvSpPr>
          <p:spPr>
            <a:xfrm>
              <a:off x="657225" y="2762250"/>
              <a:ext cx="376057" cy="352425"/>
            </a:xfrm>
            <a:custGeom>
              <a:avLst/>
              <a:gdLst>
                <a:gd name="connsiteX0" fmla="*/ 371475 w 376057"/>
                <a:gd name="connsiteY0" fmla="*/ 0 h 352425"/>
                <a:gd name="connsiteX1" fmla="*/ 371475 w 376057"/>
                <a:gd name="connsiteY1" fmla="*/ 76200 h 352425"/>
                <a:gd name="connsiteX2" fmla="*/ 323850 w 376057"/>
                <a:gd name="connsiteY2" fmla="*/ 114300 h 352425"/>
                <a:gd name="connsiteX3" fmla="*/ 285750 w 376057"/>
                <a:gd name="connsiteY3" fmla="*/ 152400 h 352425"/>
                <a:gd name="connsiteX4" fmla="*/ 209550 w 376057"/>
                <a:gd name="connsiteY4" fmla="*/ 200025 h 352425"/>
                <a:gd name="connsiteX5" fmla="*/ 152400 w 376057"/>
                <a:gd name="connsiteY5" fmla="*/ 247650 h 352425"/>
                <a:gd name="connsiteX6" fmla="*/ 57150 w 376057"/>
                <a:gd name="connsiteY6" fmla="*/ 285750 h 352425"/>
                <a:gd name="connsiteX7" fmla="*/ 0 w 376057"/>
                <a:gd name="connsiteY7" fmla="*/ 352425 h 352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6057" h="352425">
                  <a:moveTo>
                    <a:pt x="371475" y="0"/>
                  </a:moveTo>
                  <a:cubicBezTo>
                    <a:pt x="375443" y="28575"/>
                    <a:pt x="379412" y="57150"/>
                    <a:pt x="371475" y="76200"/>
                  </a:cubicBezTo>
                  <a:cubicBezTo>
                    <a:pt x="363538" y="95250"/>
                    <a:pt x="338137" y="101600"/>
                    <a:pt x="323850" y="114300"/>
                  </a:cubicBezTo>
                  <a:cubicBezTo>
                    <a:pt x="309562" y="127000"/>
                    <a:pt x="304800" y="138113"/>
                    <a:pt x="285750" y="152400"/>
                  </a:cubicBezTo>
                  <a:cubicBezTo>
                    <a:pt x="266700" y="166688"/>
                    <a:pt x="231775" y="184150"/>
                    <a:pt x="209550" y="200025"/>
                  </a:cubicBezTo>
                  <a:cubicBezTo>
                    <a:pt x="187325" y="215900"/>
                    <a:pt x="177800" y="233363"/>
                    <a:pt x="152400" y="247650"/>
                  </a:cubicBezTo>
                  <a:cubicBezTo>
                    <a:pt x="127000" y="261937"/>
                    <a:pt x="82550" y="268287"/>
                    <a:pt x="57150" y="285750"/>
                  </a:cubicBezTo>
                  <a:cubicBezTo>
                    <a:pt x="31750" y="303213"/>
                    <a:pt x="15875" y="327819"/>
                    <a:pt x="0" y="352425"/>
                  </a:cubicBezTo>
                </a:path>
              </a:pathLst>
            </a:custGeom>
            <a:ln w="762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grpSp>
      <p:sp>
        <p:nvSpPr>
          <p:cNvPr id="20" name="Freeform 19"/>
          <p:cNvSpPr/>
          <p:nvPr/>
        </p:nvSpPr>
        <p:spPr>
          <a:xfrm>
            <a:off x="3244529" y="1224153"/>
            <a:ext cx="985802" cy="557702"/>
          </a:xfrm>
          <a:custGeom>
            <a:avLst/>
            <a:gdLst>
              <a:gd name="connsiteX0" fmla="*/ 1817 w 675425"/>
              <a:gd name="connsiteY0" fmla="*/ 287283 h 403699"/>
              <a:gd name="connsiteX1" fmla="*/ 39917 w 675425"/>
              <a:gd name="connsiteY1" fmla="*/ 353958 h 403699"/>
              <a:gd name="connsiteX2" fmla="*/ 106592 w 675425"/>
              <a:gd name="connsiteY2" fmla="*/ 373008 h 403699"/>
              <a:gd name="connsiteX3" fmla="*/ 173267 w 675425"/>
              <a:gd name="connsiteY3" fmla="*/ 401583 h 403699"/>
              <a:gd name="connsiteX4" fmla="*/ 268517 w 675425"/>
              <a:gd name="connsiteY4" fmla="*/ 401583 h 403699"/>
              <a:gd name="connsiteX5" fmla="*/ 373292 w 675425"/>
              <a:gd name="connsiteY5" fmla="*/ 401583 h 403699"/>
              <a:gd name="connsiteX6" fmla="*/ 478067 w 675425"/>
              <a:gd name="connsiteY6" fmla="*/ 392058 h 403699"/>
              <a:gd name="connsiteX7" fmla="*/ 573317 w 675425"/>
              <a:gd name="connsiteY7" fmla="*/ 363483 h 403699"/>
              <a:gd name="connsiteX8" fmla="*/ 639992 w 675425"/>
              <a:gd name="connsiteY8" fmla="*/ 268233 h 403699"/>
              <a:gd name="connsiteX9" fmla="*/ 668567 w 675425"/>
              <a:gd name="connsiteY9" fmla="*/ 125358 h 403699"/>
              <a:gd name="connsiteX10" fmla="*/ 668567 w 675425"/>
              <a:gd name="connsiteY10" fmla="*/ 1533 h 403699"/>
              <a:gd name="connsiteX11" fmla="*/ 592367 w 675425"/>
              <a:gd name="connsiteY11" fmla="*/ 58683 h 403699"/>
              <a:gd name="connsiteX12" fmla="*/ 487592 w 675425"/>
              <a:gd name="connsiteY12" fmla="*/ 96783 h 403699"/>
              <a:gd name="connsiteX13" fmla="*/ 411392 w 675425"/>
              <a:gd name="connsiteY13" fmla="*/ 134883 h 403699"/>
              <a:gd name="connsiteX14" fmla="*/ 287567 w 675425"/>
              <a:gd name="connsiteY14" fmla="*/ 182508 h 403699"/>
              <a:gd name="connsiteX15" fmla="*/ 182792 w 675425"/>
              <a:gd name="connsiteY15" fmla="*/ 201558 h 403699"/>
              <a:gd name="connsiteX16" fmla="*/ 97067 w 675425"/>
              <a:gd name="connsiteY16" fmla="*/ 249183 h 403699"/>
              <a:gd name="connsiteX17" fmla="*/ 1817 w 675425"/>
              <a:gd name="connsiteY17" fmla="*/ 287283 h 403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75425" h="403699">
                <a:moveTo>
                  <a:pt x="1817" y="287283"/>
                </a:moveTo>
                <a:cubicBezTo>
                  <a:pt x="-7708" y="304746"/>
                  <a:pt x="22455" y="339671"/>
                  <a:pt x="39917" y="353958"/>
                </a:cubicBezTo>
                <a:cubicBezTo>
                  <a:pt x="57379" y="368245"/>
                  <a:pt x="84367" y="365071"/>
                  <a:pt x="106592" y="373008"/>
                </a:cubicBezTo>
                <a:cubicBezTo>
                  <a:pt x="128817" y="380946"/>
                  <a:pt x="146280" y="396821"/>
                  <a:pt x="173267" y="401583"/>
                </a:cubicBezTo>
                <a:cubicBezTo>
                  <a:pt x="200254" y="406345"/>
                  <a:pt x="268517" y="401583"/>
                  <a:pt x="268517" y="401583"/>
                </a:cubicBezTo>
                <a:cubicBezTo>
                  <a:pt x="301854" y="401583"/>
                  <a:pt x="338367" y="403171"/>
                  <a:pt x="373292" y="401583"/>
                </a:cubicBezTo>
                <a:cubicBezTo>
                  <a:pt x="408217" y="399995"/>
                  <a:pt x="444730" y="398408"/>
                  <a:pt x="478067" y="392058"/>
                </a:cubicBezTo>
                <a:cubicBezTo>
                  <a:pt x="511405" y="385708"/>
                  <a:pt x="546329" y="384121"/>
                  <a:pt x="573317" y="363483"/>
                </a:cubicBezTo>
                <a:cubicBezTo>
                  <a:pt x="600305" y="342845"/>
                  <a:pt x="624117" y="307920"/>
                  <a:pt x="639992" y="268233"/>
                </a:cubicBezTo>
                <a:cubicBezTo>
                  <a:pt x="655867" y="228546"/>
                  <a:pt x="663805" y="169808"/>
                  <a:pt x="668567" y="125358"/>
                </a:cubicBezTo>
                <a:cubicBezTo>
                  <a:pt x="673330" y="80908"/>
                  <a:pt x="681267" y="12645"/>
                  <a:pt x="668567" y="1533"/>
                </a:cubicBezTo>
                <a:cubicBezTo>
                  <a:pt x="655867" y="-9579"/>
                  <a:pt x="622529" y="42808"/>
                  <a:pt x="592367" y="58683"/>
                </a:cubicBezTo>
                <a:cubicBezTo>
                  <a:pt x="562205" y="74558"/>
                  <a:pt x="517755" y="84083"/>
                  <a:pt x="487592" y="96783"/>
                </a:cubicBezTo>
                <a:cubicBezTo>
                  <a:pt x="457430" y="109483"/>
                  <a:pt x="444729" y="120596"/>
                  <a:pt x="411392" y="134883"/>
                </a:cubicBezTo>
                <a:cubicBezTo>
                  <a:pt x="378055" y="149170"/>
                  <a:pt x="325667" y="171396"/>
                  <a:pt x="287567" y="182508"/>
                </a:cubicBezTo>
                <a:cubicBezTo>
                  <a:pt x="249467" y="193620"/>
                  <a:pt x="214542" y="190446"/>
                  <a:pt x="182792" y="201558"/>
                </a:cubicBezTo>
                <a:cubicBezTo>
                  <a:pt x="151042" y="212670"/>
                  <a:pt x="127229" y="234896"/>
                  <a:pt x="97067" y="249183"/>
                </a:cubicBezTo>
                <a:cubicBezTo>
                  <a:pt x="66905" y="263470"/>
                  <a:pt x="11342" y="269820"/>
                  <a:pt x="1817" y="287283"/>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1" name="Slide Number Placeholder 20"/>
          <p:cNvSpPr>
            <a:spLocks noGrp="1"/>
          </p:cNvSpPr>
          <p:nvPr>
            <p:ph type="sldNum" sz="quarter" idx="12"/>
          </p:nvPr>
        </p:nvSpPr>
        <p:spPr>
          <a:xfrm>
            <a:off x="8078655" y="6168698"/>
            <a:ext cx="2133600" cy="47625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6A7297-0C43-4EC3-AD14-A717F60E3805}" type="slidenum">
              <a:rPr kumimoji="0" lang="en-US" sz="14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34" name="Freeform 62">
            <a:extLst>
              <a:ext uri="{FF2B5EF4-FFF2-40B4-BE49-F238E27FC236}">
                <a16:creationId xmlns:a16="http://schemas.microsoft.com/office/drawing/2014/main" id="{096EBD86-4118-4C11-9613-94D36C0B420F}"/>
              </a:ext>
            </a:extLst>
          </p:cNvPr>
          <p:cNvSpPr/>
          <p:nvPr/>
        </p:nvSpPr>
        <p:spPr>
          <a:xfrm rot="20209412">
            <a:off x="3774788" y="2047705"/>
            <a:ext cx="557843" cy="523432"/>
          </a:xfrm>
          <a:custGeom>
            <a:avLst/>
            <a:gdLst>
              <a:gd name="connsiteX0" fmla="*/ 562 w 314887"/>
              <a:gd name="connsiteY0" fmla="*/ 10977 h 268604"/>
              <a:gd name="connsiteX1" fmla="*/ 95812 w 314887"/>
              <a:gd name="connsiteY1" fmla="*/ 1452 h 268604"/>
              <a:gd name="connsiteX2" fmla="*/ 152962 w 314887"/>
              <a:gd name="connsiteY2" fmla="*/ 20502 h 268604"/>
              <a:gd name="connsiteX3" fmla="*/ 219637 w 314887"/>
              <a:gd name="connsiteY3" fmla="*/ 68127 h 268604"/>
              <a:gd name="connsiteX4" fmla="*/ 267262 w 314887"/>
              <a:gd name="connsiteY4" fmla="*/ 115752 h 268604"/>
              <a:gd name="connsiteX5" fmla="*/ 295837 w 314887"/>
              <a:gd name="connsiteY5" fmla="*/ 153852 h 268604"/>
              <a:gd name="connsiteX6" fmla="*/ 314887 w 314887"/>
              <a:gd name="connsiteY6" fmla="*/ 230052 h 268604"/>
              <a:gd name="connsiteX7" fmla="*/ 295837 w 314887"/>
              <a:gd name="connsiteY7" fmla="*/ 268152 h 268604"/>
              <a:gd name="connsiteX8" fmla="*/ 229162 w 314887"/>
              <a:gd name="connsiteY8" fmla="*/ 249102 h 268604"/>
              <a:gd name="connsiteX9" fmla="*/ 181537 w 314887"/>
              <a:gd name="connsiteY9" fmla="*/ 220527 h 268604"/>
              <a:gd name="connsiteX10" fmla="*/ 124387 w 314887"/>
              <a:gd name="connsiteY10" fmla="*/ 163377 h 268604"/>
              <a:gd name="connsiteX11" fmla="*/ 95812 w 314887"/>
              <a:gd name="connsiteY11" fmla="*/ 134802 h 268604"/>
              <a:gd name="connsiteX12" fmla="*/ 57712 w 314887"/>
              <a:gd name="connsiteY12" fmla="*/ 87177 h 268604"/>
              <a:gd name="connsiteX13" fmla="*/ 562 w 314887"/>
              <a:gd name="connsiteY13" fmla="*/ 10977 h 268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4887" h="268604">
                <a:moveTo>
                  <a:pt x="562" y="10977"/>
                </a:moveTo>
                <a:cubicBezTo>
                  <a:pt x="6912" y="-3311"/>
                  <a:pt x="70412" y="-136"/>
                  <a:pt x="95812" y="1452"/>
                </a:cubicBezTo>
                <a:cubicBezTo>
                  <a:pt x="121212" y="3039"/>
                  <a:pt x="132325" y="9390"/>
                  <a:pt x="152962" y="20502"/>
                </a:cubicBezTo>
                <a:cubicBezTo>
                  <a:pt x="173599" y="31614"/>
                  <a:pt x="200587" y="52252"/>
                  <a:pt x="219637" y="68127"/>
                </a:cubicBezTo>
                <a:cubicBezTo>
                  <a:pt x="238687" y="84002"/>
                  <a:pt x="254562" y="101465"/>
                  <a:pt x="267262" y="115752"/>
                </a:cubicBezTo>
                <a:cubicBezTo>
                  <a:pt x="279962" y="130040"/>
                  <a:pt x="287900" y="134802"/>
                  <a:pt x="295837" y="153852"/>
                </a:cubicBezTo>
                <a:cubicBezTo>
                  <a:pt x="303774" y="172902"/>
                  <a:pt x="314887" y="211002"/>
                  <a:pt x="314887" y="230052"/>
                </a:cubicBezTo>
                <a:cubicBezTo>
                  <a:pt x="314887" y="249102"/>
                  <a:pt x="310124" y="264977"/>
                  <a:pt x="295837" y="268152"/>
                </a:cubicBezTo>
                <a:cubicBezTo>
                  <a:pt x="281550" y="271327"/>
                  <a:pt x="248212" y="257039"/>
                  <a:pt x="229162" y="249102"/>
                </a:cubicBezTo>
                <a:cubicBezTo>
                  <a:pt x="210112" y="241165"/>
                  <a:pt x="198999" y="234814"/>
                  <a:pt x="181537" y="220527"/>
                </a:cubicBezTo>
                <a:cubicBezTo>
                  <a:pt x="164075" y="206240"/>
                  <a:pt x="124387" y="163377"/>
                  <a:pt x="124387" y="163377"/>
                </a:cubicBezTo>
                <a:cubicBezTo>
                  <a:pt x="110100" y="149090"/>
                  <a:pt x="106924" y="147502"/>
                  <a:pt x="95812" y="134802"/>
                </a:cubicBezTo>
                <a:cubicBezTo>
                  <a:pt x="84700" y="122102"/>
                  <a:pt x="71999" y="101464"/>
                  <a:pt x="57712" y="87177"/>
                </a:cubicBezTo>
                <a:cubicBezTo>
                  <a:pt x="43425" y="72890"/>
                  <a:pt x="-5788" y="25265"/>
                  <a:pt x="562" y="10977"/>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2" name="Freeform 64">
            <a:extLst>
              <a:ext uri="{FF2B5EF4-FFF2-40B4-BE49-F238E27FC236}">
                <a16:creationId xmlns:a16="http://schemas.microsoft.com/office/drawing/2014/main" id="{675BD725-8658-43E5-828F-3071B9F2141D}"/>
              </a:ext>
            </a:extLst>
          </p:cNvPr>
          <p:cNvSpPr/>
          <p:nvPr/>
        </p:nvSpPr>
        <p:spPr>
          <a:xfrm rot="20340000">
            <a:off x="4643512" y="1214297"/>
            <a:ext cx="414864" cy="392208"/>
          </a:xfrm>
          <a:custGeom>
            <a:avLst/>
            <a:gdLst>
              <a:gd name="connsiteX0" fmla="*/ 38193 w 212891"/>
              <a:gd name="connsiteY0" fmla="*/ 161 h 182968"/>
              <a:gd name="connsiteX1" fmla="*/ 93 w 212891"/>
              <a:gd name="connsiteY1" fmla="*/ 76361 h 182968"/>
              <a:gd name="connsiteX2" fmla="*/ 28668 w 212891"/>
              <a:gd name="connsiteY2" fmla="*/ 123986 h 182968"/>
              <a:gd name="connsiteX3" fmla="*/ 66768 w 212891"/>
              <a:gd name="connsiteY3" fmla="*/ 162086 h 182968"/>
              <a:gd name="connsiteX4" fmla="*/ 104868 w 212891"/>
              <a:gd name="connsiteY4" fmla="*/ 181136 h 182968"/>
              <a:gd name="connsiteX5" fmla="*/ 152493 w 212891"/>
              <a:gd name="connsiteY5" fmla="*/ 181136 h 182968"/>
              <a:gd name="connsiteX6" fmla="*/ 209643 w 212891"/>
              <a:gd name="connsiteY6" fmla="*/ 171611 h 182968"/>
              <a:gd name="connsiteX7" fmla="*/ 200118 w 212891"/>
              <a:gd name="connsiteY7" fmla="*/ 123986 h 182968"/>
              <a:gd name="connsiteX8" fmla="*/ 152493 w 212891"/>
              <a:gd name="connsiteY8" fmla="*/ 85886 h 182968"/>
              <a:gd name="connsiteX9" fmla="*/ 114393 w 212891"/>
              <a:gd name="connsiteY9" fmla="*/ 57311 h 182968"/>
              <a:gd name="connsiteX10" fmla="*/ 38193 w 212891"/>
              <a:gd name="connsiteY10" fmla="*/ 161 h 1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2891" h="182968">
                <a:moveTo>
                  <a:pt x="38193" y="161"/>
                </a:moveTo>
                <a:cubicBezTo>
                  <a:pt x="19143" y="3336"/>
                  <a:pt x="1680" y="55724"/>
                  <a:pt x="93" y="76361"/>
                </a:cubicBezTo>
                <a:cubicBezTo>
                  <a:pt x="-1494" y="96998"/>
                  <a:pt x="17555" y="109699"/>
                  <a:pt x="28668" y="123986"/>
                </a:cubicBezTo>
                <a:cubicBezTo>
                  <a:pt x="39781" y="138274"/>
                  <a:pt x="54068" y="152561"/>
                  <a:pt x="66768" y="162086"/>
                </a:cubicBezTo>
                <a:cubicBezTo>
                  <a:pt x="79468" y="171611"/>
                  <a:pt x="90581" y="177961"/>
                  <a:pt x="104868" y="181136"/>
                </a:cubicBezTo>
                <a:cubicBezTo>
                  <a:pt x="119155" y="184311"/>
                  <a:pt x="135031" y="182723"/>
                  <a:pt x="152493" y="181136"/>
                </a:cubicBezTo>
                <a:cubicBezTo>
                  <a:pt x="169955" y="179549"/>
                  <a:pt x="201706" y="181136"/>
                  <a:pt x="209643" y="171611"/>
                </a:cubicBezTo>
                <a:cubicBezTo>
                  <a:pt x="217580" y="162086"/>
                  <a:pt x="209643" y="138273"/>
                  <a:pt x="200118" y="123986"/>
                </a:cubicBezTo>
                <a:cubicBezTo>
                  <a:pt x="190593" y="109699"/>
                  <a:pt x="166781" y="96999"/>
                  <a:pt x="152493" y="85886"/>
                </a:cubicBezTo>
                <a:cubicBezTo>
                  <a:pt x="138206" y="74774"/>
                  <a:pt x="131855" y="73186"/>
                  <a:pt x="114393" y="57311"/>
                </a:cubicBezTo>
                <a:cubicBezTo>
                  <a:pt x="96931" y="41436"/>
                  <a:pt x="57243" y="-3014"/>
                  <a:pt x="38193" y="161"/>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41" name="Freeform 40"/>
          <p:cNvSpPr/>
          <p:nvPr/>
        </p:nvSpPr>
        <p:spPr>
          <a:xfrm rot="21360000">
            <a:off x="5504983" y="1507687"/>
            <a:ext cx="547542" cy="284123"/>
          </a:xfrm>
          <a:custGeom>
            <a:avLst/>
            <a:gdLst>
              <a:gd name="connsiteX0" fmla="*/ 0 w 552951"/>
              <a:gd name="connsiteY0" fmla="*/ 12040 h 167262"/>
              <a:gd name="connsiteX1" fmla="*/ 57150 w 552951"/>
              <a:gd name="connsiteY1" fmla="*/ 69190 h 167262"/>
              <a:gd name="connsiteX2" fmla="*/ 104775 w 552951"/>
              <a:gd name="connsiteY2" fmla="*/ 97765 h 167262"/>
              <a:gd name="connsiteX3" fmla="*/ 161925 w 552951"/>
              <a:gd name="connsiteY3" fmla="*/ 116815 h 167262"/>
              <a:gd name="connsiteX4" fmla="*/ 219075 w 552951"/>
              <a:gd name="connsiteY4" fmla="*/ 145390 h 167262"/>
              <a:gd name="connsiteX5" fmla="*/ 266700 w 552951"/>
              <a:gd name="connsiteY5" fmla="*/ 145390 h 167262"/>
              <a:gd name="connsiteX6" fmla="*/ 361950 w 552951"/>
              <a:gd name="connsiteY6" fmla="*/ 164440 h 167262"/>
              <a:gd name="connsiteX7" fmla="*/ 419100 w 552951"/>
              <a:gd name="connsiteY7" fmla="*/ 164440 h 167262"/>
              <a:gd name="connsiteX8" fmla="*/ 504825 w 552951"/>
              <a:gd name="connsiteY8" fmla="*/ 164440 h 167262"/>
              <a:gd name="connsiteX9" fmla="*/ 552450 w 552951"/>
              <a:gd name="connsiteY9" fmla="*/ 126340 h 167262"/>
              <a:gd name="connsiteX10" fmla="*/ 476250 w 552951"/>
              <a:gd name="connsiteY10" fmla="*/ 88240 h 167262"/>
              <a:gd name="connsiteX11" fmla="*/ 381000 w 552951"/>
              <a:gd name="connsiteY11" fmla="*/ 69190 h 167262"/>
              <a:gd name="connsiteX12" fmla="*/ 295275 w 552951"/>
              <a:gd name="connsiteY12" fmla="*/ 40615 h 167262"/>
              <a:gd name="connsiteX13" fmla="*/ 228600 w 552951"/>
              <a:gd name="connsiteY13" fmla="*/ 31090 h 167262"/>
              <a:gd name="connsiteX14" fmla="*/ 142875 w 552951"/>
              <a:gd name="connsiteY14" fmla="*/ 2515 h 167262"/>
              <a:gd name="connsiteX15" fmla="*/ 57150 w 552951"/>
              <a:gd name="connsiteY15" fmla="*/ 2515 h 167262"/>
              <a:gd name="connsiteX16" fmla="*/ 0 w 552951"/>
              <a:gd name="connsiteY16" fmla="*/ 12040 h 167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52951" h="167262">
                <a:moveTo>
                  <a:pt x="0" y="12040"/>
                </a:moveTo>
                <a:cubicBezTo>
                  <a:pt x="0" y="23152"/>
                  <a:pt x="39688" y="54903"/>
                  <a:pt x="57150" y="69190"/>
                </a:cubicBezTo>
                <a:cubicBezTo>
                  <a:pt x="74612" y="83477"/>
                  <a:pt x="87313" y="89828"/>
                  <a:pt x="104775" y="97765"/>
                </a:cubicBezTo>
                <a:cubicBezTo>
                  <a:pt x="122237" y="105702"/>
                  <a:pt x="142875" y="108878"/>
                  <a:pt x="161925" y="116815"/>
                </a:cubicBezTo>
                <a:cubicBezTo>
                  <a:pt x="180975" y="124752"/>
                  <a:pt x="201612" y="140627"/>
                  <a:pt x="219075" y="145390"/>
                </a:cubicBezTo>
                <a:cubicBezTo>
                  <a:pt x="236538" y="150153"/>
                  <a:pt x="242888" y="142215"/>
                  <a:pt x="266700" y="145390"/>
                </a:cubicBezTo>
                <a:cubicBezTo>
                  <a:pt x="290513" y="148565"/>
                  <a:pt x="336550" y="161265"/>
                  <a:pt x="361950" y="164440"/>
                </a:cubicBezTo>
                <a:cubicBezTo>
                  <a:pt x="387350" y="167615"/>
                  <a:pt x="419100" y="164440"/>
                  <a:pt x="419100" y="164440"/>
                </a:cubicBezTo>
                <a:cubicBezTo>
                  <a:pt x="442912" y="164440"/>
                  <a:pt x="482600" y="170790"/>
                  <a:pt x="504825" y="164440"/>
                </a:cubicBezTo>
                <a:cubicBezTo>
                  <a:pt x="527050" y="158090"/>
                  <a:pt x="557213" y="139040"/>
                  <a:pt x="552450" y="126340"/>
                </a:cubicBezTo>
                <a:cubicBezTo>
                  <a:pt x="547687" y="113640"/>
                  <a:pt x="504825" y="97765"/>
                  <a:pt x="476250" y="88240"/>
                </a:cubicBezTo>
                <a:cubicBezTo>
                  <a:pt x="447675" y="78715"/>
                  <a:pt x="411163" y="77128"/>
                  <a:pt x="381000" y="69190"/>
                </a:cubicBezTo>
                <a:cubicBezTo>
                  <a:pt x="350837" y="61252"/>
                  <a:pt x="320675" y="46965"/>
                  <a:pt x="295275" y="40615"/>
                </a:cubicBezTo>
                <a:cubicBezTo>
                  <a:pt x="269875" y="34265"/>
                  <a:pt x="254000" y="37440"/>
                  <a:pt x="228600" y="31090"/>
                </a:cubicBezTo>
                <a:cubicBezTo>
                  <a:pt x="203200" y="24740"/>
                  <a:pt x="171450" y="7277"/>
                  <a:pt x="142875" y="2515"/>
                </a:cubicBezTo>
                <a:cubicBezTo>
                  <a:pt x="114300" y="-2247"/>
                  <a:pt x="80963" y="927"/>
                  <a:pt x="57150" y="2515"/>
                </a:cubicBezTo>
                <a:cubicBezTo>
                  <a:pt x="33337" y="4103"/>
                  <a:pt x="0" y="928"/>
                  <a:pt x="0" y="12040"/>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72" name="Freeform 62">
            <a:extLst>
              <a:ext uri="{FF2B5EF4-FFF2-40B4-BE49-F238E27FC236}">
                <a16:creationId xmlns:a16="http://schemas.microsoft.com/office/drawing/2014/main" id="{D07AE7F3-D6E5-4A99-A689-3F38910720CE}"/>
              </a:ext>
            </a:extLst>
          </p:cNvPr>
          <p:cNvSpPr/>
          <p:nvPr/>
        </p:nvSpPr>
        <p:spPr>
          <a:xfrm rot="19680000">
            <a:off x="4750615" y="1718454"/>
            <a:ext cx="482138" cy="339893"/>
          </a:xfrm>
          <a:custGeom>
            <a:avLst/>
            <a:gdLst>
              <a:gd name="connsiteX0" fmla="*/ 562 w 314887"/>
              <a:gd name="connsiteY0" fmla="*/ 10977 h 268604"/>
              <a:gd name="connsiteX1" fmla="*/ 95812 w 314887"/>
              <a:gd name="connsiteY1" fmla="*/ 1452 h 268604"/>
              <a:gd name="connsiteX2" fmla="*/ 152962 w 314887"/>
              <a:gd name="connsiteY2" fmla="*/ 20502 h 268604"/>
              <a:gd name="connsiteX3" fmla="*/ 219637 w 314887"/>
              <a:gd name="connsiteY3" fmla="*/ 68127 h 268604"/>
              <a:gd name="connsiteX4" fmla="*/ 267262 w 314887"/>
              <a:gd name="connsiteY4" fmla="*/ 115752 h 268604"/>
              <a:gd name="connsiteX5" fmla="*/ 295837 w 314887"/>
              <a:gd name="connsiteY5" fmla="*/ 153852 h 268604"/>
              <a:gd name="connsiteX6" fmla="*/ 314887 w 314887"/>
              <a:gd name="connsiteY6" fmla="*/ 230052 h 268604"/>
              <a:gd name="connsiteX7" fmla="*/ 295837 w 314887"/>
              <a:gd name="connsiteY7" fmla="*/ 268152 h 268604"/>
              <a:gd name="connsiteX8" fmla="*/ 229162 w 314887"/>
              <a:gd name="connsiteY8" fmla="*/ 249102 h 268604"/>
              <a:gd name="connsiteX9" fmla="*/ 181537 w 314887"/>
              <a:gd name="connsiteY9" fmla="*/ 220527 h 268604"/>
              <a:gd name="connsiteX10" fmla="*/ 124387 w 314887"/>
              <a:gd name="connsiteY10" fmla="*/ 163377 h 268604"/>
              <a:gd name="connsiteX11" fmla="*/ 95812 w 314887"/>
              <a:gd name="connsiteY11" fmla="*/ 134802 h 268604"/>
              <a:gd name="connsiteX12" fmla="*/ 57712 w 314887"/>
              <a:gd name="connsiteY12" fmla="*/ 87177 h 268604"/>
              <a:gd name="connsiteX13" fmla="*/ 562 w 314887"/>
              <a:gd name="connsiteY13" fmla="*/ 10977 h 268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4887" h="268604">
                <a:moveTo>
                  <a:pt x="562" y="10977"/>
                </a:moveTo>
                <a:cubicBezTo>
                  <a:pt x="6912" y="-3311"/>
                  <a:pt x="70412" y="-136"/>
                  <a:pt x="95812" y="1452"/>
                </a:cubicBezTo>
                <a:cubicBezTo>
                  <a:pt x="121212" y="3039"/>
                  <a:pt x="132325" y="9390"/>
                  <a:pt x="152962" y="20502"/>
                </a:cubicBezTo>
                <a:cubicBezTo>
                  <a:pt x="173599" y="31614"/>
                  <a:pt x="200587" y="52252"/>
                  <a:pt x="219637" y="68127"/>
                </a:cubicBezTo>
                <a:cubicBezTo>
                  <a:pt x="238687" y="84002"/>
                  <a:pt x="254562" y="101465"/>
                  <a:pt x="267262" y="115752"/>
                </a:cubicBezTo>
                <a:cubicBezTo>
                  <a:pt x="279962" y="130040"/>
                  <a:pt x="287900" y="134802"/>
                  <a:pt x="295837" y="153852"/>
                </a:cubicBezTo>
                <a:cubicBezTo>
                  <a:pt x="303774" y="172902"/>
                  <a:pt x="314887" y="211002"/>
                  <a:pt x="314887" y="230052"/>
                </a:cubicBezTo>
                <a:cubicBezTo>
                  <a:pt x="314887" y="249102"/>
                  <a:pt x="310124" y="264977"/>
                  <a:pt x="295837" y="268152"/>
                </a:cubicBezTo>
                <a:cubicBezTo>
                  <a:pt x="281550" y="271327"/>
                  <a:pt x="248212" y="257039"/>
                  <a:pt x="229162" y="249102"/>
                </a:cubicBezTo>
                <a:cubicBezTo>
                  <a:pt x="210112" y="241165"/>
                  <a:pt x="198999" y="234814"/>
                  <a:pt x="181537" y="220527"/>
                </a:cubicBezTo>
                <a:cubicBezTo>
                  <a:pt x="164075" y="206240"/>
                  <a:pt x="124387" y="163377"/>
                  <a:pt x="124387" y="163377"/>
                </a:cubicBezTo>
                <a:cubicBezTo>
                  <a:pt x="110100" y="149090"/>
                  <a:pt x="106924" y="147502"/>
                  <a:pt x="95812" y="134802"/>
                </a:cubicBezTo>
                <a:cubicBezTo>
                  <a:pt x="84700" y="122102"/>
                  <a:pt x="71999" y="101464"/>
                  <a:pt x="57712" y="87177"/>
                </a:cubicBezTo>
                <a:cubicBezTo>
                  <a:pt x="43425" y="72890"/>
                  <a:pt x="-5788" y="25265"/>
                  <a:pt x="562" y="10977"/>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8" name="Freeform 62">
            <a:extLst>
              <a:ext uri="{FF2B5EF4-FFF2-40B4-BE49-F238E27FC236}">
                <a16:creationId xmlns:a16="http://schemas.microsoft.com/office/drawing/2014/main" id="{970A8659-755C-44ED-B00D-B3256E4B748F}"/>
              </a:ext>
            </a:extLst>
          </p:cNvPr>
          <p:cNvSpPr/>
          <p:nvPr/>
        </p:nvSpPr>
        <p:spPr>
          <a:xfrm rot="-600000">
            <a:off x="5929739" y="2186262"/>
            <a:ext cx="339152" cy="318231"/>
          </a:xfrm>
          <a:custGeom>
            <a:avLst/>
            <a:gdLst>
              <a:gd name="connsiteX0" fmla="*/ 562 w 314887"/>
              <a:gd name="connsiteY0" fmla="*/ 10977 h 268604"/>
              <a:gd name="connsiteX1" fmla="*/ 95812 w 314887"/>
              <a:gd name="connsiteY1" fmla="*/ 1452 h 268604"/>
              <a:gd name="connsiteX2" fmla="*/ 152962 w 314887"/>
              <a:gd name="connsiteY2" fmla="*/ 20502 h 268604"/>
              <a:gd name="connsiteX3" fmla="*/ 219637 w 314887"/>
              <a:gd name="connsiteY3" fmla="*/ 68127 h 268604"/>
              <a:gd name="connsiteX4" fmla="*/ 267262 w 314887"/>
              <a:gd name="connsiteY4" fmla="*/ 115752 h 268604"/>
              <a:gd name="connsiteX5" fmla="*/ 295837 w 314887"/>
              <a:gd name="connsiteY5" fmla="*/ 153852 h 268604"/>
              <a:gd name="connsiteX6" fmla="*/ 314887 w 314887"/>
              <a:gd name="connsiteY6" fmla="*/ 230052 h 268604"/>
              <a:gd name="connsiteX7" fmla="*/ 295837 w 314887"/>
              <a:gd name="connsiteY7" fmla="*/ 268152 h 268604"/>
              <a:gd name="connsiteX8" fmla="*/ 229162 w 314887"/>
              <a:gd name="connsiteY8" fmla="*/ 249102 h 268604"/>
              <a:gd name="connsiteX9" fmla="*/ 181537 w 314887"/>
              <a:gd name="connsiteY9" fmla="*/ 220527 h 268604"/>
              <a:gd name="connsiteX10" fmla="*/ 124387 w 314887"/>
              <a:gd name="connsiteY10" fmla="*/ 163377 h 268604"/>
              <a:gd name="connsiteX11" fmla="*/ 95812 w 314887"/>
              <a:gd name="connsiteY11" fmla="*/ 134802 h 268604"/>
              <a:gd name="connsiteX12" fmla="*/ 57712 w 314887"/>
              <a:gd name="connsiteY12" fmla="*/ 87177 h 268604"/>
              <a:gd name="connsiteX13" fmla="*/ 562 w 314887"/>
              <a:gd name="connsiteY13" fmla="*/ 10977 h 268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4887" h="268604">
                <a:moveTo>
                  <a:pt x="562" y="10977"/>
                </a:moveTo>
                <a:cubicBezTo>
                  <a:pt x="6912" y="-3311"/>
                  <a:pt x="70412" y="-136"/>
                  <a:pt x="95812" y="1452"/>
                </a:cubicBezTo>
                <a:cubicBezTo>
                  <a:pt x="121212" y="3039"/>
                  <a:pt x="132325" y="9390"/>
                  <a:pt x="152962" y="20502"/>
                </a:cubicBezTo>
                <a:cubicBezTo>
                  <a:pt x="173599" y="31614"/>
                  <a:pt x="200587" y="52252"/>
                  <a:pt x="219637" y="68127"/>
                </a:cubicBezTo>
                <a:cubicBezTo>
                  <a:pt x="238687" y="84002"/>
                  <a:pt x="254562" y="101465"/>
                  <a:pt x="267262" y="115752"/>
                </a:cubicBezTo>
                <a:cubicBezTo>
                  <a:pt x="279962" y="130040"/>
                  <a:pt x="287900" y="134802"/>
                  <a:pt x="295837" y="153852"/>
                </a:cubicBezTo>
                <a:cubicBezTo>
                  <a:pt x="303774" y="172902"/>
                  <a:pt x="314887" y="211002"/>
                  <a:pt x="314887" y="230052"/>
                </a:cubicBezTo>
                <a:cubicBezTo>
                  <a:pt x="314887" y="249102"/>
                  <a:pt x="310124" y="264977"/>
                  <a:pt x="295837" y="268152"/>
                </a:cubicBezTo>
                <a:cubicBezTo>
                  <a:pt x="281550" y="271327"/>
                  <a:pt x="248212" y="257039"/>
                  <a:pt x="229162" y="249102"/>
                </a:cubicBezTo>
                <a:cubicBezTo>
                  <a:pt x="210112" y="241165"/>
                  <a:pt x="198999" y="234814"/>
                  <a:pt x="181537" y="220527"/>
                </a:cubicBezTo>
                <a:cubicBezTo>
                  <a:pt x="164075" y="206240"/>
                  <a:pt x="124387" y="163377"/>
                  <a:pt x="124387" y="163377"/>
                </a:cubicBezTo>
                <a:cubicBezTo>
                  <a:pt x="110100" y="149090"/>
                  <a:pt x="106924" y="147502"/>
                  <a:pt x="95812" y="134802"/>
                </a:cubicBezTo>
                <a:cubicBezTo>
                  <a:pt x="84700" y="122102"/>
                  <a:pt x="71999" y="101464"/>
                  <a:pt x="57712" y="87177"/>
                </a:cubicBezTo>
                <a:cubicBezTo>
                  <a:pt x="43425" y="72890"/>
                  <a:pt x="-5788" y="25265"/>
                  <a:pt x="562" y="10977"/>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0" name="Freeform 22">
            <a:extLst>
              <a:ext uri="{FF2B5EF4-FFF2-40B4-BE49-F238E27FC236}">
                <a16:creationId xmlns:a16="http://schemas.microsoft.com/office/drawing/2014/main" id="{47A58C76-881A-4A4A-B671-501F41D703BF}"/>
              </a:ext>
            </a:extLst>
          </p:cNvPr>
          <p:cNvSpPr/>
          <p:nvPr/>
        </p:nvSpPr>
        <p:spPr>
          <a:xfrm rot="200573">
            <a:off x="5068498" y="1884522"/>
            <a:ext cx="472524" cy="213542"/>
          </a:xfrm>
          <a:custGeom>
            <a:avLst/>
            <a:gdLst>
              <a:gd name="connsiteX0" fmla="*/ 0 w 562634"/>
              <a:gd name="connsiteY0" fmla="*/ 85725 h 200298"/>
              <a:gd name="connsiteX1" fmla="*/ 76200 w 562634"/>
              <a:gd name="connsiteY1" fmla="*/ 47625 h 200298"/>
              <a:gd name="connsiteX2" fmla="*/ 142875 w 562634"/>
              <a:gd name="connsiteY2" fmla="*/ 38100 h 200298"/>
              <a:gd name="connsiteX3" fmla="*/ 219075 w 562634"/>
              <a:gd name="connsiteY3" fmla="*/ 28575 h 200298"/>
              <a:gd name="connsiteX4" fmla="*/ 285750 w 562634"/>
              <a:gd name="connsiteY4" fmla="*/ 19050 h 200298"/>
              <a:gd name="connsiteX5" fmla="*/ 323850 w 562634"/>
              <a:gd name="connsiteY5" fmla="*/ 0 h 200298"/>
              <a:gd name="connsiteX6" fmla="*/ 361950 w 562634"/>
              <a:gd name="connsiteY6" fmla="*/ 0 h 200298"/>
              <a:gd name="connsiteX7" fmla="*/ 409575 w 562634"/>
              <a:gd name="connsiteY7" fmla="*/ 19050 h 200298"/>
              <a:gd name="connsiteX8" fmla="*/ 438150 w 562634"/>
              <a:gd name="connsiteY8" fmla="*/ 47625 h 200298"/>
              <a:gd name="connsiteX9" fmla="*/ 495300 w 562634"/>
              <a:gd name="connsiteY9" fmla="*/ 104775 h 200298"/>
              <a:gd name="connsiteX10" fmla="*/ 533400 w 562634"/>
              <a:gd name="connsiteY10" fmla="*/ 152400 h 200298"/>
              <a:gd name="connsiteX11" fmla="*/ 561975 w 562634"/>
              <a:gd name="connsiteY11" fmla="*/ 200025 h 200298"/>
              <a:gd name="connsiteX12" fmla="*/ 504825 w 562634"/>
              <a:gd name="connsiteY12" fmla="*/ 171450 h 200298"/>
              <a:gd name="connsiteX13" fmla="*/ 400050 w 562634"/>
              <a:gd name="connsiteY13" fmla="*/ 161925 h 200298"/>
              <a:gd name="connsiteX14" fmla="*/ 285750 w 562634"/>
              <a:gd name="connsiteY14" fmla="*/ 133350 h 200298"/>
              <a:gd name="connsiteX15" fmla="*/ 152400 w 562634"/>
              <a:gd name="connsiteY15" fmla="*/ 133350 h 200298"/>
              <a:gd name="connsiteX16" fmla="*/ 76200 w 562634"/>
              <a:gd name="connsiteY16" fmla="*/ 123825 h 200298"/>
              <a:gd name="connsiteX17" fmla="*/ 0 w 562634"/>
              <a:gd name="connsiteY17" fmla="*/ 85725 h 200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62634" h="200298">
                <a:moveTo>
                  <a:pt x="0" y="85725"/>
                </a:moveTo>
                <a:cubicBezTo>
                  <a:pt x="0" y="73025"/>
                  <a:pt x="52388" y="55562"/>
                  <a:pt x="76200" y="47625"/>
                </a:cubicBezTo>
                <a:cubicBezTo>
                  <a:pt x="100013" y="39687"/>
                  <a:pt x="142875" y="38100"/>
                  <a:pt x="142875" y="38100"/>
                </a:cubicBezTo>
                <a:lnTo>
                  <a:pt x="219075" y="28575"/>
                </a:lnTo>
                <a:cubicBezTo>
                  <a:pt x="242888" y="25400"/>
                  <a:pt x="268287" y="23813"/>
                  <a:pt x="285750" y="19050"/>
                </a:cubicBezTo>
                <a:cubicBezTo>
                  <a:pt x="303213" y="14287"/>
                  <a:pt x="311150" y="3175"/>
                  <a:pt x="323850" y="0"/>
                </a:cubicBezTo>
                <a:cubicBezTo>
                  <a:pt x="336550" y="-3175"/>
                  <a:pt x="347663" y="-3175"/>
                  <a:pt x="361950" y="0"/>
                </a:cubicBezTo>
                <a:cubicBezTo>
                  <a:pt x="376237" y="3175"/>
                  <a:pt x="396875" y="11113"/>
                  <a:pt x="409575" y="19050"/>
                </a:cubicBezTo>
                <a:cubicBezTo>
                  <a:pt x="422275" y="26987"/>
                  <a:pt x="438150" y="47625"/>
                  <a:pt x="438150" y="47625"/>
                </a:cubicBezTo>
                <a:cubicBezTo>
                  <a:pt x="452437" y="61912"/>
                  <a:pt x="479425" y="87313"/>
                  <a:pt x="495300" y="104775"/>
                </a:cubicBezTo>
                <a:cubicBezTo>
                  <a:pt x="511175" y="122237"/>
                  <a:pt x="522288" y="136525"/>
                  <a:pt x="533400" y="152400"/>
                </a:cubicBezTo>
                <a:cubicBezTo>
                  <a:pt x="544513" y="168275"/>
                  <a:pt x="566737" y="196850"/>
                  <a:pt x="561975" y="200025"/>
                </a:cubicBezTo>
                <a:cubicBezTo>
                  <a:pt x="557213" y="203200"/>
                  <a:pt x="531812" y="177800"/>
                  <a:pt x="504825" y="171450"/>
                </a:cubicBezTo>
                <a:cubicBezTo>
                  <a:pt x="477838" y="165100"/>
                  <a:pt x="436562" y="168275"/>
                  <a:pt x="400050" y="161925"/>
                </a:cubicBezTo>
                <a:cubicBezTo>
                  <a:pt x="363538" y="155575"/>
                  <a:pt x="327025" y="138112"/>
                  <a:pt x="285750" y="133350"/>
                </a:cubicBezTo>
                <a:cubicBezTo>
                  <a:pt x="244475" y="128588"/>
                  <a:pt x="187325" y="134938"/>
                  <a:pt x="152400" y="133350"/>
                </a:cubicBezTo>
                <a:cubicBezTo>
                  <a:pt x="117475" y="131762"/>
                  <a:pt x="100012" y="130175"/>
                  <a:pt x="76200" y="123825"/>
                </a:cubicBezTo>
                <a:cubicBezTo>
                  <a:pt x="52388" y="117475"/>
                  <a:pt x="0" y="98425"/>
                  <a:pt x="0" y="85725"/>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1" name="Freeform 63">
            <a:extLst>
              <a:ext uri="{FF2B5EF4-FFF2-40B4-BE49-F238E27FC236}">
                <a16:creationId xmlns:a16="http://schemas.microsoft.com/office/drawing/2014/main" id="{D4C9B942-6D15-4801-BE5E-CE4E0D6ED9D4}"/>
              </a:ext>
            </a:extLst>
          </p:cNvPr>
          <p:cNvSpPr/>
          <p:nvPr/>
        </p:nvSpPr>
        <p:spPr>
          <a:xfrm rot="-360000">
            <a:off x="7251591" y="2475452"/>
            <a:ext cx="257998" cy="226490"/>
          </a:xfrm>
          <a:custGeom>
            <a:avLst/>
            <a:gdLst>
              <a:gd name="connsiteX0" fmla="*/ 20882 w 240409"/>
              <a:gd name="connsiteY0" fmla="*/ 307 h 211047"/>
              <a:gd name="connsiteX1" fmla="*/ 1832 w 240409"/>
              <a:gd name="connsiteY1" fmla="*/ 47932 h 211047"/>
              <a:gd name="connsiteX2" fmla="*/ 1832 w 240409"/>
              <a:gd name="connsiteY2" fmla="*/ 76507 h 211047"/>
              <a:gd name="connsiteX3" fmla="*/ 11357 w 240409"/>
              <a:gd name="connsiteY3" fmla="*/ 114607 h 211047"/>
              <a:gd name="connsiteX4" fmla="*/ 39932 w 240409"/>
              <a:gd name="connsiteY4" fmla="*/ 133657 h 211047"/>
              <a:gd name="connsiteX5" fmla="*/ 49457 w 240409"/>
              <a:gd name="connsiteY5" fmla="*/ 152707 h 211047"/>
              <a:gd name="connsiteX6" fmla="*/ 78032 w 240409"/>
              <a:gd name="connsiteY6" fmla="*/ 190807 h 211047"/>
              <a:gd name="connsiteX7" fmla="*/ 97082 w 240409"/>
              <a:gd name="connsiteY7" fmla="*/ 200332 h 211047"/>
              <a:gd name="connsiteX8" fmla="*/ 144707 w 240409"/>
              <a:gd name="connsiteY8" fmla="*/ 209857 h 211047"/>
              <a:gd name="connsiteX9" fmla="*/ 201857 w 240409"/>
              <a:gd name="connsiteY9" fmla="*/ 209857 h 211047"/>
              <a:gd name="connsiteX10" fmla="*/ 239957 w 240409"/>
              <a:gd name="connsiteY10" fmla="*/ 200332 h 211047"/>
              <a:gd name="connsiteX11" fmla="*/ 220907 w 240409"/>
              <a:gd name="connsiteY11" fmla="*/ 143182 h 211047"/>
              <a:gd name="connsiteX12" fmla="*/ 192332 w 240409"/>
              <a:gd name="connsiteY12" fmla="*/ 124132 h 211047"/>
              <a:gd name="connsiteX13" fmla="*/ 144707 w 240409"/>
              <a:gd name="connsiteY13" fmla="*/ 66982 h 211047"/>
              <a:gd name="connsiteX14" fmla="*/ 106607 w 240409"/>
              <a:gd name="connsiteY14" fmla="*/ 28882 h 211047"/>
              <a:gd name="connsiteX15" fmla="*/ 20882 w 240409"/>
              <a:gd name="connsiteY15" fmla="*/ 307 h 211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0409" h="211047">
                <a:moveTo>
                  <a:pt x="20882" y="307"/>
                </a:moveTo>
                <a:cubicBezTo>
                  <a:pt x="3419" y="3482"/>
                  <a:pt x="5007" y="35232"/>
                  <a:pt x="1832" y="47932"/>
                </a:cubicBezTo>
                <a:cubicBezTo>
                  <a:pt x="-1343" y="60632"/>
                  <a:pt x="245" y="65395"/>
                  <a:pt x="1832" y="76507"/>
                </a:cubicBezTo>
                <a:cubicBezTo>
                  <a:pt x="3419" y="87619"/>
                  <a:pt x="5007" y="105082"/>
                  <a:pt x="11357" y="114607"/>
                </a:cubicBezTo>
                <a:cubicBezTo>
                  <a:pt x="17707" y="124132"/>
                  <a:pt x="33582" y="127307"/>
                  <a:pt x="39932" y="133657"/>
                </a:cubicBezTo>
                <a:cubicBezTo>
                  <a:pt x="46282" y="140007"/>
                  <a:pt x="43107" y="143182"/>
                  <a:pt x="49457" y="152707"/>
                </a:cubicBezTo>
                <a:cubicBezTo>
                  <a:pt x="55807" y="162232"/>
                  <a:pt x="70095" y="182870"/>
                  <a:pt x="78032" y="190807"/>
                </a:cubicBezTo>
                <a:cubicBezTo>
                  <a:pt x="85969" y="198744"/>
                  <a:pt x="85969" y="197157"/>
                  <a:pt x="97082" y="200332"/>
                </a:cubicBezTo>
                <a:cubicBezTo>
                  <a:pt x="108195" y="203507"/>
                  <a:pt x="127245" y="208270"/>
                  <a:pt x="144707" y="209857"/>
                </a:cubicBezTo>
                <a:cubicBezTo>
                  <a:pt x="162169" y="211444"/>
                  <a:pt x="185982" y="211445"/>
                  <a:pt x="201857" y="209857"/>
                </a:cubicBezTo>
                <a:cubicBezTo>
                  <a:pt x="217732" y="208270"/>
                  <a:pt x="236782" y="211445"/>
                  <a:pt x="239957" y="200332"/>
                </a:cubicBezTo>
                <a:cubicBezTo>
                  <a:pt x="243132" y="189219"/>
                  <a:pt x="228844" y="155882"/>
                  <a:pt x="220907" y="143182"/>
                </a:cubicBezTo>
                <a:cubicBezTo>
                  <a:pt x="212970" y="130482"/>
                  <a:pt x="205032" y="136832"/>
                  <a:pt x="192332" y="124132"/>
                </a:cubicBezTo>
                <a:cubicBezTo>
                  <a:pt x="179632" y="111432"/>
                  <a:pt x="158995" y="82857"/>
                  <a:pt x="144707" y="66982"/>
                </a:cubicBezTo>
                <a:cubicBezTo>
                  <a:pt x="130420" y="51107"/>
                  <a:pt x="125657" y="38407"/>
                  <a:pt x="106607" y="28882"/>
                </a:cubicBezTo>
                <a:cubicBezTo>
                  <a:pt x="87557" y="19357"/>
                  <a:pt x="38345" y="-2868"/>
                  <a:pt x="20882" y="307"/>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5" name="Freeform 62">
            <a:extLst>
              <a:ext uri="{FF2B5EF4-FFF2-40B4-BE49-F238E27FC236}">
                <a16:creationId xmlns:a16="http://schemas.microsoft.com/office/drawing/2014/main" id="{F4A7AF89-E286-40BE-A52F-372D20EC1CD9}"/>
              </a:ext>
            </a:extLst>
          </p:cNvPr>
          <p:cNvSpPr/>
          <p:nvPr/>
        </p:nvSpPr>
        <p:spPr>
          <a:xfrm rot="-660000">
            <a:off x="6688840" y="2663383"/>
            <a:ext cx="264587" cy="225699"/>
          </a:xfrm>
          <a:custGeom>
            <a:avLst/>
            <a:gdLst>
              <a:gd name="connsiteX0" fmla="*/ 562 w 314887"/>
              <a:gd name="connsiteY0" fmla="*/ 10977 h 268604"/>
              <a:gd name="connsiteX1" fmla="*/ 95812 w 314887"/>
              <a:gd name="connsiteY1" fmla="*/ 1452 h 268604"/>
              <a:gd name="connsiteX2" fmla="*/ 152962 w 314887"/>
              <a:gd name="connsiteY2" fmla="*/ 20502 h 268604"/>
              <a:gd name="connsiteX3" fmla="*/ 219637 w 314887"/>
              <a:gd name="connsiteY3" fmla="*/ 68127 h 268604"/>
              <a:gd name="connsiteX4" fmla="*/ 267262 w 314887"/>
              <a:gd name="connsiteY4" fmla="*/ 115752 h 268604"/>
              <a:gd name="connsiteX5" fmla="*/ 295837 w 314887"/>
              <a:gd name="connsiteY5" fmla="*/ 153852 h 268604"/>
              <a:gd name="connsiteX6" fmla="*/ 314887 w 314887"/>
              <a:gd name="connsiteY6" fmla="*/ 230052 h 268604"/>
              <a:gd name="connsiteX7" fmla="*/ 295837 w 314887"/>
              <a:gd name="connsiteY7" fmla="*/ 268152 h 268604"/>
              <a:gd name="connsiteX8" fmla="*/ 229162 w 314887"/>
              <a:gd name="connsiteY8" fmla="*/ 249102 h 268604"/>
              <a:gd name="connsiteX9" fmla="*/ 181537 w 314887"/>
              <a:gd name="connsiteY9" fmla="*/ 220527 h 268604"/>
              <a:gd name="connsiteX10" fmla="*/ 124387 w 314887"/>
              <a:gd name="connsiteY10" fmla="*/ 163377 h 268604"/>
              <a:gd name="connsiteX11" fmla="*/ 95812 w 314887"/>
              <a:gd name="connsiteY11" fmla="*/ 134802 h 268604"/>
              <a:gd name="connsiteX12" fmla="*/ 57712 w 314887"/>
              <a:gd name="connsiteY12" fmla="*/ 87177 h 268604"/>
              <a:gd name="connsiteX13" fmla="*/ 562 w 314887"/>
              <a:gd name="connsiteY13" fmla="*/ 10977 h 268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4887" h="268604">
                <a:moveTo>
                  <a:pt x="562" y="10977"/>
                </a:moveTo>
                <a:cubicBezTo>
                  <a:pt x="6912" y="-3311"/>
                  <a:pt x="70412" y="-136"/>
                  <a:pt x="95812" y="1452"/>
                </a:cubicBezTo>
                <a:cubicBezTo>
                  <a:pt x="121212" y="3039"/>
                  <a:pt x="132325" y="9390"/>
                  <a:pt x="152962" y="20502"/>
                </a:cubicBezTo>
                <a:cubicBezTo>
                  <a:pt x="173599" y="31614"/>
                  <a:pt x="200587" y="52252"/>
                  <a:pt x="219637" y="68127"/>
                </a:cubicBezTo>
                <a:cubicBezTo>
                  <a:pt x="238687" y="84002"/>
                  <a:pt x="254562" y="101465"/>
                  <a:pt x="267262" y="115752"/>
                </a:cubicBezTo>
                <a:cubicBezTo>
                  <a:pt x="279962" y="130040"/>
                  <a:pt x="287900" y="134802"/>
                  <a:pt x="295837" y="153852"/>
                </a:cubicBezTo>
                <a:cubicBezTo>
                  <a:pt x="303774" y="172902"/>
                  <a:pt x="314887" y="211002"/>
                  <a:pt x="314887" y="230052"/>
                </a:cubicBezTo>
                <a:cubicBezTo>
                  <a:pt x="314887" y="249102"/>
                  <a:pt x="310124" y="264977"/>
                  <a:pt x="295837" y="268152"/>
                </a:cubicBezTo>
                <a:cubicBezTo>
                  <a:pt x="281550" y="271327"/>
                  <a:pt x="248212" y="257039"/>
                  <a:pt x="229162" y="249102"/>
                </a:cubicBezTo>
                <a:cubicBezTo>
                  <a:pt x="210112" y="241165"/>
                  <a:pt x="198999" y="234814"/>
                  <a:pt x="181537" y="220527"/>
                </a:cubicBezTo>
                <a:cubicBezTo>
                  <a:pt x="164075" y="206240"/>
                  <a:pt x="124387" y="163377"/>
                  <a:pt x="124387" y="163377"/>
                </a:cubicBezTo>
                <a:cubicBezTo>
                  <a:pt x="110100" y="149090"/>
                  <a:pt x="106924" y="147502"/>
                  <a:pt x="95812" y="134802"/>
                </a:cubicBezTo>
                <a:cubicBezTo>
                  <a:pt x="84700" y="122102"/>
                  <a:pt x="71999" y="101464"/>
                  <a:pt x="57712" y="87177"/>
                </a:cubicBezTo>
                <a:cubicBezTo>
                  <a:pt x="43425" y="72890"/>
                  <a:pt x="-5788" y="25265"/>
                  <a:pt x="562" y="10977"/>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6" name="Freeform 63">
            <a:extLst>
              <a:ext uri="{FF2B5EF4-FFF2-40B4-BE49-F238E27FC236}">
                <a16:creationId xmlns:a16="http://schemas.microsoft.com/office/drawing/2014/main" id="{B9D5136A-E202-435D-B052-2A7F9A4213FC}"/>
              </a:ext>
            </a:extLst>
          </p:cNvPr>
          <p:cNvSpPr/>
          <p:nvPr/>
        </p:nvSpPr>
        <p:spPr>
          <a:xfrm rot="20040000">
            <a:off x="6365262" y="1838905"/>
            <a:ext cx="200686" cy="213234"/>
          </a:xfrm>
          <a:custGeom>
            <a:avLst/>
            <a:gdLst>
              <a:gd name="connsiteX0" fmla="*/ 20882 w 240409"/>
              <a:gd name="connsiteY0" fmla="*/ 307 h 211047"/>
              <a:gd name="connsiteX1" fmla="*/ 1832 w 240409"/>
              <a:gd name="connsiteY1" fmla="*/ 47932 h 211047"/>
              <a:gd name="connsiteX2" fmla="*/ 1832 w 240409"/>
              <a:gd name="connsiteY2" fmla="*/ 76507 h 211047"/>
              <a:gd name="connsiteX3" fmla="*/ 11357 w 240409"/>
              <a:gd name="connsiteY3" fmla="*/ 114607 h 211047"/>
              <a:gd name="connsiteX4" fmla="*/ 39932 w 240409"/>
              <a:gd name="connsiteY4" fmla="*/ 133657 h 211047"/>
              <a:gd name="connsiteX5" fmla="*/ 49457 w 240409"/>
              <a:gd name="connsiteY5" fmla="*/ 152707 h 211047"/>
              <a:gd name="connsiteX6" fmla="*/ 78032 w 240409"/>
              <a:gd name="connsiteY6" fmla="*/ 190807 h 211047"/>
              <a:gd name="connsiteX7" fmla="*/ 97082 w 240409"/>
              <a:gd name="connsiteY7" fmla="*/ 200332 h 211047"/>
              <a:gd name="connsiteX8" fmla="*/ 144707 w 240409"/>
              <a:gd name="connsiteY8" fmla="*/ 209857 h 211047"/>
              <a:gd name="connsiteX9" fmla="*/ 201857 w 240409"/>
              <a:gd name="connsiteY9" fmla="*/ 209857 h 211047"/>
              <a:gd name="connsiteX10" fmla="*/ 239957 w 240409"/>
              <a:gd name="connsiteY10" fmla="*/ 200332 h 211047"/>
              <a:gd name="connsiteX11" fmla="*/ 220907 w 240409"/>
              <a:gd name="connsiteY11" fmla="*/ 143182 h 211047"/>
              <a:gd name="connsiteX12" fmla="*/ 192332 w 240409"/>
              <a:gd name="connsiteY12" fmla="*/ 124132 h 211047"/>
              <a:gd name="connsiteX13" fmla="*/ 144707 w 240409"/>
              <a:gd name="connsiteY13" fmla="*/ 66982 h 211047"/>
              <a:gd name="connsiteX14" fmla="*/ 106607 w 240409"/>
              <a:gd name="connsiteY14" fmla="*/ 28882 h 211047"/>
              <a:gd name="connsiteX15" fmla="*/ 20882 w 240409"/>
              <a:gd name="connsiteY15" fmla="*/ 307 h 211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0409" h="211047">
                <a:moveTo>
                  <a:pt x="20882" y="307"/>
                </a:moveTo>
                <a:cubicBezTo>
                  <a:pt x="3419" y="3482"/>
                  <a:pt x="5007" y="35232"/>
                  <a:pt x="1832" y="47932"/>
                </a:cubicBezTo>
                <a:cubicBezTo>
                  <a:pt x="-1343" y="60632"/>
                  <a:pt x="245" y="65395"/>
                  <a:pt x="1832" y="76507"/>
                </a:cubicBezTo>
                <a:cubicBezTo>
                  <a:pt x="3419" y="87619"/>
                  <a:pt x="5007" y="105082"/>
                  <a:pt x="11357" y="114607"/>
                </a:cubicBezTo>
                <a:cubicBezTo>
                  <a:pt x="17707" y="124132"/>
                  <a:pt x="33582" y="127307"/>
                  <a:pt x="39932" y="133657"/>
                </a:cubicBezTo>
                <a:cubicBezTo>
                  <a:pt x="46282" y="140007"/>
                  <a:pt x="43107" y="143182"/>
                  <a:pt x="49457" y="152707"/>
                </a:cubicBezTo>
                <a:cubicBezTo>
                  <a:pt x="55807" y="162232"/>
                  <a:pt x="70095" y="182870"/>
                  <a:pt x="78032" y="190807"/>
                </a:cubicBezTo>
                <a:cubicBezTo>
                  <a:pt x="85969" y="198744"/>
                  <a:pt x="85969" y="197157"/>
                  <a:pt x="97082" y="200332"/>
                </a:cubicBezTo>
                <a:cubicBezTo>
                  <a:pt x="108195" y="203507"/>
                  <a:pt x="127245" y="208270"/>
                  <a:pt x="144707" y="209857"/>
                </a:cubicBezTo>
                <a:cubicBezTo>
                  <a:pt x="162169" y="211444"/>
                  <a:pt x="185982" y="211445"/>
                  <a:pt x="201857" y="209857"/>
                </a:cubicBezTo>
                <a:cubicBezTo>
                  <a:pt x="217732" y="208270"/>
                  <a:pt x="236782" y="211445"/>
                  <a:pt x="239957" y="200332"/>
                </a:cubicBezTo>
                <a:cubicBezTo>
                  <a:pt x="243132" y="189219"/>
                  <a:pt x="228844" y="155882"/>
                  <a:pt x="220907" y="143182"/>
                </a:cubicBezTo>
                <a:cubicBezTo>
                  <a:pt x="212970" y="130482"/>
                  <a:pt x="205032" y="136832"/>
                  <a:pt x="192332" y="124132"/>
                </a:cubicBezTo>
                <a:cubicBezTo>
                  <a:pt x="179632" y="111432"/>
                  <a:pt x="158995" y="82857"/>
                  <a:pt x="144707" y="66982"/>
                </a:cubicBezTo>
                <a:cubicBezTo>
                  <a:pt x="130420" y="51107"/>
                  <a:pt x="125657" y="38407"/>
                  <a:pt x="106607" y="28882"/>
                </a:cubicBezTo>
                <a:cubicBezTo>
                  <a:pt x="87557" y="19357"/>
                  <a:pt x="38345" y="-2868"/>
                  <a:pt x="20882" y="307"/>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7" name="Freeform 64">
            <a:extLst>
              <a:ext uri="{FF2B5EF4-FFF2-40B4-BE49-F238E27FC236}">
                <a16:creationId xmlns:a16="http://schemas.microsoft.com/office/drawing/2014/main" id="{BD920CBB-78D6-45AF-9901-65BFD515B33F}"/>
              </a:ext>
            </a:extLst>
          </p:cNvPr>
          <p:cNvSpPr/>
          <p:nvPr/>
        </p:nvSpPr>
        <p:spPr>
          <a:xfrm>
            <a:off x="7660620" y="2810251"/>
            <a:ext cx="283358" cy="201266"/>
          </a:xfrm>
          <a:custGeom>
            <a:avLst/>
            <a:gdLst>
              <a:gd name="connsiteX0" fmla="*/ 38193 w 212891"/>
              <a:gd name="connsiteY0" fmla="*/ 161 h 182968"/>
              <a:gd name="connsiteX1" fmla="*/ 93 w 212891"/>
              <a:gd name="connsiteY1" fmla="*/ 76361 h 182968"/>
              <a:gd name="connsiteX2" fmla="*/ 28668 w 212891"/>
              <a:gd name="connsiteY2" fmla="*/ 123986 h 182968"/>
              <a:gd name="connsiteX3" fmla="*/ 66768 w 212891"/>
              <a:gd name="connsiteY3" fmla="*/ 162086 h 182968"/>
              <a:gd name="connsiteX4" fmla="*/ 104868 w 212891"/>
              <a:gd name="connsiteY4" fmla="*/ 181136 h 182968"/>
              <a:gd name="connsiteX5" fmla="*/ 152493 w 212891"/>
              <a:gd name="connsiteY5" fmla="*/ 181136 h 182968"/>
              <a:gd name="connsiteX6" fmla="*/ 209643 w 212891"/>
              <a:gd name="connsiteY6" fmla="*/ 171611 h 182968"/>
              <a:gd name="connsiteX7" fmla="*/ 200118 w 212891"/>
              <a:gd name="connsiteY7" fmla="*/ 123986 h 182968"/>
              <a:gd name="connsiteX8" fmla="*/ 152493 w 212891"/>
              <a:gd name="connsiteY8" fmla="*/ 85886 h 182968"/>
              <a:gd name="connsiteX9" fmla="*/ 114393 w 212891"/>
              <a:gd name="connsiteY9" fmla="*/ 57311 h 182968"/>
              <a:gd name="connsiteX10" fmla="*/ 38193 w 212891"/>
              <a:gd name="connsiteY10" fmla="*/ 161 h 1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2891" h="182968">
                <a:moveTo>
                  <a:pt x="38193" y="161"/>
                </a:moveTo>
                <a:cubicBezTo>
                  <a:pt x="19143" y="3336"/>
                  <a:pt x="1680" y="55724"/>
                  <a:pt x="93" y="76361"/>
                </a:cubicBezTo>
                <a:cubicBezTo>
                  <a:pt x="-1494" y="96998"/>
                  <a:pt x="17555" y="109699"/>
                  <a:pt x="28668" y="123986"/>
                </a:cubicBezTo>
                <a:cubicBezTo>
                  <a:pt x="39781" y="138274"/>
                  <a:pt x="54068" y="152561"/>
                  <a:pt x="66768" y="162086"/>
                </a:cubicBezTo>
                <a:cubicBezTo>
                  <a:pt x="79468" y="171611"/>
                  <a:pt x="90581" y="177961"/>
                  <a:pt x="104868" y="181136"/>
                </a:cubicBezTo>
                <a:cubicBezTo>
                  <a:pt x="119155" y="184311"/>
                  <a:pt x="135031" y="182723"/>
                  <a:pt x="152493" y="181136"/>
                </a:cubicBezTo>
                <a:cubicBezTo>
                  <a:pt x="169955" y="179549"/>
                  <a:pt x="201706" y="181136"/>
                  <a:pt x="209643" y="171611"/>
                </a:cubicBezTo>
                <a:cubicBezTo>
                  <a:pt x="217580" y="162086"/>
                  <a:pt x="209643" y="138273"/>
                  <a:pt x="200118" y="123986"/>
                </a:cubicBezTo>
                <a:cubicBezTo>
                  <a:pt x="190593" y="109699"/>
                  <a:pt x="166781" y="96999"/>
                  <a:pt x="152493" y="85886"/>
                </a:cubicBezTo>
                <a:cubicBezTo>
                  <a:pt x="138206" y="74774"/>
                  <a:pt x="131855" y="73186"/>
                  <a:pt x="114393" y="57311"/>
                </a:cubicBezTo>
                <a:cubicBezTo>
                  <a:pt x="96931" y="41436"/>
                  <a:pt x="57243" y="-3014"/>
                  <a:pt x="38193" y="161"/>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3" name="Freeform 64">
            <a:extLst>
              <a:ext uri="{FF2B5EF4-FFF2-40B4-BE49-F238E27FC236}">
                <a16:creationId xmlns:a16="http://schemas.microsoft.com/office/drawing/2014/main" id="{97A37C11-AB80-4581-8D10-01982D2A0FEF}"/>
              </a:ext>
            </a:extLst>
          </p:cNvPr>
          <p:cNvSpPr/>
          <p:nvPr/>
        </p:nvSpPr>
        <p:spPr>
          <a:xfrm rot="11040000">
            <a:off x="7205739" y="3044924"/>
            <a:ext cx="212891" cy="182969"/>
          </a:xfrm>
          <a:custGeom>
            <a:avLst/>
            <a:gdLst>
              <a:gd name="connsiteX0" fmla="*/ 38193 w 212891"/>
              <a:gd name="connsiteY0" fmla="*/ 161 h 182968"/>
              <a:gd name="connsiteX1" fmla="*/ 93 w 212891"/>
              <a:gd name="connsiteY1" fmla="*/ 76361 h 182968"/>
              <a:gd name="connsiteX2" fmla="*/ 28668 w 212891"/>
              <a:gd name="connsiteY2" fmla="*/ 123986 h 182968"/>
              <a:gd name="connsiteX3" fmla="*/ 66768 w 212891"/>
              <a:gd name="connsiteY3" fmla="*/ 162086 h 182968"/>
              <a:gd name="connsiteX4" fmla="*/ 104868 w 212891"/>
              <a:gd name="connsiteY4" fmla="*/ 181136 h 182968"/>
              <a:gd name="connsiteX5" fmla="*/ 152493 w 212891"/>
              <a:gd name="connsiteY5" fmla="*/ 181136 h 182968"/>
              <a:gd name="connsiteX6" fmla="*/ 209643 w 212891"/>
              <a:gd name="connsiteY6" fmla="*/ 171611 h 182968"/>
              <a:gd name="connsiteX7" fmla="*/ 200118 w 212891"/>
              <a:gd name="connsiteY7" fmla="*/ 123986 h 182968"/>
              <a:gd name="connsiteX8" fmla="*/ 152493 w 212891"/>
              <a:gd name="connsiteY8" fmla="*/ 85886 h 182968"/>
              <a:gd name="connsiteX9" fmla="*/ 114393 w 212891"/>
              <a:gd name="connsiteY9" fmla="*/ 57311 h 182968"/>
              <a:gd name="connsiteX10" fmla="*/ 38193 w 212891"/>
              <a:gd name="connsiteY10" fmla="*/ 161 h 1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2891" h="182968">
                <a:moveTo>
                  <a:pt x="38193" y="161"/>
                </a:moveTo>
                <a:cubicBezTo>
                  <a:pt x="19143" y="3336"/>
                  <a:pt x="1680" y="55724"/>
                  <a:pt x="93" y="76361"/>
                </a:cubicBezTo>
                <a:cubicBezTo>
                  <a:pt x="-1494" y="96998"/>
                  <a:pt x="17555" y="109699"/>
                  <a:pt x="28668" y="123986"/>
                </a:cubicBezTo>
                <a:cubicBezTo>
                  <a:pt x="39781" y="138274"/>
                  <a:pt x="54068" y="152561"/>
                  <a:pt x="66768" y="162086"/>
                </a:cubicBezTo>
                <a:cubicBezTo>
                  <a:pt x="79468" y="171611"/>
                  <a:pt x="90581" y="177961"/>
                  <a:pt x="104868" y="181136"/>
                </a:cubicBezTo>
                <a:cubicBezTo>
                  <a:pt x="119155" y="184311"/>
                  <a:pt x="135031" y="182723"/>
                  <a:pt x="152493" y="181136"/>
                </a:cubicBezTo>
                <a:cubicBezTo>
                  <a:pt x="169955" y="179549"/>
                  <a:pt x="201706" y="181136"/>
                  <a:pt x="209643" y="171611"/>
                </a:cubicBezTo>
                <a:cubicBezTo>
                  <a:pt x="217580" y="162086"/>
                  <a:pt x="209643" y="138273"/>
                  <a:pt x="200118" y="123986"/>
                </a:cubicBezTo>
                <a:cubicBezTo>
                  <a:pt x="190593" y="109699"/>
                  <a:pt x="166781" y="96999"/>
                  <a:pt x="152493" y="85886"/>
                </a:cubicBezTo>
                <a:cubicBezTo>
                  <a:pt x="138206" y="74774"/>
                  <a:pt x="131855" y="73186"/>
                  <a:pt x="114393" y="57311"/>
                </a:cubicBezTo>
                <a:cubicBezTo>
                  <a:pt x="96931" y="41436"/>
                  <a:pt x="57243" y="-3014"/>
                  <a:pt x="38193" y="161"/>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cxnSp>
        <p:nvCxnSpPr>
          <p:cNvPr id="23" name="Straight Arrow Connector 22">
            <a:extLst>
              <a:ext uri="{FF2B5EF4-FFF2-40B4-BE49-F238E27FC236}">
                <a16:creationId xmlns:a16="http://schemas.microsoft.com/office/drawing/2014/main" id="{88AE4AD6-E7EA-4205-AE38-DB6AC6B41D46}"/>
              </a:ext>
            </a:extLst>
          </p:cNvPr>
          <p:cNvCxnSpPr/>
          <p:nvPr/>
        </p:nvCxnSpPr>
        <p:spPr>
          <a:xfrm flipH="1">
            <a:off x="8354687" y="2596132"/>
            <a:ext cx="381000" cy="581855"/>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38" name="Freeform 62">
            <a:extLst>
              <a:ext uri="{FF2B5EF4-FFF2-40B4-BE49-F238E27FC236}">
                <a16:creationId xmlns:a16="http://schemas.microsoft.com/office/drawing/2014/main" id="{242DF4BE-C624-4516-8A5D-192D28DF6AC4}"/>
              </a:ext>
            </a:extLst>
          </p:cNvPr>
          <p:cNvSpPr/>
          <p:nvPr/>
        </p:nvSpPr>
        <p:spPr>
          <a:xfrm>
            <a:off x="7756671" y="3492612"/>
            <a:ext cx="204474" cy="174419"/>
          </a:xfrm>
          <a:custGeom>
            <a:avLst/>
            <a:gdLst>
              <a:gd name="connsiteX0" fmla="*/ 562 w 314887"/>
              <a:gd name="connsiteY0" fmla="*/ 10977 h 268604"/>
              <a:gd name="connsiteX1" fmla="*/ 95812 w 314887"/>
              <a:gd name="connsiteY1" fmla="*/ 1452 h 268604"/>
              <a:gd name="connsiteX2" fmla="*/ 152962 w 314887"/>
              <a:gd name="connsiteY2" fmla="*/ 20502 h 268604"/>
              <a:gd name="connsiteX3" fmla="*/ 219637 w 314887"/>
              <a:gd name="connsiteY3" fmla="*/ 68127 h 268604"/>
              <a:gd name="connsiteX4" fmla="*/ 267262 w 314887"/>
              <a:gd name="connsiteY4" fmla="*/ 115752 h 268604"/>
              <a:gd name="connsiteX5" fmla="*/ 295837 w 314887"/>
              <a:gd name="connsiteY5" fmla="*/ 153852 h 268604"/>
              <a:gd name="connsiteX6" fmla="*/ 314887 w 314887"/>
              <a:gd name="connsiteY6" fmla="*/ 230052 h 268604"/>
              <a:gd name="connsiteX7" fmla="*/ 295837 w 314887"/>
              <a:gd name="connsiteY7" fmla="*/ 268152 h 268604"/>
              <a:gd name="connsiteX8" fmla="*/ 229162 w 314887"/>
              <a:gd name="connsiteY8" fmla="*/ 249102 h 268604"/>
              <a:gd name="connsiteX9" fmla="*/ 181537 w 314887"/>
              <a:gd name="connsiteY9" fmla="*/ 220527 h 268604"/>
              <a:gd name="connsiteX10" fmla="*/ 124387 w 314887"/>
              <a:gd name="connsiteY10" fmla="*/ 163377 h 268604"/>
              <a:gd name="connsiteX11" fmla="*/ 95812 w 314887"/>
              <a:gd name="connsiteY11" fmla="*/ 134802 h 268604"/>
              <a:gd name="connsiteX12" fmla="*/ 57712 w 314887"/>
              <a:gd name="connsiteY12" fmla="*/ 87177 h 268604"/>
              <a:gd name="connsiteX13" fmla="*/ 562 w 314887"/>
              <a:gd name="connsiteY13" fmla="*/ 10977 h 268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4887" h="268604">
                <a:moveTo>
                  <a:pt x="562" y="10977"/>
                </a:moveTo>
                <a:cubicBezTo>
                  <a:pt x="6912" y="-3311"/>
                  <a:pt x="70412" y="-136"/>
                  <a:pt x="95812" y="1452"/>
                </a:cubicBezTo>
                <a:cubicBezTo>
                  <a:pt x="121212" y="3039"/>
                  <a:pt x="132325" y="9390"/>
                  <a:pt x="152962" y="20502"/>
                </a:cubicBezTo>
                <a:cubicBezTo>
                  <a:pt x="173599" y="31614"/>
                  <a:pt x="200587" y="52252"/>
                  <a:pt x="219637" y="68127"/>
                </a:cubicBezTo>
                <a:cubicBezTo>
                  <a:pt x="238687" y="84002"/>
                  <a:pt x="254562" y="101465"/>
                  <a:pt x="267262" y="115752"/>
                </a:cubicBezTo>
                <a:cubicBezTo>
                  <a:pt x="279962" y="130040"/>
                  <a:pt x="287900" y="134802"/>
                  <a:pt x="295837" y="153852"/>
                </a:cubicBezTo>
                <a:cubicBezTo>
                  <a:pt x="303774" y="172902"/>
                  <a:pt x="314887" y="211002"/>
                  <a:pt x="314887" y="230052"/>
                </a:cubicBezTo>
                <a:cubicBezTo>
                  <a:pt x="314887" y="249102"/>
                  <a:pt x="310124" y="264977"/>
                  <a:pt x="295837" y="268152"/>
                </a:cubicBezTo>
                <a:cubicBezTo>
                  <a:pt x="281550" y="271327"/>
                  <a:pt x="248212" y="257039"/>
                  <a:pt x="229162" y="249102"/>
                </a:cubicBezTo>
                <a:cubicBezTo>
                  <a:pt x="210112" y="241165"/>
                  <a:pt x="198999" y="234814"/>
                  <a:pt x="181537" y="220527"/>
                </a:cubicBezTo>
                <a:cubicBezTo>
                  <a:pt x="164075" y="206240"/>
                  <a:pt x="124387" y="163377"/>
                  <a:pt x="124387" y="163377"/>
                </a:cubicBezTo>
                <a:cubicBezTo>
                  <a:pt x="110100" y="149090"/>
                  <a:pt x="106924" y="147502"/>
                  <a:pt x="95812" y="134802"/>
                </a:cubicBezTo>
                <a:cubicBezTo>
                  <a:pt x="84700" y="122102"/>
                  <a:pt x="71999" y="101464"/>
                  <a:pt x="57712" y="87177"/>
                </a:cubicBezTo>
                <a:cubicBezTo>
                  <a:pt x="43425" y="72890"/>
                  <a:pt x="-5788" y="25265"/>
                  <a:pt x="562" y="10977"/>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9" name="Freeform 64">
            <a:extLst>
              <a:ext uri="{FF2B5EF4-FFF2-40B4-BE49-F238E27FC236}">
                <a16:creationId xmlns:a16="http://schemas.microsoft.com/office/drawing/2014/main" id="{CEA1A6A3-CE6D-4998-A429-DA25E3B76E47}"/>
              </a:ext>
            </a:extLst>
          </p:cNvPr>
          <p:cNvSpPr/>
          <p:nvPr/>
        </p:nvSpPr>
        <p:spPr>
          <a:xfrm>
            <a:off x="8514057" y="3566135"/>
            <a:ext cx="212891" cy="182969"/>
          </a:xfrm>
          <a:custGeom>
            <a:avLst/>
            <a:gdLst>
              <a:gd name="connsiteX0" fmla="*/ 38193 w 212891"/>
              <a:gd name="connsiteY0" fmla="*/ 161 h 182968"/>
              <a:gd name="connsiteX1" fmla="*/ 93 w 212891"/>
              <a:gd name="connsiteY1" fmla="*/ 76361 h 182968"/>
              <a:gd name="connsiteX2" fmla="*/ 28668 w 212891"/>
              <a:gd name="connsiteY2" fmla="*/ 123986 h 182968"/>
              <a:gd name="connsiteX3" fmla="*/ 66768 w 212891"/>
              <a:gd name="connsiteY3" fmla="*/ 162086 h 182968"/>
              <a:gd name="connsiteX4" fmla="*/ 104868 w 212891"/>
              <a:gd name="connsiteY4" fmla="*/ 181136 h 182968"/>
              <a:gd name="connsiteX5" fmla="*/ 152493 w 212891"/>
              <a:gd name="connsiteY5" fmla="*/ 181136 h 182968"/>
              <a:gd name="connsiteX6" fmla="*/ 209643 w 212891"/>
              <a:gd name="connsiteY6" fmla="*/ 171611 h 182968"/>
              <a:gd name="connsiteX7" fmla="*/ 200118 w 212891"/>
              <a:gd name="connsiteY7" fmla="*/ 123986 h 182968"/>
              <a:gd name="connsiteX8" fmla="*/ 152493 w 212891"/>
              <a:gd name="connsiteY8" fmla="*/ 85886 h 182968"/>
              <a:gd name="connsiteX9" fmla="*/ 114393 w 212891"/>
              <a:gd name="connsiteY9" fmla="*/ 57311 h 182968"/>
              <a:gd name="connsiteX10" fmla="*/ 38193 w 212891"/>
              <a:gd name="connsiteY10" fmla="*/ 161 h 1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2891" h="182968">
                <a:moveTo>
                  <a:pt x="38193" y="161"/>
                </a:moveTo>
                <a:cubicBezTo>
                  <a:pt x="19143" y="3336"/>
                  <a:pt x="1680" y="55724"/>
                  <a:pt x="93" y="76361"/>
                </a:cubicBezTo>
                <a:cubicBezTo>
                  <a:pt x="-1494" y="96998"/>
                  <a:pt x="17555" y="109699"/>
                  <a:pt x="28668" y="123986"/>
                </a:cubicBezTo>
                <a:cubicBezTo>
                  <a:pt x="39781" y="138274"/>
                  <a:pt x="54068" y="152561"/>
                  <a:pt x="66768" y="162086"/>
                </a:cubicBezTo>
                <a:cubicBezTo>
                  <a:pt x="79468" y="171611"/>
                  <a:pt x="90581" y="177961"/>
                  <a:pt x="104868" y="181136"/>
                </a:cubicBezTo>
                <a:cubicBezTo>
                  <a:pt x="119155" y="184311"/>
                  <a:pt x="135031" y="182723"/>
                  <a:pt x="152493" y="181136"/>
                </a:cubicBezTo>
                <a:cubicBezTo>
                  <a:pt x="169955" y="179549"/>
                  <a:pt x="201706" y="181136"/>
                  <a:pt x="209643" y="171611"/>
                </a:cubicBezTo>
                <a:cubicBezTo>
                  <a:pt x="217580" y="162086"/>
                  <a:pt x="209643" y="138273"/>
                  <a:pt x="200118" y="123986"/>
                </a:cubicBezTo>
                <a:cubicBezTo>
                  <a:pt x="190593" y="109699"/>
                  <a:pt x="166781" y="96999"/>
                  <a:pt x="152493" y="85886"/>
                </a:cubicBezTo>
                <a:cubicBezTo>
                  <a:pt x="138206" y="74774"/>
                  <a:pt x="131855" y="73186"/>
                  <a:pt x="114393" y="57311"/>
                </a:cubicBezTo>
                <a:cubicBezTo>
                  <a:pt x="96931" y="41436"/>
                  <a:pt x="57243" y="-3014"/>
                  <a:pt x="38193" y="161"/>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cxnSp>
        <p:nvCxnSpPr>
          <p:cNvPr id="40" name="Straight Arrow Connector 39">
            <a:extLst>
              <a:ext uri="{FF2B5EF4-FFF2-40B4-BE49-F238E27FC236}">
                <a16:creationId xmlns:a16="http://schemas.microsoft.com/office/drawing/2014/main" id="{13B2B758-C169-438C-81C6-B1C3F0162595}"/>
              </a:ext>
            </a:extLst>
          </p:cNvPr>
          <p:cNvCxnSpPr>
            <a:cxnSpLocks/>
          </p:cNvCxnSpPr>
          <p:nvPr/>
        </p:nvCxnSpPr>
        <p:spPr>
          <a:xfrm flipH="1" flipV="1">
            <a:off x="8225509" y="4103460"/>
            <a:ext cx="18725" cy="707150"/>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42" name="Freeform 62">
            <a:extLst>
              <a:ext uri="{FF2B5EF4-FFF2-40B4-BE49-F238E27FC236}">
                <a16:creationId xmlns:a16="http://schemas.microsoft.com/office/drawing/2014/main" id="{71FC45C8-780E-42C7-8788-323DA08CF155}"/>
              </a:ext>
            </a:extLst>
          </p:cNvPr>
          <p:cNvSpPr/>
          <p:nvPr/>
        </p:nvSpPr>
        <p:spPr>
          <a:xfrm>
            <a:off x="8151858" y="3849770"/>
            <a:ext cx="166029" cy="141625"/>
          </a:xfrm>
          <a:custGeom>
            <a:avLst/>
            <a:gdLst>
              <a:gd name="connsiteX0" fmla="*/ 562 w 314887"/>
              <a:gd name="connsiteY0" fmla="*/ 10977 h 268604"/>
              <a:gd name="connsiteX1" fmla="*/ 95812 w 314887"/>
              <a:gd name="connsiteY1" fmla="*/ 1452 h 268604"/>
              <a:gd name="connsiteX2" fmla="*/ 152962 w 314887"/>
              <a:gd name="connsiteY2" fmla="*/ 20502 h 268604"/>
              <a:gd name="connsiteX3" fmla="*/ 219637 w 314887"/>
              <a:gd name="connsiteY3" fmla="*/ 68127 h 268604"/>
              <a:gd name="connsiteX4" fmla="*/ 267262 w 314887"/>
              <a:gd name="connsiteY4" fmla="*/ 115752 h 268604"/>
              <a:gd name="connsiteX5" fmla="*/ 295837 w 314887"/>
              <a:gd name="connsiteY5" fmla="*/ 153852 h 268604"/>
              <a:gd name="connsiteX6" fmla="*/ 314887 w 314887"/>
              <a:gd name="connsiteY6" fmla="*/ 230052 h 268604"/>
              <a:gd name="connsiteX7" fmla="*/ 295837 w 314887"/>
              <a:gd name="connsiteY7" fmla="*/ 268152 h 268604"/>
              <a:gd name="connsiteX8" fmla="*/ 229162 w 314887"/>
              <a:gd name="connsiteY8" fmla="*/ 249102 h 268604"/>
              <a:gd name="connsiteX9" fmla="*/ 181537 w 314887"/>
              <a:gd name="connsiteY9" fmla="*/ 220527 h 268604"/>
              <a:gd name="connsiteX10" fmla="*/ 124387 w 314887"/>
              <a:gd name="connsiteY10" fmla="*/ 163377 h 268604"/>
              <a:gd name="connsiteX11" fmla="*/ 95812 w 314887"/>
              <a:gd name="connsiteY11" fmla="*/ 134802 h 268604"/>
              <a:gd name="connsiteX12" fmla="*/ 57712 w 314887"/>
              <a:gd name="connsiteY12" fmla="*/ 87177 h 268604"/>
              <a:gd name="connsiteX13" fmla="*/ 562 w 314887"/>
              <a:gd name="connsiteY13" fmla="*/ 10977 h 268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4887" h="268604">
                <a:moveTo>
                  <a:pt x="562" y="10977"/>
                </a:moveTo>
                <a:cubicBezTo>
                  <a:pt x="6912" y="-3311"/>
                  <a:pt x="70412" y="-136"/>
                  <a:pt x="95812" y="1452"/>
                </a:cubicBezTo>
                <a:cubicBezTo>
                  <a:pt x="121212" y="3039"/>
                  <a:pt x="132325" y="9390"/>
                  <a:pt x="152962" y="20502"/>
                </a:cubicBezTo>
                <a:cubicBezTo>
                  <a:pt x="173599" y="31614"/>
                  <a:pt x="200587" y="52252"/>
                  <a:pt x="219637" y="68127"/>
                </a:cubicBezTo>
                <a:cubicBezTo>
                  <a:pt x="238687" y="84002"/>
                  <a:pt x="254562" y="101465"/>
                  <a:pt x="267262" y="115752"/>
                </a:cubicBezTo>
                <a:cubicBezTo>
                  <a:pt x="279962" y="130040"/>
                  <a:pt x="287900" y="134802"/>
                  <a:pt x="295837" y="153852"/>
                </a:cubicBezTo>
                <a:cubicBezTo>
                  <a:pt x="303774" y="172902"/>
                  <a:pt x="314887" y="211002"/>
                  <a:pt x="314887" y="230052"/>
                </a:cubicBezTo>
                <a:cubicBezTo>
                  <a:pt x="314887" y="249102"/>
                  <a:pt x="310124" y="264977"/>
                  <a:pt x="295837" y="268152"/>
                </a:cubicBezTo>
                <a:cubicBezTo>
                  <a:pt x="281550" y="271327"/>
                  <a:pt x="248212" y="257039"/>
                  <a:pt x="229162" y="249102"/>
                </a:cubicBezTo>
                <a:cubicBezTo>
                  <a:pt x="210112" y="241165"/>
                  <a:pt x="198999" y="234814"/>
                  <a:pt x="181537" y="220527"/>
                </a:cubicBezTo>
                <a:cubicBezTo>
                  <a:pt x="164075" y="206240"/>
                  <a:pt x="124387" y="163377"/>
                  <a:pt x="124387" y="163377"/>
                </a:cubicBezTo>
                <a:cubicBezTo>
                  <a:pt x="110100" y="149090"/>
                  <a:pt x="106924" y="147502"/>
                  <a:pt x="95812" y="134802"/>
                </a:cubicBezTo>
                <a:cubicBezTo>
                  <a:pt x="84700" y="122102"/>
                  <a:pt x="71999" y="101464"/>
                  <a:pt x="57712" y="87177"/>
                </a:cubicBezTo>
                <a:cubicBezTo>
                  <a:pt x="43425" y="72890"/>
                  <a:pt x="-5788" y="25265"/>
                  <a:pt x="562" y="10977"/>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43" name="Freeform 64">
            <a:extLst>
              <a:ext uri="{FF2B5EF4-FFF2-40B4-BE49-F238E27FC236}">
                <a16:creationId xmlns:a16="http://schemas.microsoft.com/office/drawing/2014/main" id="{6FC846DC-697B-4B1E-B313-9BB34ACFE92B}"/>
              </a:ext>
            </a:extLst>
          </p:cNvPr>
          <p:cNvSpPr/>
          <p:nvPr/>
        </p:nvSpPr>
        <p:spPr>
          <a:xfrm>
            <a:off x="7695855" y="2819400"/>
            <a:ext cx="212891" cy="182968"/>
          </a:xfrm>
          <a:custGeom>
            <a:avLst/>
            <a:gdLst>
              <a:gd name="connsiteX0" fmla="*/ 38193 w 212891"/>
              <a:gd name="connsiteY0" fmla="*/ 161 h 182968"/>
              <a:gd name="connsiteX1" fmla="*/ 93 w 212891"/>
              <a:gd name="connsiteY1" fmla="*/ 76361 h 182968"/>
              <a:gd name="connsiteX2" fmla="*/ 28668 w 212891"/>
              <a:gd name="connsiteY2" fmla="*/ 123986 h 182968"/>
              <a:gd name="connsiteX3" fmla="*/ 66768 w 212891"/>
              <a:gd name="connsiteY3" fmla="*/ 162086 h 182968"/>
              <a:gd name="connsiteX4" fmla="*/ 104868 w 212891"/>
              <a:gd name="connsiteY4" fmla="*/ 181136 h 182968"/>
              <a:gd name="connsiteX5" fmla="*/ 152493 w 212891"/>
              <a:gd name="connsiteY5" fmla="*/ 181136 h 182968"/>
              <a:gd name="connsiteX6" fmla="*/ 209643 w 212891"/>
              <a:gd name="connsiteY6" fmla="*/ 171611 h 182968"/>
              <a:gd name="connsiteX7" fmla="*/ 200118 w 212891"/>
              <a:gd name="connsiteY7" fmla="*/ 123986 h 182968"/>
              <a:gd name="connsiteX8" fmla="*/ 152493 w 212891"/>
              <a:gd name="connsiteY8" fmla="*/ 85886 h 182968"/>
              <a:gd name="connsiteX9" fmla="*/ 114393 w 212891"/>
              <a:gd name="connsiteY9" fmla="*/ 57311 h 182968"/>
              <a:gd name="connsiteX10" fmla="*/ 38193 w 212891"/>
              <a:gd name="connsiteY10" fmla="*/ 161 h 1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2891" h="182968">
                <a:moveTo>
                  <a:pt x="38193" y="161"/>
                </a:moveTo>
                <a:cubicBezTo>
                  <a:pt x="19143" y="3336"/>
                  <a:pt x="1680" y="55724"/>
                  <a:pt x="93" y="76361"/>
                </a:cubicBezTo>
                <a:cubicBezTo>
                  <a:pt x="-1494" y="96998"/>
                  <a:pt x="17555" y="109699"/>
                  <a:pt x="28668" y="123986"/>
                </a:cubicBezTo>
                <a:cubicBezTo>
                  <a:pt x="39781" y="138274"/>
                  <a:pt x="54068" y="152561"/>
                  <a:pt x="66768" y="162086"/>
                </a:cubicBezTo>
                <a:cubicBezTo>
                  <a:pt x="79468" y="171611"/>
                  <a:pt x="90581" y="177961"/>
                  <a:pt x="104868" y="181136"/>
                </a:cubicBezTo>
                <a:cubicBezTo>
                  <a:pt x="119155" y="184311"/>
                  <a:pt x="135031" y="182723"/>
                  <a:pt x="152493" y="181136"/>
                </a:cubicBezTo>
                <a:cubicBezTo>
                  <a:pt x="169955" y="179549"/>
                  <a:pt x="201706" y="181136"/>
                  <a:pt x="209643" y="171611"/>
                </a:cubicBezTo>
                <a:cubicBezTo>
                  <a:pt x="217580" y="162086"/>
                  <a:pt x="209643" y="138273"/>
                  <a:pt x="200118" y="123986"/>
                </a:cubicBezTo>
                <a:cubicBezTo>
                  <a:pt x="190593" y="109699"/>
                  <a:pt x="166781" y="96999"/>
                  <a:pt x="152493" y="85886"/>
                </a:cubicBezTo>
                <a:cubicBezTo>
                  <a:pt x="138206" y="74774"/>
                  <a:pt x="131855" y="73186"/>
                  <a:pt x="114393" y="57311"/>
                </a:cubicBezTo>
                <a:cubicBezTo>
                  <a:pt x="96931" y="41436"/>
                  <a:pt x="57243" y="-3014"/>
                  <a:pt x="38193" y="161"/>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44" name="Freeform 64">
            <a:extLst>
              <a:ext uri="{FF2B5EF4-FFF2-40B4-BE49-F238E27FC236}">
                <a16:creationId xmlns:a16="http://schemas.microsoft.com/office/drawing/2014/main" id="{FE97BD4C-1027-4454-84F8-A731BA1DB244}"/>
              </a:ext>
            </a:extLst>
          </p:cNvPr>
          <p:cNvSpPr/>
          <p:nvPr/>
        </p:nvSpPr>
        <p:spPr>
          <a:xfrm>
            <a:off x="8142981" y="3213070"/>
            <a:ext cx="145407" cy="124970"/>
          </a:xfrm>
          <a:custGeom>
            <a:avLst/>
            <a:gdLst>
              <a:gd name="connsiteX0" fmla="*/ 38193 w 212891"/>
              <a:gd name="connsiteY0" fmla="*/ 161 h 182968"/>
              <a:gd name="connsiteX1" fmla="*/ 93 w 212891"/>
              <a:gd name="connsiteY1" fmla="*/ 76361 h 182968"/>
              <a:gd name="connsiteX2" fmla="*/ 28668 w 212891"/>
              <a:gd name="connsiteY2" fmla="*/ 123986 h 182968"/>
              <a:gd name="connsiteX3" fmla="*/ 66768 w 212891"/>
              <a:gd name="connsiteY3" fmla="*/ 162086 h 182968"/>
              <a:gd name="connsiteX4" fmla="*/ 104868 w 212891"/>
              <a:gd name="connsiteY4" fmla="*/ 181136 h 182968"/>
              <a:gd name="connsiteX5" fmla="*/ 152493 w 212891"/>
              <a:gd name="connsiteY5" fmla="*/ 181136 h 182968"/>
              <a:gd name="connsiteX6" fmla="*/ 209643 w 212891"/>
              <a:gd name="connsiteY6" fmla="*/ 171611 h 182968"/>
              <a:gd name="connsiteX7" fmla="*/ 200118 w 212891"/>
              <a:gd name="connsiteY7" fmla="*/ 123986 h 182968"/>
              <a:gd name="connsiteX8" fmla="*/ 152493 w 212891"/>
              <a:gd name="connsiteY8" fmla="*/ 85886 h 182968"/>
              <a:gd name="connsiteX9" fmla="*/ 114393 w 212891"/>
              <a:gd name="connsiteY9" fmla="*/ 57311 h 182968"/>
              <a:gd name="connsiteX10" fmla="*/ 38193 w 212891"/>
              <a:gd name="connsiteY10" fmla="*/ 161 h 1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2891" h="182968">
                <a:moveTo>
                  <a:pt x="38193" y="161"/>
                </a:moveTo>
                <a:cubicBezTo>
                  <a:pt x="19143" y="3336"/>
                  <a:pt x="1680" y="55724"/>
                  <a:pt x="93" y="76361"/>
                </a:cubicBezTo>
                <a:cubicBezTo>
                  <a:pt x="-1494" y="96998"/>
                  <a:pt x="17555" y="109699"/>
                  <a:pt x="28668" y="123986"/>
                </a:cubicBezTo>
                <a:cubicBezTo>
                  <a:pt x="39781" y="138274"/>
                  <a:pt x="54068" y="152561"/>
                  <a:pt x="66768" y="162086"/>
                </a:cubicBezTo>
                <a:cubicBezTo>
                  <a:pt x="79468" y="171611"/>
                  <a:pt x="90581" y="177961"/>
                  <a:pt x="104868" y="181136"/>
                </a:cubicBezTo>
                <a:cubicBezTo>
                  <a:pt x="119155" y="184311"/>
                  <a:pt x="135031" y="182723"/>
                  <a:pt x="152493" y="181136"/>
                </a:cubicBezTo>
                <a:cubicBezTo>
                  <a:pt x="169955" y="179549"/>
                  <a:pt x="201706" y="181136"/>
                  <a:pt x="209643" y="171611"/>
                </a:cubicBezTo>
                <a:cubicBezTo>
                  <a:pt x="217580" y="162086"/>
                  <a:pt x="209643" y="138273"/>
                  <a:pt x="200118" y="123986"/>
                </a:cubicBezTo>
                <a:cubicBezTo>
                  <a:pt x="190593" y="109699"/>
                  <a:pt x="166781" y="96999"/>
                  <a:pt x="152493" y="85886"/>
                </a:cubicBezTo>
                <a:cubicBezTo>
                  <a:pt x="138206" y="74774"/>
                  <a:pt x="131855" y="73186"/>
                  <a:pt x="114393" y="57311"/>
                </a:cubicBezTo>
                <a:cubicBezTo>
                  <a:pt x="96931" y="41436"/>
                  <a:pt x="57243" y="-3014"/>
                  <a:pt x="38193" y="161"/>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nvGrpSpPr>
          <p:cNvPr id="45" name="Group 44">
            <a:extLst>
              <a:ext uri="{FF2B5EF4-FFF2-40B4-BE49-F238E27FC236}">
                <a16:creationId xmlns:a16="http://schemas.microsoft.com/office/drawing/2014/main" id="{F28AA16C-6834-4E98-998F-10098B2611A9}"/>
              </a:ext>
            </a:extLst>
          </p:cNvPr>
          <p:cNvGrpSpPr/>
          <p:nvPr/>
        </p:nvGrpSpPr>
        <p:grpSpPr>
          <a:xfrm>
            <a:off x="7903590" y="3124451"/>
            <a:ext cx="498299" cy="356983"/>
            <a:chOff x="6473734" y="990600"/>
            <a:chExt cx="602942" cy="431949"/>
          </a:xfrm>
        </p:grpSpPr>
        <p:sp>
          <p:nvSpPr>
            <p:cNvPr id="46" name="Freeform: Shape 45">
              <a:extLst>
                <a:ext uri="{FF2B5EF4-FFF2-40B4-BE49-F238E27FC236}">
                  <a16:creationId xmlns:a16="http://schemas.microsoft.com/office/drawing/2014/main" id="{861EF51B-AE16-4989-B486-4B94E8871A4C}"/>
                </a:ext>
              </a:extLst>
            </p:cNvPr>
            <p:cNvSpPr/>
            <p:nvPr/>
          </p:nvSpPr>
          <p:spPr>
            <a:xfrm>
              <a:off x="6559731" y="990600"/>
              <a:ext cx="442323" cy="357898"/>
            </a:xfrm>
            <a:custGeom>
              <a:avLst/>
              <a:gdLst>
                <a:gd name="connsiteX0" fmla="*/ 0 w 442323"/>
                <a:gd name="connsiteY0" fmla="*/ 0 h 357898"/>
                <a:gd name="connsiteX1" fmla="*/ 42455 w 442323"/>
                <a:gd name="connsiteY1" fmla="*/ 39189 h 357898"/>
                <a:gd name="connsiteX2" fmla="*/ 71846 w 442323"/>
                <a:gd name="connsiteY2" fmla="*/ 58783 h 357898"/>
                <a:gd name="connsiteX3" fmla="*/ 107769 w 442323"/>
                <a:gd name="connsiteY3" fmla="*/ 84909 h 357898"/>
                <a:gd name="connsiteX4" fmla="*/ 120832 w 442323"/>
                <a:gd name="connsiteY4" fmla="*/ 101237 h 357898"/>
                <a:gd name="connsiteX5" fmla="*/ 117566 w 442323"/>
                <a:gd name="connsiteY5" fmla="*/ 130629 h 357898"/>
                <a:gd name="connsiteX6" fmla="*/ 117566 w 442323"/>
                <a:gd name="connsiteY6" fmla="*/ 186146 h 357898"/>
                <a:gd name="connsiteX7" fmla="*/ 120832 w 442323"/>
                <a:gd name="connsiteY7" fmla="*/ 222069 h 357898"/>
                <a:gd name="connsiteX8" fmla="*/ 146958 w 442323"/>
                <a:gd name="connsiteY8" fmla="*/ 264523 h 357898"/>
                <a:gd name="connsiteX9" fmla="*/ 166552 w 442323"/>
                <a:gd name="connsiteY9" fmla="*/ 287383 h 357898"/>
                <a:gd name="connsiteX10" fmla="*/ 192678 w 442323"/>
                <a:gd name="connsiteY10" fmla="*/ 300446 h 357898"/>
                <a:gd name="connsiteX11" fmla="*/ 225335 w 442323"/>
                <a:gd name="connsiteY11" fmla="*/ 329837 h 357898"/>
                <a:gd name="connsiteX12" fmla="*/ 274320 w 442323"/>
                <a:gd name="connsiteY12" fmla="*/ 355963 h 357898"/>
                <a:gd name="connsiteX13" fmla="*/ 346166 w 442323"/>
                <a:gd name="connsiteY13" fmla="*/ 355963 h 357898"/>
                <a:gd name="connsiteX14" fmla="*/ 385355 w 442323"/>
                <a:gd name="connsiteY14" fmla="*/ 355963 h 357898"/>
                <a:gd name="connsiteX15" fmla="*/ 421278 w 442323"/>
                <a:gd name="connsiteY15" fmla="*/ 352697 h 357898"/>
                <a:gd name="connsiteX16" fmla="*/ 440872 w 442323"/>
                <a:gd name="connsiteY16" fmla="*/ 326572 h 357898"/>
                <a:gd name="connsiteX17" fmla="*/ 440872 w 442323"/>
                <a:gd name="connsiteY17" fmla="*/ 310243 h 357898"/>
                <a:gd name="connsiteX18" fmla="*/ 434340 w 442323"/>
                <a:gd name="connsiteY18" fmla="*/ 303712 h 357898"/>
                <a:gd name="connsiteX19" fmla="*/ 404949 w 442323"/>
                <a:gd name="connsiteY19" fmla="*/ 297180 h 357898"/>
                <a:gd name="connsiteX20" fmla="*/ 388620 w 442323"/>
                <a:gd name="connsiteY20" fmla="*/ 313509 h 357898"/>
                <a:gd name="connsiteX0" fmla="*/ 0 w 442323"/>
                <a:gd name="connsiteY0" fmla="*/ 0 h 357898"/>
                <a:gd name="connsiteX1" fmla="*/ 42455 w 442323"/>
                <a:gd name="connsiteY1" fmla="*/ 39189 h 357898"/>
                <a:gd name="connsiteX2" fmla="*/ 71846 w 442323"/>
                <a:gd name="connsiteY2" fmla="*/ 58783 h 357898"/>
                <a:gd name="connsiteX3" fmla="*/ 107769 w 442323"/>
                <a:gd name="connsiteY3" fmla="*/ 84909 h 357898"/>
                <a:gd name="connsiteX4" fmla="*/ 120832 w 442323"/>
                <a:gd name="connsiteY4" fmla="*/ 101237 h 357898"/>
                <a:gd name="connsiteX5" fmla="*/ 117566 w 442323"/>
                <a:gd name="connsiteY5" fmla="*/ 130629 h 357898"/>
                <a:gd name="connsiteX6" fmla="*/ 117566 w 442323"/>
                <a:gd name="connsiteY6" fmla="*/ 186146 h 357898"/>
                <a:gd name="connsiteX7" fmla="*/ 120832 w 442323"/>
                <a:gd name="connsiteY7" fmla="*/ 222069 h 357898"/>
                <a:gd name="connsiteX8" fmla="*/ 146958 w 442323"/>
                <a:gd name="connsiteY8" fmla="*/ 264523 h 357898"/>
                <a:gd name="connsiteX9" fmla="*/ 166552 w 442323"/>
                <a:gd name="connsiteY9" fmla="*/ 287383 h 357898"/>
                <a:gd name="connsiteX10" fmla="*/ 192678 w 442323"/>
                <a:gd name="connsiteY10" fmla="*/ 310244 h 357898"/>
                <a:gd name="connsiteX11" fmla="*/ 225335 w 442323"/>
                <a:gd name="connsiteY11" fmla="*/ 329837 h 357898"/>
                <a:gd name="connsiteX12" fmla="*/ 274320 w 442323"/>
                <a:gd name="connsiteY12" fmla="*/ 355963 h 357898"/>
                <a:gd name="connsiteX13" fmla="*/ 346166 w 442323"/>
                <a:gd name="connsiteY13" fmla="*/ 355963 h 357898"/>
                <a:gd name="connsiteX14" fmla="*/ 385355 w 442323"/>
                <a:gd name="connsiteY14" fmla="*/ 355963 h 357898"/>
                <a:gd name="connsiteX15" fmla="*/ 421278 w 442323"/>
                <a:gd name="connsiteY15" fmla="*/ 352697 h 357898"/>
                <a:gd name="connsiteX16" fmla="*/ 440872 w 442323"/>
                <a:gd name="connsiteY16" fmla="*/ 326572 h 357898"/>
                <a:gd name="connsiteX17" fmla="*/ 440872 w 442323"/>
                <a:gd name="connsiteY17" fmla="*/ 310243 h 357898"/>
                <a:gd name="connsiteX18" fmla="*/ 434340 w 442323"/>
                <a:gd name="connsiteY18" fmla="*/ 303712 h 357898"/>
                <a:gd name="connsiteX19" fmla="*/ 404949 w 442323"/>
                <a:gd name="connsiteY19" fmla="*/ 297180 h 357898"/>
                <a:gd name="connsiteX20" fmla="*/ 388620 w 442323"/>
                <a:gd name="connsiteY20" fmla="*/ 313509 h 357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42323" h="357898">
                  <a:moveTo>
                    <a:pt x="0" y="0"/>
                  </a:moveTo>
                  <a:cubicBezTo>
                    <a:pt x="15240" y="14696"/>
                    <a:pt x="30481" y="29392"/>
                    <a:pt x="42455" y="39189"/>
                  </a:cubicBezTo>
                  <a:cubicBezTo>
                    <a:pt x="54429" y="48986"/>
                    <a:pt x="60960" y="51163"/>
                    <a:pt x="71846" y="58783"/>
                  </a:cubicBezTo>
                  <a:cubicBezTo>
                    <a:pt x="82732" y="66403"/>
                    <a:pt x="99605" y="77833"/>
                    <a:pt x="107769" y="84909"/>
                  </a:cubicBezTo>
                  <a:cubicBezTo>
                    <a:pt x="115933" y="91985"/>
                    <a:pt x="119199" y="93617"/>
                    <a:pt x="120832" y="101237"/>
                  </a:cubicBezTo>
                  <a:cubicBezTo>
                    <a:pt x="122465" y="108857"/>
                    <a:pt x="118110" y="116478"/>
                    <a:pt x="117566" y="130629"/>
                  </a:cubicBezTo>
                  <a:cubicBezTo>
                    <a:pt x="117022" y="144781"/>
                    <a:pt x="117022" y="170906"/>
                    <a:pt x="117566" y="186146"/>
                  </a:cubicBezTo>
                  <a:cubicBezTo>
                    <a:pt x="118110" y="201386"/>
                    <a:pt x="115933" y="209006"/>
                    <a:pt x="120832" y="222069"/>
                  </a:cubicBezTo>
                  <a:cubicBezTo>
                    <a:pt x="125731" y="235132"/>
                    <a:pt x="139338" y="253637"/>
                    <a:pt x="146958" y="264523"/>
                  </a:cubicBezTo>
                  <a:cubicBezTo>
                    <a:pt x="154578" y="275409"/>
                    <a:pt x="158932" y="279763"/>
                    <a:pt x="166552" y="287383"/>
                  </a:cubicBezTo>
                  <a:cubicBezTo>
                    <a:pt x="174172" y="295003"/>
                    <a:pt x="182881" y="303168"/>
                    <a:pt x="192678" y="310244"/>
                  </a:cubicBezTo>
                  <a:cubicBezTo>
                    <a:pt x="202475" y="317320"/>
                    <a:pt x="211728" y="322217"/>
                    <a:pt x="225335" y="329837"/>
                  </a:cubicBezTo>
                  <a:cubicBezTo>
                    <a:pt x="238942" y="337457"/>
                    <a:pt x="254182" y="351609"/>
                    <a:pt x="274320" y="355963"/>
                  </a:cubicBezTo>
                  <a:cubicBezTo>
                    <a:pt x="294459" y="360317"/>
                    <a:pt x="346166" y="355963"/>
                    <a:pt x="346166" y="355963"/>
                  </a:cubicBezTo>
                  <a:cubicBezTo>
                    <a:pt x="364672" y="355963"/>
                    <a:pt x="372836" y="356507"/>
                    <a:pt x="385355" y="355963"/>
                  </a:cubicBezTo>
                  <a:cubicBezTo>
                    <a:pt x="397874" y="355419"/>
                    <a:pt x="412025" y="357595"/>
                    <a:pt x="421278" y="352697"/>
                  </a:cubicBezTo>
                  <a:cubicBezTo>
                    <a:pt x="430531" y="347799"/>
                    <a:pt x="437606" y="333648"/>
                    <a:pt x="440872" y="326572"/>
                  </a:cubicBezTo>
                  <a:cubicBezTo>
                    <a:pt x="444138" y="319496"/>
                    <a:pt x="440872" y="310243"/>
                    <a:pt x="440872" y="310243"/>
                  </a:cubicBezTo>
                  <a:cubicBezTo>
                    <a:pt x="439783" y="306433"/>
                    <a:pt x="440327" y="305889"/>
                    <a:pt x="434340" y="303712"/>
                  </a:cubicBezTo>
                  <a:cubicBezTo>
                    <a:pt x="428353" y="301535"/>
                    <a:pt x="412569" y="295547"/>
                    <a:pt x="404949" y="297180"/>
                  </a:cubicBezTo>
                  <a:cubicBezTo>
                    <a:pt x="397329" y="298813"/>
                    <a:pt x="392974" y="306161"/>
                    <a:pt x="388620" y="313509"/>
                  </a:cubicBezTo>
                </a:path>
              </a:pathLst>
            </a:custGeom>
            <a:noFill/>
            <a:ln>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47" name="Freeform: Shape 46">
              <a:extLst>
                <a:ext uri="{FF2B5EF4-FFF2-40B4-BE49-F238E27FC236}">
                  <a16:creationId xmlns:a16="http://schemas.microsoft.com/office/drawing/2014/main" id="{D4F93C63-FBE7-4FD5-BC0F-7662570314FA}"/>
                </a:ext>
              </a:extLst>
            </p:cNvPr>
            <p:cNvSpPr/>
            <p:nvPr/>
          </p:nvSpPr>
          <p:spPr>
            <a:xfrm>
              <a:off x="6473734" y="1031967"/>
              <a:ext cx="602942" cy="390582"/>
            </a:xfrm>
            <a:custGeom>
              <a:avLst/>
              <a:gdLst>
                <a:gd name="connsiteX0" fmla="*/ 0 w 442323"/>
                <a:gd name="connsiteY0" fmla="*/ 0 h 357898"/>
                <a:gd name="connsiteX1" fmla="*/ 42455 w 442323"/>
                <a:gd name="connsiteY1" fmla="*/ 39189 h 357898"/>
                <a:gd name="connsiteX2" fmla="*/ 71846 w 442323"/>
                <a:gd name="connsiteY2" fmla="*/ 58783 h 357898"/>
                <a:gd name="connsiteX3" fmla="*/ 107769 w 442323"/>
                <a:gd name="connsiteY3" fmla="*/ 84909 h 357898"/>
                <a:gd name="connsiteX4" fmla="*/ 120832 w 442323"/>
                <a:gd name="connsiteY4" fmla="*/ 101237 h 357898"/>
                <a:gd name="connsiteX5" fmla="*/ 117566 w 442323"/>
                <a:gd name="connsiteY5" fmla="*/ 130629 h 357898"/>
                <a:gd name="connsiteX6" fmla="*/ 117566 w 442323"/>
                <a:gd name="connsiteY6" fmla="*/ 186146 h 357898"/>
                <a:gd name="connsiteX7" fmla="*/ 120832 w 442323"/>
                <a:gd name="connsiteY7" fmla="*/ 222069 h 357898"/>
                <a:gd name="connsiteX8" fmla="*/ 146958 w 442323"/>
                <a:gd name="connsiteY8" fmla="*/ 264523 h 357898"/>
                <a:gd name="connsiteX9" fmla="*/ 166552 w 442323"/>
                <a:gd name="connsiteY9" fmla="*/ 287383 h 357898"/>
                <a:gd name="connsiteX10" fmla="*/ 192678 w 442323"/>
                <a:gd name="connsiteY10" fmla="*/ 300446 h 357898"/>
                <a:gd name="connsiteX11" fmla="*/ 225335 w 442323"/>
                <a:gd name="connsiteY11" fmla="*/ 329837 h 357898"/>
                <a:gd name="connsiteX12" fmla="*/ 274320 w 442323"/>
                <a:gd name="connsiteY12" fmla="*/ 355963 h 357898"/>
                <a:gd name="connsiteX13" fmla="*/ 346166 w 442323"/>
                <a:gd name="connsiteY13" fmla="*/ 355963 h 357898"/>
                <a:gd name="connsiteX14" fmla="*/ 385355 w 442323"/>
                <a:gd name="connsiteY14" fmla="*/ 355963 h 357898"/>
                <a:gd name="connsiteX15" fmla="*/ 421278 w 442323"/>
                <a:gd name="connsiteY15" fmla="*/ 352697 h 357898"/>
                <a:gd name="connsiteX16" fmla="*/ 440872 w 442323"/>
                <a:gd name="connsiteY16" fmla="*/ 326572 h 357898"/>
                <a:gd name="connsiteX17" fmla="*/ 440872 w 442323"/>
                <a:gd name="connsiteY17" fmla="*/ 310243 h 357898"/>
                <a:gd name="connsiteX18" fmla="*/ 434340 w 442323"/>
                <a:gd name="connsiteY18" fmla="*/ 303712 h 357898"/>
                <a:gd name="connsiteX19" fmla="*/ 404949 w 442323"/>
                <a:gd name="connsiteY19" fmla="*/ 297180 h 357898"/>
                <a:gd name="connsiteX20" fmla="*/ 388620 w 442323"/>
                <a:gd name="connsiteY20" fmla="*/ 313509 h 357898"/>
                <a:gd name="connsiteX0" fmla="*/ 0 w 442323"/>
                <a:gd name="connsiteY0" fmla="*/ 0 h 357898"/>
                <a:gd name="connsiteX1" fmla="*/ 42455 w 442323"/>
                <a:gd name="connsiteY1" fmla="*/ 39189 h 357898"/>
                <a:gd name="connsiteX2" fmla="*/ 71846 w 442323"/>
                <a:gd name="connsiteY2" fmla="*/ 58783 h 357898"/>
                <a:gd name="connsiteX3" fmla="*/ 107769 w 442323"/>
                <a:gd name="connsiteY3" fmla="*/ 84909 h 357898"/>
                <a:gd name="connsiteX4" fmla="*/ 120832 w 442323"/>
                <a:gd name="connsiteY4" fmla="*/ 101237 h 357898"/>
                <a:gd name="connsiteX5" fmla="*/ 117566 w 442323"/>
                <a:gd name="connsiteY5" fmla="*/ 130629 h 357898"/>
                <a:gd name="connsiteX6" fmla="*/ 117566 w 442323"/>
                <a:gd name="connsiteY6" fmla="*/ 186146 h 357898"/>
                <a:gd name="connsiteX7" fmla="*/ 120832 w 442323"/>
                <a:gd name="connsiteY7" fmla="*/ 222069 h 357898"/>
                <a:gd name="connsiteX8" fmla="*/ 146958 w 442323"/>
                <a:gd name="connsiteY8" fmla="*/ 264523 h 357898"/>
                <a:gd name="connsiteX9" fmla="*/ 166552 w 442323"/>
                <a:gd name="connsiteY9" fmla="*/ 287383 h 357898"/>
                <a:gd name="connsiteX10" fmla="*/ 192678 w 442323"/>
                <a:gd name="connsiteY10" fmla="*/ 310244 h 357898"/>
                <a:gd name="connsiteX11" fmla="*/ 225335 w 442323"/>
                <a:gd name="connsiteY11" fmla="*/ 329837 h 357898"/>
                <a:gd name="connsiteX12" fmla="*/ 274320 w 442323"/>
                <a:gd name="connsiteY12" fmla="*/ 355963 h 357898"/>
                <a:gd name="connsiteX13" fmla="*/ 346166 w 442323"/>
                <a:gd name="connsiteY13" fmla="*/ 355963 h 357898"/>
                <a:gd name="connsiteX14" fmla="*/ 385355 w 442323"/>
                <a:gd name="connsiteY14" fmla="*/ 355963 h 357898"/>
                <a:gd name="connsiteX15" fmla="*/ 421278 w 442323"/>
                <a:gd name="connsiteY15" fmla="*/ 352697 h 357898"/>
                <a:gd name="connsiteX16" fmla="*/ 440872 w 442323"/>
                <a:gd name="connsiteY16" fmla="*/ 326572 h 357898"/>
                <a:gd name="connsiteX17" fmla="*/ 440872 w 442323"/>
                <a:gd name="connsiteY17" fmla="*/ 310243 h 357898"/>
                <a:gd name="connsiteX18" fmla="*/ 434340 w 442323"/>
                <a:gd name="connsiteY18" fmla="*/ 303712 h 357898"/>
                <a:gd name="connsiteX19" fmla="*/ 404949 w 442323"/>
                <a:gd name="connsiteY19" fmla="*/ 297180 h 357898"/>
                <a:gd name="connsiteX20" fmla="*/ 388620 w 442323"/>
                <a:gd name="connsiteY20" fmla="*/ 313509 h 357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42323" h="357898">
                  <a:moveTo>
                    <a:pt x="0" y="0"/>
                  </a:moveTo>
                  <a:cubicBezTo>
                    <a:pt x="15240" y="14696"/>
                    <a:pt x="30481" y="29392"/>
                    <a:pt x="42455" y="39189"/>
                  </a:cubicBezTo>
                  <a:cubicBezTo>
                    <a:pt x="54429" y="48986"/>
                    <a:pt x="60960" y="51163"/>
                    <a:pt x="71846" y="58783"/>
                  </a:cubicBezTo>
                  <a:cubicBezTo>
                    <a:pt x="82732" y="66403"/>
                    <a:pt x="99605" y="77833"/>
                    <a:pt x="107769" y="84909"/>
                  </a:cubicBezTo>
                  <a:cubicBezTo>
                    <a:pt x="115933" y="91985"/>
                    <a:pt x="119199" y="93617"/>
                    <a:pt x="120832" y="101237"/>
                  </a:cubicBezTo>
                  <a:cubicBezTo>
                    <a:pt x="122465" y="108857"/>
                    <a:pt x="118110" y="116478"/>
                    <a:pt x="117566" y="130629"/>
                  </a:cubicBezTo>
                  <a:cubicBezTo>
                    <a:pt x="117022" y="144781"/>
                    <a:pt x="117022" y="170906"/>
                    <a:pt x="117566" y="186146"/>
                  </a:cubicBezTo>
                  <a:cubicBezTo>
                    <a:pt x="118110" y="201386"/>
                    <a:pt x="115933" y="209006"/>
                    <a:pt x="120832" y="222069"/>
                  </a:cubicBezTo>
                  <a:cubicBezTo>
                    <a:pt x="125731" y="235132"/>
                    <a:pt x="139338" y="253637"/>
                    <a:pt x="146958" y="264523"/>
                  </a:cubicBezTo>
                  <a:cubicBezTo>
                    <a:pt x="154578" y="275409"/>
                    <a:pt x="158932" y="279763"/>
                    <a:pt x="166552" y="287383"/>
                  </a:cubicBezTo>
                  <a:cubicBezTo>
                    <a:pt x="174172" y="295003"/>
                    <a:pt x="182881" y="303168"/>
                    <a:pt x="192678" y="310244"/>
                  </a:cubicBezTo>
                  <a:cubicBezTo>
                    <a:pt x="202475" y="317320"/>
                    <a:pt x="211728" y="322217"/>
                    <a:pt x="225335" y="329837"/>
                  </a:cubicBezTo>
                  <a:cubicBezTo>
                    <a:pt x="238942" y="337457"/>
                    <a:pt x="254182" y="351609"/>
                    <a:pt x="274320" y="355963"/>
                  </a:cubicBezTo>
                  <a:cubicBezTo>
                    <a:pt x="294459" y="360317"/>
                    <a:pt x="346166" y="355963"/>
                    <a:pt x="346166" y="355963"/>
                  </a:cubicBezTo>
                  <a:cubicBezTo>
                    <a:pt x="364672" y="355963"/>
                    <a:pt x="372836" y="356507"/>
                    <a:pt x="385355" y="355963"/>
                  </a:cubicBezTo>
                  <a:cubicBezTo>
                    <a:pt x="397874" y="355419"/>
                    <a:pt x="412025" y="357595"/>
                    <a:pt x="421278" y="352697"/>
                  </a:cubicBezTo>
                  <a:cubicBezTo>
                    <a:pt x="430531" y="347799"/>
                    <a:pt x="437606" y="333648"/>
                    <a:pt x="440872" y="326572"/>
                  </a:cubicBezTo>
                  <a:cubicBezTo>
                    <a:pt x="444138" y="319496"/>
                    <a:pt x="440872" y="310243"/>
                    <a:pt x="440872" y="310243"/>
                  </a:cubicBezTo>
                  <a:cubicBezTo>
                    <a:pt x="439783" y="306433"/>
                    <a:pt x="440327" y="305889"/>
                    <a:pt x="434340" y="303712"/>
                  </a:cubicBezTo>
                  <a:cubicBezTo>
                    <a:pt x="428353" y="301535"/>
                    <a:pt x="412569" y="295547"/>
                    <a:pt x="404949" y="297180"/>
                  </a:cubicBezTo>
                  <a:cubicBezTo>
                    <a:pt x="397329" y="298813"/>
                    <a:pt x="392974" y="306161"/>
                    <a:pt x="388620" y="313509"/>
                  </a:cubicBezTo>
                </a:path>
              </a:pathLst>
            </a:custGeom>
            <a:noFill/>
            <a:ln>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grpSp>
        <p:nvGrpSpPr>
          <p:cNvPr id="48" name="Group 47">
            <a:extLst>
              <a:ext uri="{FF2B5EF4-FFF2-40B4-BE49-F238E27FC236}">
                <a16:creationId xmlns:a16="http://schemas.microsoft.com/office/drawing/2014/main" id="{6A370B6B-927C-4B98-B939-0D3EDE91B201}"/>
              </a:ext>
            </a:extLst>
          </p:cNvPr>
          <p:cNvGrpSpPr/>
          <p:nvPr/>
        </p:nvGrpSpPr>
        <p:grpSpPr>
          <a:xfrm rot="4348339" flipV="1">
            <a:off x="7968275" y="3655288"/>
            <a:ext cx="570269" cy="349287"/>
            <a:chOff x="5403576" y="1152108"/>
            <a:chExt cx="570269" cy="349287"/>
          </a:xfrm>
        </p:grpSpPr>
        <p:sp>
          <p:nvSpPr>
            <p:cNvPr id="49" name="Freeform: Shape 48">
              <a:extLst>
                <a:ext uri="{FF2B5EF4-FFF2-40B4-BE49-F238E27FC236}">
                  <a16:creationId xmlns:a16="http://schemas.microsoft.com/office/drawing/2014/main" id="{00D81592-CF5B-46CB-892E-DC17F8B46DCE}"/>
                </a:ext>
              </a:extLst>
            </p:cNvPr>
            <p:cNvSpPr/>
            <p:nvPr/>
          </p:nvSpPr>
          <p:spPr>
            <a:xfrm>
              <a:off x="5527766" y="1152108"/>
              <a:ext cx="398417" cy="258716"/>
            </a:xfrm>
            <a:custGeom>
              <a:avLst/>
              <a:gdLst>
                <a:gd name="connsiteX0" fmla="*/ 0 w 398417"/>
                <a:gd name="connsiteY0" fmla="*/ 0 h 251701"/>
                <a:gd name="connsiteX1" fmla="*/ 94705 w 398417"/>
                <a:gd name="connsiteY1" fmla="*/ 65314 h 251701"/>
                <a:gd name="connsiteX2" fmla="*/ 114300 w 398417"/>
                <a:gd name="connsiteY2" fmla="*/ 153488 h 251701"/>
                <a:gd name="connsiteX3" fmla="*/ 124097 w 398417"/>
                <a:gd name="connsiteY3" fmla="*/ 169817 h 251701"/>
                <a:gd name="connsiteX4" fmla="*/ 133894 w 398417"/>
                <a:gd name="connsiteY4" fmla="*/ 189411 h 251701"/>
                <a:gd name="connsiteX5" fmla="*/ 143691 w 398417"/>
                <a:gd name="connsiteY5" fmla="*/ 209006 h 251701"/>
                <a:gd name="connsiteX6" fmla="*/ 182880 w 398417"/>
                <a:gd name="connsiteY6" fmla="*/ 225334 h 251701"/>
                <a:gd name="connsiteX7" fmla="*/ 202474 w 398417"/>
                <a:gd name="connsiteY7" fmla="*/ 235131 h 251701"/>
                <a:gd name="connsiteX8" fmla="*/ 218803 w 398417"/>
                <a:gd name="connsiteY8" fmla="*/ 241663 h 251701"/>
                <a:gd name="connsiteX9" fmla="*/ 257991 w 398417"/>
                <a:gd name="connsiteY9" fmla="*/ 241663 h 251701"/>
                <a:gd name="connsiteX10" fmla="*/ 280851 w 398417"/>
                <a:gd name="connsiteY10" fmla="*/ 248194 h 251701"/>
                <a:gd name="connsiteX11" fmla="*/ 320040 w 398417"/>
                <a:gd name="connsiteY11" fmla="*/ 251460 h 251701"/>
                <a:gd name="connsiteX12" fmla="*/ 355963 w 398417"/>
                <a:gd name="connsiteY12" fmla="*/ 251460 h 251701"/>
                <a:gd name="connsiteX13" fmla="*/ 372291 w 398417"/>
                <a:gd name="connsiteY13" fmla="*/ 251460 h 251701"/>
                <a:gd name="connsiteX14" fmla="*/ 391885 w 398417"/>
                <a:gd name="connsiteY14" fmla="*/ 248194 h 251701"/>
                <a:gd name="connsiteX15" fmla="*/ 391885 w 398417"/>
                <a:gd name="connsiteY15" fmla="*/ 244928 h 251701"/>
                <a:gd name="connsiteX16" fmla="*/ 395151 w 398417"/>
                <a:gd name="connsiteY16" fmla="*/ 241663 h 251701"/>
                <a:gd name="connsiteX17" fmla="*/ 395151 w 398417"/>
                <a:gd name="connsiteY17" fmla="*/ 235131 h 251701"/>
                <a:gd name="connsiteX18" fmla="*/ 398417 w 398417"/>
                <a:gd name="connsiteY18" fmla="*/ 218803 h 251701"/>
                <a:gd name="connsiteX19" fmla="*/ 395151 w 398417"/>
                <a:gd name="connsiteY19" fmla="*/ 212271 h 251701"/>
                <a:gd name="connsiteX20" fmla="*/ 388620 w 398417"/>
                <a:gd name="connsiteY20" fmla="*/ 209006 h 251701"/>
                <a:gd name="connsiteX21" fmla="*/ 369025 w 398417"/>
                <a:gd name="connsiteY21" fmla="*/ 202474 h 251701"/>
                <a:gd name="connsiteX22" fmla="*/ 352697 w 398417"/>
                <a:gd name="connsiteY22" fmla="*/ 209006 h 251701"/>
                <a:gd name="connsiteX0" fmla="*/ 0 w 398417"/>
                <a:gd name="connsiteY0" fmla="*/ 0 h 251701"/>
                <a:gd name="connsiteX1" fmla="*/ 94705 w 398417"/>
                <a:gd name="connsiteY1" fmla="*/ 65314 h 251701"/>
                <a:gd name="connsiteX2" fmla="*/ 114300 w 398417"/>
                <a:gd name="connsiteY2" fmla="*/ 153488 h 251701"/>
                <a:gd name="connsiteX3" fmla="*/ 124097 w 398417"/>
                <a:gd name="connsiteY3" fmla="*/ 169817 h 251701"/>
                <a:gd name="connsiteX4" fmla="*/ 133894 w 398417"/>
                <a:gd name="connsiteY4" fmla="*/ 189411 h 251701"/>
                <a:gd name="connsiteX5" fmla="*/ 143691 w 398417"/>
                <a:gd name="connsiteY5" fmla="*/ 209006 h 251701"/>
                <a:gd name="connsiteX6" fmla="*/ 169817 w 398417"/>
                <a:gd name="connsiteY6" fmla="*/ 231866 h 251701"/>
                <a:gd name="connsiteX7" fmla="*/ 202474 w 398417"/>
                <a:gd name="connsiteY7" fmla="*/ 235131 h 251701"/>
                <a:gd name="connsiteX8" fmla="*/ 218803 w 398417"/>
                <a:gd name="connsiteY8" fmla="*/ 241663 h 251701"/>
                <a:gd name="connsiteX9" fmla="*/ 257991 w 398417"/>
                <a:gd name="connsiteY9" fmla="*/ 241663 h 251701"/>
                <a:gd name="connsiteX10" fmla="*/ 280851 w 398417"/>
                <a:gd name="connsiteY10" fmla="*/ 248194 h 251701"/>
                <a:gd name="connsiteX11" fmla="*/ 320040 w 398417"/>
                <a:gd name="connsiteY11" fmla="*/ 251460 h 251701"/>
                <a:gd name="connsiteX12" fmla="*/ 355963 w 398417"/>
                <a:gd name="connsiteY12" fmla="*/ 251460 h 251701"/>
                <a:gd name="connsiteX13" fmla="*/ 372291 w 398417"/>
                <a:gd name="connsiteY13" fmla="*/ 251460 h 251701"/>
                <a:gd name="connsiteX14" fmla="*/ 391885 w 398417"/>
                <a:gd name="connsiteY14" fmla="*/ 248194 h 251701"/>
                <a:gd name="connsiteX15" fmla="*/ 391885 w 398417"/>
                <a:gd name="connsiteY15" fmla="*/ 244928 h 251701"/>
                <a:gd name="connsiteX16" fmla="*/ 395151 w 398417"/>
                <a:gd name="connsiteY16" fmla="*/ 241663 h 251701"/>
                <a:gd name="connsiteX17" fmla="*/ 395151 w 398417"/>
                <a:gd name="connsiteY17" fmla="*/ 235131 h 251701"/>
                <a:gd name="connsiteX18" fmla="*/ 398417 w 398417"/>
                <a:gd name="connsiteY18" fmla="*/ 218803 h 251701"/>
                <a:gd name="connsiteX19" fmla="*/ 395151 w 398417"/>
                <a:gd name="connsiteY19" fmla="*/ 212271 h 251701"/>
                <a:gd name="connsiteX20" fmla="*/ 388620 w 398417"/>
                <a:gd name="connsiteY20" fmla="*/ 209006 h 251701"/>
                <a:gd name="connsiteX21" fmla="*/ 369025 w 398417"/>
                <a:gd name="connsiteY21" fmla="*/ 202474 h 251701"/>
                <a:gd name="connsiteX22" fmla="*/ 352697 w 398417"/>
                <a:gd name="connsiteY22" fmla="*/ 209006 h 251701"/>
                <a:gd name="connsiteX0" fmla="*/ 0 w 398417"/>
                <a:gd name="connsiteY0" fmla="*/ 0 h 251701"/>
                <a:gd name="connsiteX1" fmla="*/ 94705 w 398417"/>
                <a:gd name="connsiteY1" fmla="*/ 65314 h 251701"/>
                <a:gd name="connsiteX2" fmla="*/ 114300 w 398417"/>
                <a:gd name="connsiteY2" fmla="*/ 153488 h 251701"/>
                <a:gd name="connsiteX3" fmla="*/ 124097 w 398417"/>
                <a:gd name="connsiteY3" fmla="*/ 169817 h 251701"/>
                <a:gd name="connsiteX4" fmla="*/ 133894 w 398417"/>
                <a:gd name="connsiteY4" fmla="*/ 189411 h 251701"/>
                <a:gd name="connsiteX5" fmla="*/ 143691 w 398417"/>
                <a:gd name="connsiteY5" fmla="*/ 209006 h 251701"/>
                <a:gd name="connsiteX6" fmla="*/ 169817 w 398417"/>
                <a:gd name="connsiteY6" fmla="*/ 231866 h 251701"/>
                <a:gd name="connsiteX7" fmla="*/ 202474 w 398417"/>
                <a:gd name="connsiteY7" fmla="*/ 235131 h 251701"/>
                <a:gd name="connsiteX8" fmla="*/ 218803 w 398417"/>
                <a:gd name="connsiteY8" fmla="*/ 241663 h 251701"/>
                <a:gd name="connsiteX9" fmla="*/ 251459 w 398417"/>
                <a:gd name="connsiteY9" fmla="*/ 244929 h 251701"/>
                <a:gd name="connsiteX10" fmla="*/ 280851 w 398417"/>
                <a:gd name="connsiteY10" fmla="*/ 248194 h 251701"/>
                <a:gd name="connsiteX11" fmla="*/ 320040 w 398417"/>
                <a:gd name="connsiteY11" fmla="*/ 251460 h 251701"/>
                <a:gd name="connsiteX12" fmla="*/ 355963 w 398417"/>
                <a:gd name="connsiteY12" fmla="*/ 251460 h 251701"/>
                <a:gd name="connsiteX13" fmla="*/ 372291 w 398417"/>
                <a:gd name="connsiteY13" fmla="*/ 251460 h 251701"/>
                <a:gd name="connsiteX14" fmla="*/ 391885 w 398417"/>
                <a:gd name="connsiteY14" fmla="*/ 248194 h 251701"/>
                <a:gd name="connsiteX15" fmla="*/ 391885 w 398417"/>
                <a:gd name="connsiteY15" fmla="*/ 244928 h 251701"/>
                <a:gd name="connsiteX16" fmla="*/ 395151 w 398417"/>
                <a:gd name="connsiteY16" fmla="*/ 241663 h 251701"/>
                <a:gd name="connsiteX17" fmla="*/ 395151 w 398417"/>
                <a:gd name="connsiteY17" fmla="*/ 235131 h 251701"/>
                <a:gd name="connsiteX18" fmla="*/ 398417 w 398417"/>
                <a:gd name="connsiteY18" fmla="*/ 218803 h 251701"/>
                <a:gd name="connsiteX19" fmla="*/ 395151 w 398417"/>
                <a:gd name="connsiteY19" fmla="*/ 212271 h 251701"/>
                <a:gd name="connsiteX20" fmla="*/ 388620 w 398417"/>
                <a:gd name="connsiteY20" fmla="*/ 209006 h 251701"/>
                <a:gd name="connsiteX21" fmla="*/ 369025 w 398417"/>
                <a:gd name="connsiteY21" fmla="*/ 202474 h 251701"/>
                <a:gd name="connsiteX22" fmla="*/ 352697 w 398417"/>
                <a:gd name="connsiteY22" fmla="*/ 209006 h 251701"/>
                <a:gd name="connsiteX0" fmla="*/ 0 w 398417"/>
                <a:gd name="connsiteY0" fmla="*/ 0 h 251701"/>
                <a:gd name="connsiteX1" fmla="*/ 94705 w 398417"/>
                <a:gd name="connsiteY1" fmla="*/ 65314 h 251701"/>
                <a:gd name="connsiteX2" fmla="*/ 114300 w 398417"/>
                <a:gd name="connsiteY2" fmla="*/ 153488 h 251701"/>
                <a:gd name="connsiteX3" fmla="*/ 124097 w 398417"/>
                <a:gd name="connsiteY3" fmla="*/ 169817 h 251701"/>
                <a:gd name="connsiteX4" fmla="*/ 133894 w 398417"/>
                <a:gd name="connsiteY4" fmla="*/ 189411 h 251701"/>
                <a:gd name="connsiteX5" fmla="*/ 143691 w 398417"/>
                <a:gd name="connsiteY5" fmla="*/ 209006 h 251701"/>
                <a:gd name="connsiteX6" fmla="*/ 169817 w 398417"/>
                <a:gd name="connsiteY6" fmla="*/ 231866 h 251701"/>
                <a:gd name="connsiteX7" fmla="*/ 202474 w 398417"/>
                <a:gd name="connsiteY7" fmla="*/ 235131 h 251701"/>
                <a:gd name="connsiteX8" fmla="*/ 218803 w 398417"/>
                <a:gd name="connsiteY8" fmla="*/ 248195 h 251701"/>
                <a:gd name="connsiteX9" fmla="*/ 251459 w 398417"/>
                <a:gd name="connsiteY9" fmla="*/ 244929 h 251701"/>
                <a:gd name="connsiteX10" fmla="*/ 280851 w 398417"/>
                <a:gd name="connsiteY10" fmla="*/ 248194 h 251701"/>
                <a:gd name="connsiteX11" fmla="*/ 320040 w 398417"/>
                <a:gd name="connsiteY11" fmla="*/ 251460 h 251701"/>
                <a:gd name="connsiteX12" fmla="*/ 355963 w 398417"/>
                <a:gd name="connsiteY12" fmla="*/ 251460 h 251701"/>
                <a:gd name="connsiteX13" fmla="*/ 372291 w 398417"/>
                <a:gd name="connsiteY13" fmla="*/ 251460 h 251701"/>
                <a:gd name="connsiteX14" fmla="*/ 391885 w 398417"/>
                <a:gd name="connsiteY14" fmla="*/ 248194 h 251701"/>
                <a:gd name="connsiteX15" fmla="*/ 391885 w 398417"/>
                <a:gd name="connsiteY15" fmla="*/ 244928 h 251701"/>
                <a:gd name="connsiteX16" fmla="*/ 395151 w 398417"/>
                <a:gd name="connsiteY16" fmla="*/ 241663 h 251701"/>
                <a:gd name="connsiteX17" fmla="*/ 395151 w 398417"/>
                <a:gd name="connsiteY17" fmla="*/ 235131 h 251701"/>
                <a:gd name="connsiteX18" fmla="*/ 398417 w 398417"/>
                <a:gd name="connsiteY18" fmla="*/ 218803 h 251701"/>
                <a:gd name="connsiteX19" fmla="*/ 395151 w 398417"/>
                <a:gd name="connsiteY19" fmla="*/ 212271 h 251701"/>
                <a:gd name="connsiteX20" fmla="*/ 388620 w 398417"/>
                <a:gd name="connsiteY20" fmla="*/ 209006 h 251701"/>
                <a:gd name="connsiteX21" fmla="*/ 369025 w 398417"/>
                <a:gd name="connsiteY21" fmla="*/ 202474 h 251701"/>
                <a:gd name="connsiteX22" fmla="*/ 352697 w 398417"/>
                <a:gd name="connsiteY22" fmla="*/ 209006 h 251701"/>
                <a:gd name="connsiteX0" fmla="*/ 0 w 398417"/>
                <a:gd name="connsiteY0" fmla="*/ 0 h 251701"/>
                <a:gd name="connsiteX1" fmla="*/ 94705 w 398417"/>
                <a:gd name="connsiteY1" fmla="*/ 65314 h 251701"/>
                <a:gd name="connsiteX2" fmla="*/ 114300 w 398417"/>
                <a:gd name="connsiteY2" fmla="*/ 153488 h 251701"/>
                <a:gd name="connsiteX3" fmla="*/ 124097 w 398417"/>
                <a:gd name="connsiteY3" fmla="*/ 169817 h 251701"/>
                <a:gd name="connsiteX4" fmla="*/ 133894 w 398417"/>
                <a:gd name="connsiteY4" fmla="*/ 189411 h 251701"/>
                <a:gd name="connsiteX5" fmla="*/ 143691 w 398417"/>
                <a:gd name="connsiteY5" fmla="*/ 209006 h 251701"/>
                <a:gd name="connsiteX6" fmla="*/ 169817 w 398417"/>
                <a:gd name="connsiteY6" fmla="*/ 231866 h 251701"/>
                <a:gd name="connsiteX7" fmla="*/ 195942 w 398417"/>
                <a:gd name="connsiteY7" fmla="*/ 244928 h 251701"/>
                <a:gd name="connsiteX8" fmla="*/ 218803 w 398417"/>
                <a:gd name="connsiteY8" fmla="*/ 248195 h 251701"/>
                <a:gd name="connsiteX9" fmla="*/ 251459 w 398417"/>
                <a:gd name="connsiteY9" fmla="*/ 244929 h 251701"/>
                <a:gd name="connsiteX10" fmla="*/ 280851 w 398417"/>
                <a:gd name="connsiteY10" fmla="*/ 248194 h 251701"/>
                <a:gd name="connsiteX11" fmla="*/ 320040 w 398417"/>
                <a:gd name="connsiteY11" fmla="*/ 251460 h 251701"/>
                <a:gd name="connsiteX12" fmla="*/ 355963 w 398417"/>
                <a:gd name="connsiteY12" fmla="*/ 251460 h 251701"/>
                <a:gd name="connsiteX13" fmla="*/ 372291 w 398417"/>
                <a:gd name="connsiteY13" fmla="*/ 251460 h 251701"/>
                <a:gd name="connsiteX14" fmla="*/ 391885 w 398417"/>
                <a:gd name="connsiteY14" fmla="*/ 248194 h 251701"/>
                <a:gd name="connsiteX15" fmla="*/ 391885 w 398417"/>
                <a:gd name="connsiteY15" fmla="*/ 244928 h 251701"/>
                <a:gd name="connsiteX16" fmla="*/ 395151 w 398417"/>
                <a:gd name="connsiteY16" fmla="*/ 241663 h 251701"/>
                <a:gd name="connsiteX17" fmla="*/ 395151 w 398417"/>
                <a:gd name="connsiteY17" fmla="*/ 235131 h 251701"/>
                <a:gd name="connsiteX18" fmla="*/ 398417 w 398417"/>
                <a:gd name="connsiteY18" fmla="*/ 218803 h 251701"/>
                <a:gd name="connsiteX19" fmla="*/ 395151 w 398417"/>
                <a:gd name="connsiteY19" fmla="*/ 212271 h 251701"/>
                <a:gd name="connsiteX20" fmla="*/ 388620 w 398417"/>
                <a:gd name="connsiteY20" fmla="*/ 209006 h 251701"/>
                <a:gd name="connsiteX21" fmla="*/ 369025 w 398417"/>
                <a:gd name="connsiteY21" fmla="*/ 202474 h 251701"/>
                <a:gd name="connsiteX22" fmla="*/ 352697 w 398417"/>
                <a:gd name="connsiteY22" fmla="*/ 209006 h 251701"/>
                <a:gd name="connsiteX0" fmla="*/ 0 w 398417"/>
                <a:gd name="connsiteY0" fmla="*/ 0 h 251701"/>
                <a:gd name="connsiteX1" fmla="*/ 94705 w 398417"/>
                <a:gd name="connsiteY1" fmla="*/ 65314 h 251701"/>
                <a:gd name="connsiteX2" fmla="*/ 114300 w 398417"/>
                <a:gd name="connsiteY2" fmla="*/ 153488 h 251701"/>
                <a:gd name="connsiteX3" fmla="*/ 124097 w 398417"/>
                <a:gd name="connsiteY3" fmla="*/ 169817 h 251701"/>
                <a:gd name="connsiteX4" fmla="*/ 133894 w 398417"/>
                <a:gd name="connsiteY4" fmla="*/ 189411 h 251701"/>
                <a:gd name="connsiteX5" fmla="*/ 143691 w 398417"/>
                <a:gd name="connsiteY5" fmla="*/ 209006 h 251701"/>
                <a:gd name="connsiteX6" fmla="*/ 169817 w 398417"/>
                <a:gd name="connsiteY6" fmla="*/ 231866 h 251701"/>
                <a:gd name="connsiteX7" fmla="*/ 195942 w 398417"/>
                <a:gd name="connsiteY7" fmla="*/ 244928 h 251701"/>
                <a:gd name="connsiteX8" fmla="*/ 218803 w 398417"/>
                <a:gd name="connsiteY8" fmla="*/ 248195 h 251701"/>
                <a:gd name="connsiteX9" fmla="*/ 254725 w 398417"/>
                <a:gd name="connsiteY9" fmla="*/ 251460 h 251701"/>
                <a:gd name="connsiteX10" fmla="*/ 280851 w 398417"/>
                <a:gd name="connsiteY10" fmla="*/ 248194 h 251701"/>
                <a:gd name="connsiteX11" fmla="*/ 320040 w 398417"/>
                <a:gd name="connsiteY11" fmla="*/ 251460 h 251701"/>
                <a:gd name="connsiteX12" fmla="*/ 355963 w 398417"/>
                <a:gd name="connsiteY12" fmla="*/ 251460 h 251701"/>
                <a:gd name="connsiteX13" fmla="*/ 372291 w 398417"/>
                <a:gd name="connsiteY13" fmla="*/ 251460 h 251701"/>
                <a:gd name="connsiteX14" fmla="*/ 391885 w 398417"/>
                <a:gd name="connsiteY14" fmla="*/ 248194 h 251701"/>
                <a:gd name="connsiteX15" fmla="*/ 391885 w 398417"/>
                <a:gd name="connsiteY15" fmla="*/ 244928 h 251701"/>
                <a:gd name="connsiteX16" fmla="*/ 395151 w 398417"/>
                <a:gd name="connsiteY16" fmla="*/ 241663 h 251701"/>
                <a:gd name="connsiteX17" fmla="*/ 395151 w 398417"/>
                <a:gd name="connsiteY17" fmla="*/ 235131 h 251701"/>
                <a:gd name="connsiteX18" fmla="*/ 398417 w 398417"/>
                <a:gd name="connsiteY18" fmla="*/ 218803 h 251701"/>
                <a:gd name="connsiteX19" fmla="*/ 395151 w 398417"/>
                <a:gd name="connsiteY19" fmla="*/ 212271 h 251701"/>
                <a:gd name="connsiteX20" fmla="*/ 388620 w 398417"/>
                <a:gd name="connsiteY20" fmla="*/ 209006 h 251701"/>
                <a:gd name="connsiteX21" fmla="*/ 369025 w 398417"/>
                <a:gd name="connsiteY21" fmla="*/ 202474 h 251701"/>
                <a:gd name="connsiteX22" fmla="*/ 352697 w 398417"/>
                <a:gd name="connsiteY22" fmla="*/ 209006 h 251701"/>
                <a:gd name="connsiteX0" fmla="*/ 0 w 398417"/>
                <a:gd name="connsiteY0" fmla="*/ 0 h 257992"/>
                <a:gd name="connsiteX1" fmla="*/ 94705 w 398417"/>
                <a:gd name="connsiteY1" fmla="*/ 65314 h 257992"/>
                <a:gd name="connsiteX2" fmla="*/ 114300 w 398417"/>
                <a:gd name="connsiteY2" fmla="*/ 153488 h 257992"/>
                <a:gd name="connsiteX3" fmla="*/ 124097 w 398417"/>
                <a:gd name="connsiteY3" fmla="*/ 169817 h 257992"/>
                <a:gd name="connsiteX4" fmla="*/ 133894 w 398417"/>
                <a:gd name="connsiteY4" fmla="*/ 189411 h 257992"/>
                <a:gd name="connsiteX5" fmla="*/ 143691 w 398417"/>
                <a:gd name="connsiteY5" fmla="*/ 209006 h 257992"/>
                <a:gd name="connsiteX6" fmla="*/ 169817 w 398417"/>
                <a:gd name="connsiteY6" fmla="*/ 231866 h 257992"/>
                <a:gd name="connsiteX7" fmla="*/ 195942 w 398417"/>
                <a:gd name="connsiteY7" fmla="*/ 244928 h 257992"/>
                <a:gd name="connsiteX8" fmla="*/ 218803 w 398417"/>
                <a:gd name="connsiteY8" fmla="*/ 248195 h 257992"/>
                <a:gd name="connsiteX9" fmla="*/ 254725 w 398417"/>
                <a:gd name="connsiteY9" fmla="*/ 251460 h 257992"/>
                <a:gd name="connsiteX10" fmla="*/ 284117 w 398417"/>
                <a:gd name="connsiteY10" fmla="*/ 257992 h 257992"/>
                <a:gd name="connsiteX11" fmla="*/ 320040 w 398417"/>
                <a:gd name="connsiteY11" fmla="*/ 251460 h 257992"/>
                <a:gd name="connsiteX12" fmla="*/ 355963 w 398417"/>
                <a:gd name="connsiteY12" fmla="*/ 251460 h 257992"/>
                <a:gd name="connsiteX13" fmla="*/ 372291 w 398417"/>
                <a:gd name="connsiteY13" fmla="*/ 251460 h 257992"/>
                <a:gd name="connsiteX14" fmla="*/ 391885 w 398417"/>
                <a:gd name="connsiteY14" fmla="*/ 248194 h 257992"/>
                <a:gd name="connsiteX15" fmla="*/ 391885 w 398417"/>
                <a:gd name="connsiteY15" fmla="*/ 244928 h 257992"/>
                <a:gd name="connsiteX16" fmla="*/ 395151 w 398417"/>
                <a:gd name="connsiteY16" fmla="*/ 241663 h 257992"/>
                <a:gd name="connsiteX17" fmla="*/ 395151 w 398417"/>
                <a:gd name="connsiteY17" fmla="*/ 235131 h 257992"/>
                <a:gd name="connsiteX18" fmla="*/ 398417 w 398417"/>
                <a:gd name="connsiteY18" fmla="*/ 218803 h 257992"/>
                <a:gd name="connsiteX19" fmla="*/ 395151 w 398417"/>
                <a:gd name="connsiteY19" fmla="*/ 212271 h 257992"/>
                <a:gd name="connsiteX20" fmla="*/ 388620 w 398417"/>
                <a:gd name="connsiteY20" fmla="*/ 209006 h 257992"/>
                <a:gd name="connsiteX21" fmla="*/ 369025 w 398417"/>
                <a:gd name="connsiteY21" fmla="*/ 202474 h 257992"/>
                <a:gd name="connsiteX22" fmla="*/ 352697 w 398417"/>
                <a:gd name="connsiteY22" fmla="*/ 209006 h 257992"/>
                <a:gd name="connsiteX0" fmla="*/ 0 w 398417"/>
                <a:gd name="connsiteY0" fmla="*/ 0 h 258807"/>
                <a:gd name="connsiteX1" fmla="*/ 94705 w 398417"/>
                <a:gd name="connsiteY1" fmla="*/ 65314 h 258807"/>
                <a:gd name="connsiteX2" fmla="*/ 114300 w 398417"/>
                <a:gd name="connsiteY2" fmla="*/ 153488 h 258807"/>
                <a:gd name="connsiteX3" fmla="*/ 124097 w 398417"/>
                <a:gd name="connsiteY3" fmla="*/ 169817 h 258807"/>
                <a:gd name="connsiteX4" fmla="*/ 133894 w 398417"/>
                <a:gd name="connsiteY4" fmla="*/ 189411 h 258807"/>
                <a:gd name="connsiteX5" fmla="*/ 143691 w 398417"/>
                <a:gd name="connsiteY5" fmla="*/ 209006 h 258807"/>
                <a:gd name="connsiteX6" fmla="*/ 169817 w 398417"/>
                <a:gd name="connsiteY6" fmla="*/ 231866 h 258807"/>
                <a:gd name="connsiteX7" fmla="*/ 195942 w 398417"/>
                <a:gd name="connsiteY7" fmla="*/ 244928 h 258807"/>
                <a:gd name="connsiteX8" fmla="*/ 218803 w 398417"/>
                <a:gd name="connsiteY8" fmla="*/ 248195 h 258807"/>
                <a:gd name="connsiteX9" fmla="*/ 254725 w 398417"/>
                <a:gd name="connsiteY9" fmla="*/ 251460 h 258807"/>
                <a:gd name="connsiteX10" fmla="*/ 284117 w 398417"/>
                <a:gd name="connsiteY10" fmla="*/ 257992 h 258807"/>
                <a:gd name="connsiteX11" fmla="*/ 323305 w 398417"/>
                <a:gd name="connsiteY11" fmla="*/ 257991 h 258807"/>
                <a:gd name="connsiteX12" fmla="*/ 355963 w 398417"/>
                <a:gd name="connsiteY12" fmla="*/ 251460 h 258807"/>
                <a:gd name="connsiteX13" fmla="*/ 372291 w 398417"/>
                <a:gd name="connsiteY13" fmla="*/ 251460 h 258807"/>
                <a:gd name="connsiteX14" fmla="*/ 391885 w 398417"/>
                <a:gd name="connsiteY14" fmla="*/ 248194 h 258807"/>
                <a:gd name="connsiteX15" fmla="*/ 391885 w 398417"/>
                <a:gd name="connsiteY15" fmla="*/ 244928 h 258807"/>
                <a:gd name="connsiteX16" fmla="*/ 395151 w 398417"/>
                <a:gd name="connsiteY16" fmla="*/ 241663 h 258807"/>
                <a:gd name="connsiteX17" fmla="*/ 395151 w 398417"/>
                <a:gd name="connsiteY17" fmla="*/ 235131 h 258807"/>
                <a:gd name="connsiteX18" fmla="*/ 398417 w 398417"/>
                <a:gd name="connsiteY18" fmla="*/ 218803 h 258807"/>
                <a:gd name="connsiteX19" fmla="*/ 395151 w 398417"/>
                <a:gd name="connsiteY19" fmla="*/ 212271 h 258807"/>
                <a:gd name="connsiteX20" fmla="*/ 388620 w 398417"/>
                <a:gd name="connsiteY20" fmla="*/ 209006 h 258807"/>
                <a:gd name="connsiteX21" fmla="*/ 369025 w 398417"/>
                <a:gd name="connsiteY21" fmla="*/ 202474 h 258807"/>
                <a:gd name="connsiteX22" fmla="*/ 352697 w 398417"/>
                <a:gd name="connsiteY22" fmla="*/ 209006 h 258807"/>
                <a:gd name="connsiteX0" fmla="*/ 0 w 398417"/>
                <a:gd name="connsiteY0" fmla="*/ 0 h 258807"/>
                <a:gd name="connsiteX1" fmla="*/ 94705 w 398417"/>
                <a:gd name="connsiteY1" fmla="*/ 65314 h 258807"/>
                <a:gd name="connsiteX2" fmla="*/ 114300 w 398417"/>
                <a:gd name="connsiteY2" fmla="*/ 153488 h 258807"/>
                <a:gd name="connsiteX3" fmla="*/ 124097 w 398417"/>
                <a:gd name="connsiteY3" fmla="*/ 169817 h 258807"/>
                <a:gd name="connsiteX4" fmla="*/ 133894 w 398417"/>
                <a:gd name="connsiteY4" fmla="*/ 189411 h 258807"/>
                <a:gd name="connsiteX5" fmla="*/ 143691 w 398417"/>
                <a:gd name="connsiteY5" fmla="*/ 209006 h 258807"/>
                <a:gd name="connsiteX6" fmla="*/ 169817 w 398417"/>
                <a:gd name="connsiteY6" fmla="*/ 231866 h 258807"/>
                <a:gd name="connsiteX7" fmla="*/ 195942 w 398417"/>
                <a:gd name="connsiteY7" fmla="*/ 244928 h 258807"/>
                <a:gd name="connsiteX8" fmla="*/ 218803 w 398417"/>
                <a:gd name="connsiteY8" fmla="*/ 248195 h 258807"/>
                <a:gd name="connsiteX9" fmla="*/ 254725 w 398417"/>
                <a:gd name="connsiteY9" fmla="*/ 251460 h 258807"/>
                <a:gd name="connsiteX10" fmla="*/ 284117 w 398417"/>
                <a:gd name="connsiteY10" fmla="*/ 257992 h 258807"/>
                <a:gd name="connsiteX11" fmla="*/ 323305 w 398417"/>
                <a:gd name="connsiteY11" fmla="*/ 257991 h 258807"/>
                <a:gd name="connsiteX12" fmla="*/ 355963 w 398417"/>
                <a:gd name="connsiteY12" fmla="*/ 251460 h 258807"/>
                <a:gd name="connsiteX13" fmla="*/ 372291 w 398417"/>
                <a:gd name="connsiteY13" fmla="*/ 254725 h 258807"/>
                <a:gd name="connsiteX14" fmla="*/ 391885 w 398417"/>
                <a:gd name="connsiteY14" fmla="*/ 248194 h 258807"/>
                <a:gd name="connsiteX15" fmla="*/ 391885 w 398417"/>
                <a:gd name="connsiteY15" fmla="*/ 244928 h 258807"/>
                <a:gd name="connsiteX16" fmla="*/ 395151 w 398417"/>
                <a:gd name="connsiteY16" fmla="*/ 241663 h 258807"/>
                <a:gd name="connsiteX17" fmla="*/ 395151 w 398417"/>
                <a:gd name="connsiteY17" fmla="*/ 235131 h 258807"/>
                <a:gd name="connsiteX18" fmla="*/ 398417 w 398417"/>
                <a:gd name="connsiteY18" fmla="*/ 218803 h 258807"/>
                <a:gd name="connsiteX19" fmla="*/ 395151 w 398417"/>
                <a:gd name="connsiteY19" fmla="*/ 212271 h 258807"/>
                <a:gd name="connsiteX20" fmla="*/ 388620 w 398417"/>
                <a:gd name="connsiteY20" fmla="*/ 209006 h 258807"/>
                <a:gd name="connsiteX21" fmla="*/ 369025 w 398417"/>
                <a:gd name="connsiteY21" fmla="*/ 202474 h 258807"/>
                <a:gd name="connsiteX22" fmla="*/ 352697 w 398417"/>
                <a:gd name="connsiteY22" fmla="*/ 209006 h 258807"/>
                <a:gd name="connsiteX0" fmla="*/ 0 w 398417"/>
                <a:gd name="connsiteY0" fmla="*/ 0 h 258807"/>
                <a:gd name="connsiteX1" fmla="*/ 94705 w 398417"/>
                <a:gd name="connsiteY1" fmla="*/ 65314 h 258807"/>
                <a:gd name="connsiteX2" fmla="*/ 114300 w 398417"/>
                <a:gd name="connsiteY2" fmla="*/ 153488 h 258807"/>
                <a:gd name="connsiteX3" fmla="*/ 124097 w 398417"/>
                <a:gd name="connsiteY3" fmla="*/ 169817 h 258807"/>
                <a:gd name="connsiteX4" fmla="*/ 133894 w 398417"/>
                <a:gd name="connsiteY4" fmla="*/ 189411 h 258807"/>
                <a:gd name="connsiteX5" fmla="*/ 143691 w 398417"/>
                <a:gd name="connsiteY5" fmla="*/ 209006 h 258807"/>
                <a:gd name="connsiteX6" fmla="*/ 169817 w 398417"/>
                <a:gd name="connsiteY6" fmla="*/ 231866 h 258807"/>
                <a:gd name="connsiteX7" fmla="*/ 195942 w 398417"/>
                <a:gd name="connsiteY7" fmla="*/ 244928 h 258807"/>
                <a:gd name="connsiteX8" fmla="*/ 218803 w 398417"/>
                <a:gd name="connsiteY8" fmla="*/ 248195 h 258807"/>
                <a:gd name="connsiteX9" fmla="*/ 254725 w 398417"/>
                <a:gd name="connsiteY9" fmla="*/ 251460 h 258807"/>
                <a:gd name="connsiteX10" fmla="*/ 284117 w 398417"/>
                <a:gd name="connsiteY10" fmla="*/ 257992 h 258807"/>
                <a:gd name="connsiteX11" fmla="*/ 323305 w 398417"/>
                <a:gd name="connsiteY11" fmla="*/ 257991 h 258807"/>
                <a:gd name="connsiteX12" fmla="*/ 355963 w 398417"/>
                <a:gd name="connsiteY12" fmla="*/ 251460 h 258807"/>
                <a:gd name="connsiteX13" fmla="*/ 375556 w 398417"/>
                <a:gd name="connsiteY13" fmla="*/ 257991 h 258807"/>
                <a:gd name="connsiteX14" fmla="*/ 391885 w 398417"/>
                <a:gd name="connsiteY14" fmla="*/ 248194 h 258807"/>
                <a:gd name="connsiteX15" fmla="*/ 391885 w 398417"/>
                <a:gd name="connsiteY15" fmla="*/ 244928 h 258807"/>
                <a:gd name="connsiteX16" fmla="*/ 395151 w 398417"/>
                <a:gd name="connsiteY16" fmla="*/ 241663 h 258807"/>
                <a:gd name="connsiteX17" fmla="*/ 395151 w 398417"/>
                <a:gd name="connsiteY17" fmla="*/ 235131 h 258807"/>
                <a:gd name="connsiteX18" fmla="*/ 398417 w 398417"/>
                <a:gd name="connsiteY18" fmla="*/ 218803 h 258807"/>
                <a:gd name="connsiteX19" fmla="*/ 395151 w 398417"/>
                <a:gd name="connsiteY19" fmla="*/ 212271 h 258807"/>
                <a:gd name="connsiteX20" fmla="*/ 388620 w 398417"/>
                <a:gd name="connsiteY20" fmla="*/ 209006 h 258807"/>
                <a:gd name="connsiteX21" fmla="*/ 369025 w 398417"/>
                <a:gd name="connsiteY21" fmla="*/ 202474 h 258807"/>
                <a:gd name="connsiteX22" fmla="*/ 352697 w 398417"/>
                <a:gd name="connsiteY22" fmla="*/ 209006 h 258807"/>
                <a:gd name="connsiteX0" fmla="*/ 0 w 398417"/>
                <a:gd name="connsiteY0" fmla="*/ 0 h 258716"/>
                <a:gd name="connsiteX1" fmla="*/ 94705 w 398417"/>
                <a:gd name="connsiteY1" fmla="*/ 65314 h 258716"/>
                <a:gd name="connsiteX2" fmla="*/ 114300 w 398417"/>
                <a:gd name="connsiteY2" fmla="*/ 153488 h 258716"/>
                <a:gd name="connsiteX3" fmla="*/ 124097 w 398417"/>
                <a:gd name="connsiteY3" fmla="*/ 169817 h 258716"/>
                <a:gd name="connsiteX4" fmla="*/ 133894 w 398417"/>
                <a:gd name="connsiteY4" fmla="*/ 189411 h 258716"/>
                <a:gd name="connsiteX5" fmla="*/ 143691 w 398417"/>
                <a:gd name="connsiteY5" fmla="*/ 209006 h 258716"/>
                <a:gd name="connsiteX6" fmla="*/ 169817 w 398417"/>
                <a:gd name="connsiteY6" fmla="*/ 231866 h 258716"/>
                <a:gd name="connsiteX7" fmla="*/ 195942 w 398417"/>
                <a:gd name="connsiteY7" fmla="*/ 244928 h 258716"/>
                <a:gd name="connsiteX8" fmla="*/ 218803 w 398417"/>
                <a:gd name="connsiteY8" fmla="*/ 248195 h 258716"/>
                <a:gd name="connsiteX9" fmla="*/ 254725 w 398417"/>
                <a:gd name="connsiteY9" fmla="*/ 251460 h 258716"/>
                <a:gd name="connsiteX10" fmla="*/ 284117 w 398417"/>
                <a:gd name="connsiteY10" fmla="*/ 257992 h 258716"/>
                <a:gd name="connsiteX11" fmla="*/ 323305 w 398417"/>
                <a:gd name="connsiteY11" fmla="*/ 257991 h 258716"/>
                <a:gd name="connsiteX12" fmla="*/ 359229 w 398417"/>
                <a:gd name="connsiteY12" fmla="*/ 257991 h 258716"/>
                <a:gd name="connsiteX13" fmla="*/ 375556 w 398417"/>
                <a:gd name="connsiteY13" fmla="*/ 257991 h 258716"/>
                <a:gd name="connsiteX14" fmla="*/ 391885 w 398417"/>
                <a:gd name="connsiteY14" fmla="*/ 248194 h 258716"/>
                <a:gd name="connsiteX15" fmla="*/ 391885 w 398417"/>
                <a:gd name="connsiteY15" fmla="*/ 244928 h 258716"/>
                <a:gd name="connsiteX16" fmla="*/ 395151 w 398417"/>
                <a:gd name="connsiteY16" fmla="*/ 241663 h 258716"/>
                <a:gd name="connsiteX17" fmla="*/ 395151 w 398417"/>
                <a:gd name="connsiteY17" fmla="*/ 235131 h 258716"/>
                <a:gd name="connsiteX18" fmla="*/ 398417 w 398417"/>
                <a:gd name="connsiteY18" fmla="*/ 218803 h 258716"/>
                <a:gd name="connsiteX19" fmla="*/ 395151 w 398417"/>
                <a:gd name="connsiteY19" fmla="*/ 212271 h 258716"/>
                <a:gd name="connsiteX20" fmla="*/ 388620 w 398417"/>
                <a:gd name="connsiteY20" fmla="*/ 209006 h 258716"/>
                <a:gd name="connsiteX21" fmla="*/ 369025 w 398417"/>
                <a:gd name="connsiteY21" fmla="*/ 202474 h 258716"/>
                <a:gd name="connsiteX22" fmla="*/ 352697 w 398417"/>
                <a:gd name="connsiteY22" fmla="*/ 209006 h 258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98417" h="258716">
                  <a:moveTo>
                    <a:pt x="0" y="0"/>
                  </a:moveTo>
                  <a:cubicBezTo>
                    <a:pt x="37827" y="19866"/>
                    <a:pt x="75655" y="39733"/>
                    <a:pt x="94705" y="65314"/>
                  </a:cubicBezTo>
                  <a:cubicBezTo>
                    <a:pt x="113755" y="90895"/>
                    <a:pt x="109401" y="136071"/>
                    <a:pt x="114300" y="153488"/>
                  </a:cubicBezTo>
                  <a:cubicBezTo>
                    <a:pt x="119199" y="170905"/>
                    <a:pt x="120831" y="163830"/>
                    <a:pt x="124097" y="169817"/>
                  </a:cubicBezTo>
                  <a:cubicBezTo>
                    <a:pt x="127363" y="175804"/>
                    <a:pt x="133894" y="189411"/>
                    <a:pt x="133894" y="189411"/>
                  </a:cubicBezTo>
                  <a:cubicBezTo>
                    <a:pt x="137160" y="195943"/>
                    <a:pt x="137704" y="201930"/>
                    <a:pt x="143691" y="209006"/>
                  </a:cubicBezTo>
                  <a:cubicBezTo>
                    <a:pt x="149678" y="216082"/>
                    <a:pt x="161108" y="225879"/>
                    <a:pt x="169817" y="231866"/>
                  </a:cubicBezTo>
                  <a:cubicBezTo>
                    <a:pt x="178526" y="237853"/>
                    <a:pt x="187778" y="242207"/>
                    <a:pt x="195942" y="244928"/>
                  </a:cubicBezTo>
                  <a:cubicBezTo>
                    <a:pt x="204106" y="247650"/>
                    <a:pt x="209006" y="247106"/>
                    <a:pt x="218803" y="248195"/>
                  </a:cubicBezTo>
                  <a:cubicBezTo>
                    <a:pt x="228600" y="249284"/>
                    <a:pt x="243839" y="249827"/>
                    <a:pt x="254725" y="251460"/>
                  </a:cubicBezTo>
                  <a:cubicBezTo>
                    <a:pt x="265611" y="253093"/>
                    <a:pt x="272687" y="256904"/>
                    <a:pt x="284117" y="257992"/>
                  </a:cubicBezTo>
                  <a:cubicBezTo>
                    <a:pt x="295547" y="259080"/>
                    <a:pt x="310786" y="257991"/>
                    <a:pt x="323305" y="257991"/>
                  </a:cubicBezTo>
                  <a:lnTo>
                    <a:pt x="359229" y="257991"/>
                  </a:lnTo>
                  <a:cubicBezTo>
                    <a:pt x="367937" y="257991"/>
                    <a:pt x="370113" y="259624"/>
                    <a:pt x="375556" y="257991"/>
                  </a:cubicBezTo>
                  <a:cubicBezTo>
                    <a:pt x="380999" y="256358"/>
                    <a:pt x="389164" y="250371"/>
                    <a:pt x="391885" y="248194"/>
                  </a:cubicBezTo>
                  <a:cubicBezTo>
                    <a:pt x="394606" y="246017"/>
                    <a:pt x="391885" y="244928"/>
                    <a:pt x="391885" y="244928"/>
                  </a:cubicBezTo>
                  <a:cubicBezTo>
                    <a:pt x="392429" y="243840"/>
                    <a:pt x="395151" y="241663"/>
                    <a:pt x="395151" y="241663"/>
                  </a:cubicBezTo>
                  <a:cubicBezTo>
                    <a:pt x="395695" y="240030"/>
                    <a:pt x="394607" y="238941"/>
                    <a:pt x="395151" y="235131"/>
                  </a:cubicBezTo>
                  <a:cubicBezTo>
                    <a:pt x="395695" y="231321"/>
                    <a:pt x="398417" y="218803"/>
                    <a:pt x="398417" y="218803"/>
                  </a:cubicBezTo>
                  <a:cubicBezTo>
                    <a:pt x="398417" y="214993"/>
                    <a:pt x="395151" y="212271"/>
                    <a:pt x="395151" y="212271"/>
                  </a:cubicBezTo>
                  <a:cubicBezTo>
                    <a:pt x="393518" y="210638"/>
                    <a:pt x="392974" y="210639"/>
                    <a:pt x="388620" y="209006"/>
                  </a:cubicBezTo>
                  <a:cubicBezTo>
                    <a:pt x="384266" y="207373"/>
                    <a:pt x="375012" y="202474"/>
                    <a:pt x="369025" y="202474"/>
                  </a:cubicBezTo>
                  <a:cubicBezTo>
                    <a:pt x="363038" y="202474"/>
                    <a:pt x="357867" y="205740"/>
                    <a:pt x="352697" y="209006"/>
                  </a:cubicBezTo>
                </a:path>
              </a:pathLst>
            </a:custGeom>
            <a:noFill/>
            <a:ln>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50" name="Freeform: Shape 49">
              <a:extLst>
                <a:ext uri="{FF2B5EF4-FFF2-40B4-BE49-F238E27FC236}">
                  <a16:creationId xmlns:a16="http://schemas.microsoft.com/office/drawing/2014/main" id="{3EDF35E5-73EF-4CBD-A34B-65DC09C1EB01}"/>
                </a:ext>
              </a:extLst>
            </p:cNvPr>
            <p:cNvSpPr/>
            <p:nvPr/>
          </p:nvSpPr>
          <p:spPr>
            <a:xfrm>
              <a:off x="5403576" y="1152525"/>
              <a:ext cx="570269" cy="348870"/>
            </a:xfrm>
            <a:custGeom>
              <a:avLst/>
              <a:gdLst>
                <a:gd name="connsiteX0" fmla="*/ 0 w 398417"/>
                <a:gd name="connsiteY0" fmla="*/ 0 h 251701"/>
                <a:gd name="connsiteX1" fmla="*/ 94705 w 398417"/>
                <a:gd name="connsiteY1" fmla="*/ 65314 h 251701"/>
                <a:gd name="connsiteX2" fmla="*/ 114300 w 398417"/>
                <a:gd name="connsiteY2" fmla="*/ 153488 h 251701"/>
                <a:gd name="connsiteX3" fmla="*/ 124097 w 398417"/>
                <a:gd name="connsiteY3" fmla="*/ 169817 h 251701"/>
                <a:gd name="connsiteX4" fmla="*/ 133894 w 398417"/>
                <a:gd name="connsiteY4" fmla="*/ 189411 h 251701"/>
                <a:gd name="connsiteX5" fmla="*/ 143691 w 398417"/>
                <a:gd name="connsiteY5" fmla="*/ 209006 h 251701"/>
                <a:gd name="connsiteX6" fmla="*/ 182880 w 398417"/>
                <a:gd name="connsiteY6" fmla="*/ 225334 h 251701"/>
                <a:gd name="connsiteX7" fmla="*/ 202474 w 398417"/>
                <a:gd name="connsiteY7" fmla="*/ 235131 h 251701"/>
                <a:gd name="connsiteX8" fmla="*/ 218803 w 398417"/>
                <a:gd name="connsiteY8" fmla="*/ 241663 h 251701"/>
                <a:gd name="connsiteX9" fmla="*/ 257991 w 398417"/>
                <a:gd name="connsiteY9" fmla="*/ 241663 h 251701"/>
                <a:gd name="connsiteX10" fmla="*/ 280851 w 398417"/>
                <a:gd name="connsiteY10" fmla="*/ 248194 h 251701"/>
                <a:gd name="connsiteX11" fmla="*/ 320040 w 398417"/>
                <a:gd name="connsiteY11" fmla="*/ 251460 h 251701"/>
                <a:gd name="connsiteX12" fmla="*/ 355963 w 398417"/>
                <a:gd name="connsiteY12" fmla="*/ 251460 h 251701"/>
                <a:gd name="connsiteX13" fmla="*/ 372291 w 398417"/>
                <a:gd name="connsiteY13" fmla="*/ 251460 h 251701"/>
                <a:gd name="connsiteX14" fmla="*/ 391885 w 398417"/>
                <a:gd name="connsiteY14" fmla="*/ 248194 h 251701"/>
                <a:gd name="connsiteX15" fmla="*/ 391885 w 398417"/>
                <a:gd name="connsiteY15" fmla="*/ 244928 h 251701"/>
                <a:gd name="connsiteX16" fmla="*/ 395151 w 398417"/>
                <a:gd name="connsiteY16" fmla="*/ 241663 h 251701"/>
                <a:gd name="connsiteX17" fmla="*/ 395151 w 398417"/>
                <a:gd name="connsiteY17" fmla="*/ 235131 h 251701"/>
                <a:gd name="connsiteX18" fmla="*/ 398417 w 398417"/>
                <a:gd name="connsiteY18" fmla="*/ 218803 h 251701"/>
                <a:gd name="connsiteX19" fmla="*/ 395151 w 398417"/>
                <a:gd name="connsiteY19" fmla="*/ 212271 h 251701"/>
                <a:gd name="connsiteX20" fmla="*/ 388620 w 398417"/>
                <a:gd name="connsiteY20" fmla="*/ 209006 h 251701"/>
                <a:gd name="connsiteX21" fmla="*/ 369025 w 398417"/>
                <a:gd name="connsiteY21" fmla="*/ 202474 h 251701"/>
                <a:gd name="connsiteX22" fmla="*/ 352697 w 398417"/>
                <a:gd name="connsiteY22" fmla="*/ 209006 h 251701"/>
                <a:gd name="connsiteX0" fmla="*/ 0 w 398417"/>
                <a:gd name="connsiteY0" fmla="*/ 0 h 251701"/>
                <a:gd name="connsiteX1" fmla="*/ 94705 w 398417"/>
                <a:gd name="connsiteY1" fmla="*/ 65314 h 251701"/>
                <a:gd name="connsiteX2" fmla="*/ 114300 w 398417"/>
                <a:gd name="connsiteY2" fmla="*/ 153488 h 251701"/>
                <a:gd name="connsiteX3" fmla="*/ 124097 w 398417"/>
                <a:gd name="connsiteY3" fmla="*/ 169817 h 251701"/>
                <a:gd name="connsiteX4" fmla="*/ 133894 w 398417"/>
                <a:gd name="connsiteY4" fmla="*/ 189411 h 251701"/>
                <a:gd name="connsiteX5" fmla="*/ 143691 w 398417"/>
                <a:gd name="connsiteY5" fmla="*/ 209006 h 251701"/>
                <a:gd name="connsiteX6" fmla="*/ 169817 w 398417"/>
                <a:gd name="connsiteY6" fmla="*/ 231866 h 251701"/>
                <a:gd name="connsiteX7" fmla="*/ 202474 w 398417"/>
                <a:gd name="connsiteY7" fmla="*/ 235131 h 251701"/>
                <a:gd name="connsiteX8" fmla="*/ 218803 w 398417"/>
                <a:gd name="connsiteY8" fmla="*/ 241663 h 251701"/>
                <a:gd name="connsiteX9" fmla="*/ 257991 w 398417"/>
                <a:gd name="connsiteY9" fmla="*/ 241663 h 251701"/>
                <a:gd name="connsiteX10" fmla="*/ 280851 w 398417"/>
                <a:gd name="connsiteY10" fmla="*/ 248194 h 251701"/>
                <a:gd name="connsiteX11" fmla="*/ 320040 w 398417"/>
                <a:gd name="connsiteY11" fmla="*/ 251460 h 251701"/>
                <a:gd name="connsiteX12" fmla="*/ 355963 w 398417"/>
                <a:gd name="connsiteY12" fmla="*/ 251460 h 251701"/>
                <a:gd name="connsiteX13" fmla="*/ 372291 w 398417"/>
                <a:gd name="connsiteY13" fmla="*/ 251460 h 251701"/>
                <a:gd name="connsiteX14" fmla="*/ 391885 w 398417"/>
                <a:gd name="connsiteY14" fmla="*/ 248194 h 251701"/>
                <a:gd name="connsiteX15" fmla="*/ 391885 w 398417"/>
                <a:gd name="connsiteY15" fmla="*/ 244928 h 251701"/>
                <a:gd name="connsiteX16" fmla="*/ 395151 w 398417"/>
                <a:gd name="connsiteY16" fmla="*/ 241663 h 251701"/>
                <a:gd name="connsiteX17" fmla="*/ 395151 w 398417"/>
                <a:gd name="connsiteY17" fmla="*/ 235131 h 251701"/>
                <a:gd name="connsiteX18" fmla="*/ 398417 w 398417"/>
                <a:gd name="connsiteY18" fmla="*/ 218803 h 251701"/>
                <a:gd name="connsiteX19" fmla="*/ 395151 w 398417"/>
                <a:gd name="connsiteY19" fmla="*/ 212271 h 251701"/>
                <a:gd name="connsiteX20" fmla="*/ 388620 w 398417"/>
                <a:gd name="connsiteY20" fmla="*/ 209006 h 251701"/>
                <a:gd name="connsiteX21" fmla="*/ 369025 w 398417"/>
                <a:gd name="connsiteY21" fmla="*/ 202474 h 251701"/>
                <a:gd name="connsiteX22" fmla="*/ 352697 w 398417"/>
                <a:gd name="connsiteY22" fmla="*/ 209006 h 251701"/>
                <a:gd name="connsiteX0" fmla="*/ 0 w 398417"/>
                <a:gd name="connsiteY0" fmla="*/ 0 h 251701"/>
                <a:gd name="connsiteX1" fmla="*/ 94705 w 398417"/>
                <a:gd name="connsiteY1" fmla="*/ 65314 h 251701"/>
                <a:gd name="connsiteX2" fmla="*/ 114300 w 398417"/>
                <a:gd name="connsiteY2" fmla="*/ 153488 h 251701"/>
                <a:gd name="connsiteX3" fmla="*/ 124097 w 398417"/>
                <a:gd name="connsiteY3" fmla="*/ 169817 h 251701"/>
                <a:gd name="connsiteX4" fmla="*/ 133894 w 398417"/>
                <a:gd name="connsiteY4" fmla="*/ 189411 h 251701"/>
                <a:gd name="connsiteX5" fmla="*/ 143691 w 398417"/>
                <a:gd name="connsiteY5" fmla="*/ 209006 h 251701"/>
                <a:gd name="connsiteX6" fmla="*/ 169817 w 398417"/>
                <a:gd name="connsiteY6" fmla="*/ 231866 h 251701"/>
                <a:gd name="connsiteX7" fmla="*/ 202474 w 398417"/>
                <a:gd name="connsiteY7" fmla="*/ 235131 h 251701"/>
                <a:gd name="connsiteX8" fmla="*/ 218803 w 398417"/>
                <a:gd name="connsiteY8" fmla="*/ 241663 h 251701"/>
                <a:gd name="connsiteX9" fmla="*/ 251459 w 398417"/>
                <a:gd name="connsiteY9" fmla="*/ 244929 h 251701"/>
                <a:gd name="connsiteX10" fmla="*/ 280851 w 398417"/>
                <a:gd name="connsiteY10" fmla="*/ 248194 h 251701"/>
                <a:gd name="connsiteX11" fmla="*/ 320040 w 398417"/>
                <a:gd name="connsiteY11" fmla="*/ 251460 h 251701"/>
                <a:gd name="connsiteX12" fmla="*/ 355963 w 398417"/>
                <a:gd name="connsiteY12" fmla="*/ 251460 h 251701"/>
                <a:gd name="connsiteX13" fmla="*/ 372291 w 398417"/>
                <a:gd name="connsiteY13" fmla="*/ 251460 h 251701"/>
                <a:gd name="connsiteX14" fmla="*/ 391885 w 398417"/>
                <a:gd name="connsiteY14" fmla="*/ 248194 h 251701"/>
                <a:gd name="connsiteX15" fmla="*/ 391885 w 398417"/>
                <a:gd name="connsiteY15" fmla="*/ 244928 h 251701"/>
                <a:gd name="connsiteX16" fmla="*/ 395151 w 398417"/>
                <a:gd name="connsiteY16" fmla="*/ 241663 h 251701"/>
                <a:gd name="connsiteX17" fmla="*/ 395151 w 398417"/>
                <a:gd name="connsiteY17" fmla="*/ 235131 h 251701"/>
                <a:gd name="connsiteX18" fmla="*/ 398417 w 398417"/>
                <a:gd name="connsiteY18" fmla="*/ 218803 h 251701"/>
                <a:gd name="connsiteX19" fmla="*/ 395151 w 398417"/>
                <a:gd name="connsiteY19" fmla="*/ 212271 h 251701"/>
                <a:gd name="connsiteX20" fmla="*/ 388620 w 398417"/>
                <a:gd name="connsiteY20" fmla="*/ 209006 h 251701"/>
                <a:gd name="connsiteX21" fmla="*/ 369025 w 398417"/>
                <a:gd name="connsiteY21" fmla="*/ 202474 h 251701"/>
                <a:gd name="connsiteX22" fmla="*/ 352697 w 398417"/>
                <a:gd name="connsiteY22" fmla="*/ 209006 h 251701"/>
                <a:gd name="connsiteX0" fmla="*/ 0 w 398417"/>
                <a:gd name="connsiteY0" fmla="*/ 0 h 251701"/>
                <a:gd name="connsiteX1" fmla="*/ 94705 w 398417"/>
                <a:gd name="connsiteY1" fmla="*/ 65314 h 251701"/>
                <a:gd name="connsiteX2" fmla="*/ 114300 w 398417"/>
                <a:gd name="connsiteY2" fmla="*/ 153488 h 251701"/>
                <a:gd name="connsiteX3" fmla="*/ 124097 w 398417"/>
                <a:gd name="connsiteY3" fmla="*/ 169817 h 251701"/>
                <a:gd name="connsiteX4" fmla="*/ 133894 w 398417"/>
                <a:gd name="connsiteY4" fmla="*/ 189411 h 251701"/>
                <a:gd name="connsiteX5" fmla="*/ 143691 w 398417"/>
                <a:gd name="connsiteY5" fmla="*/ 209006 h 251701"/>
                <a:gd name="connsiteX6" fmla="*/ 169817 w 398417"/>
                <a:gd name="connsiteY6" fmla="*/ 231866 h 251701"/>
                <a:gd name="connsiteX7" fmla="*/ 202474 w 398417"/>
                <a:gd name="connsiteY7" fmla="*/ 235131 h 251701"/>
                <a:gd name="connsiteX8" fmla="*/ 218803 w 398417"/>
                <a:gd name="connsiteY8" fmla="*/ 248195 h 251701"/>
                <a:gd name="connsiteX9" fmla="*/ 251459 w 398417"/>
                <a:gd name="connsiteY9" fmla="*/ 244929 h 251701"/>
                <a:gd name="connsiteX10" fmla="*/ 280851 w 398417"/>
                <a:gd name="connsiteY10" fmla="*/ 248194 h 251701"/>
                <a:gd name="connsiteX11" fmla="*/ 320040 w 398417"/>
                <a:gd name="connsiteY11" fmla="*/ 251460 h 251701"/>
                <a:gd name="connsiteX12" fmla="*/ 355963 w 398417"/>
                <a:gd name="connsiteY12" fmla="*/ 251460 h 251701"/>
                <a:gd name="connsiteX13" fmla="*/ 372291 w 398417"/>
                <a:gd name="connsiteY13" fmla="*/ 251460 h 251701"/>
                <a:gd name="connsiteX14" fmla="*/ 391885 w 398417"/>
                <a:gd name="connsiteY14" fmla="*/ 248194 h 251701"/>
                <a:gd name="connsiteX15" fmla="*/ 391885 w 398417"/>
                <a:gd name="connsiteY15" fmla="*/ 244928 h 251701"/>
                <a:gd name="connsiteX16" fmla="*/ 395151 w 398417"/>
                <a:gd name="connsiteY16" fmla="*/ 241663 h 251701"/>
                <a:gd name="connsiteX17" fmla="*/ 395151 w 398417"/>
                <a:gd name="connsiteY17" fmla="*/ 235131 h 251701"/>
                <a:gd name="connsiteX18" fmla="*/ 398417 w 398417"/>
                <a:gd name="connsiteY18" fmla="*/ 218803 h 251701"/>
                <a:gd name="connsiteX19" fmla="*/ 395151 w 398417"/>
                <a:gd name="connsiteY19" fmla="*/ 212271 h 251701"/>
                <a:gd name="connsiteX20" fmla="*/ 388620 w 398417"/>
                <a:gd name="connsiteY20" fmla="*/ 209006 h 251701"/>
                <a:gd name="connsiteX21" fmla="*/ 369025 w 398417"/>
                <a:gd name="connsiteY21" fmla="*/ 202474 h 251701"/>
                <a:gd name="connsiteX22" fmla="*/ 352697 w 398417"/>
                <a:gd name="connsiteY22" fmla="*/ 209006 h 251701"/>
                <a:gd name="connsiteX0" fmla="*/ 0 w 398417"/>
                <a:gd name="connsiteY0" fmla="*/ 0 h 251701"/>
                <a:gd name="connsiteX1" fmla="*/ 94705 w 398417"/>
                <a:gd name="connsiteY1" fmla="*/ 65314 h 251701"/>
                <a:gd name="connsiteX2" fmla="*/ 114300 w 398417"/>
                <a:gd name="connsiteY2" fmla="*/ 153488 h 251701"/>
                <a:gd name="connsiteX3" fmla="*/ 124097 w 398417"/>
                <a:gd name="connsiteY3" fmla="*/ 169817 h 251701"/>
                <a:gd name="connsiteX4" fmla="*/ 133894 w 398417"/>
                <a:gd name="connsiteY4" fmla="*/ 189411 h 251701"/>
                <a:gd name="connsiteX5" fmla="*/ 143691 w 398417"/>
                <a:gd name="connsiteY5" fmla="*/ 209006 h 251701"/>
                <a:gd name="connsiteX6" fmla="*/ 169817 w 398417"/>
                <a:gd name="connsiteY6" fmla="*/ 231866 h 251701"/>
                <a:gd name="connsiteX7" fmla="*/ 195942 w 398417"/>
                <a:gd name="connsiteY7" fmla="*/ 244928 h 251701"/>
                <a:gd name="connsiteX8" fmla="*/ 218803 w 398417"/>
                <a:gd name="connsiteY8" fmla="*/ 248195 h 251701"/>
                <a:gd name="connsiteX9" fmla="*/ 251459 w 398417"/>
                <a:gd name="connsiteY9" fmla="*/ 244929 h 251701"/>
                <a:gd name="connsiteX10" fmla="*/ 280851 w 398417"/>
                <a:gd name="connsiteY10" fmla="*/ 248194 h 251701"/>
                <a:gd name="connsiteX11" fmla="*/ 320040 w 398417"/>
                <a:gd name="connsiteY11" fmla="*/ 251460 h 251701"/>
                <a:gd name="connsiteX12" fmla="*/ 355963 w 398417"/>
                <a:gd name="connsiteY12" fmla="*/ 251460 h 251701"/>
                <a:gd name="connsiteX13" fmla="*/ 372291 w 398417"/>
                <a:gd name="connsiteY13" fmla="*/ 251460 h 251701"/>
                <a:gd name="connsiteX14" fmla="*/ 391885 w 398417"/>
                <a:gd name="connsiteY14" fmla="*/ 248194 h 251701"/>
                <a:gd name="connsiteX15" fmla="*/ 391885 w 398417"/>
                <a:gd name="connsiteY15" fmla="*/ 244928 h 251701"/>
                <a:gd name="connsiteX16" fmla="*/ 395151 w 398417"/>
                <a:gd name="connsiteY16" fmla="*/ 241663 h 251701"/>
                <a:gd name="connsiteX17" fmla="*/ 395151 w 398417"/>
                <a:gd name="connsiteY17" fmla="*/ 235131 h 251701"/>
                <a:gd name="connsiteX18" fmla="*/ 398417 w 398417"/>
                <a:gd name="connsiteY18" fmla="*/ 218803 h 251701"/>
                <a:gd name="connsiteX19" fmla="*/ 395151 w 398417"/>
                <a:gd name="connsiteY19" fmla="*/ 212271 h 251701"/>
                <a:gd name="connsiteX20" fmla="*/ 388620 w 398417"/>
                <a:gd name="connsiteY20" fmla="*/ 209006 h 251701"/>
                <a:gd name="connsiteX21" fmla="*/ 369025 w 398417"/>
                <a:gd name="connsiteY21" fmla="*/ 202474 h 251701"/>
                <a:gd name="connsiteX22" fmla="*/ 352697 w 398417"/>
                <a:gd name="connsiteY22" fmla="*/ 209006 h 251701"/>
                <a:gd name="connsiteX0" fmla="*/ 0 w 398417"/>
                <a:gd name="connsiteY0" fmla="*/ 0 h 251701"/>
                <a:gd name="connsiteX1" fmla="*/ 94705 w 398417"/>
                <a:gd name="connsiteY1" fmla="*/ 65314 h 251701"/>
                <a:gd name="connsiteX2" fmla="*/ 114300 w 398417"/>
                <a:gd name="connsiteY2" fmla="*/ 153488 h 251701"/>
                <a:gd name="connsiteX3" fmla="*/ 124097 w 398417"/>
                <a:gd name="connsiteY3" fmla="*/ 169817 h 251701"/>
                <a:gd name="connsiteX4" fmla="*/ 133894 w 398417"/>
                <a:gd name="connsiteY4" fmla="*/ 189411 h 251701"/>
                <a:gd name="connsiteX5" fmla="*/ 143691 w 398417"/>
                <a:gd name="connsiteY5" fmla="*/ 209006 h 251701"/>
                <a:gd name="connsiteX6" fmla="*/ 169817 w 398417"/>
                <a:gd name="connsiteY6" fmla="*/ 231866 h 251701"/>
                <a:gd name="connsiteX7" fmla="*/ 195942 w 398417"/>
                <a:gd name="connsiteY7" fmla="*/ 244928 h 251701"/>
                <a:gd name="connsiteX8" fmla="*/ 218803 w 398417"/>
                <a:gd name="connsiteY8" fmla="*/ 248195 h 251701"/>
                <a:gd name="connsiteX9" fmla="*/ 254725 w 398417"/>
                <a:gd name="connsiteY9" fmla="*/ 251460 h 251701"/>
                <a:gd name="connsiteX10" fmla="*/ 280851 w 398417"/>
                <a:gd name="connsiteY10" fmla="*/ 248194 h 251701"/>
                <a:gd name="connsiteX11" fmla="*/ 320040 w 398417"/>
                <a:gd name="connsiteY11" fmla="*/ 251460 h 251701"/>
                <a:gd name="connsiteX12" fmla="*/ 355963 w 398417"/>
                <a:gd name="connsiteY12" fmla="*/ 251460 h 251701"/>
                <a:gd name="connsiteX13" fmla="*/ 372291 w 398417"/>
                <a:gd name="connsiteY13" fmla="*/ 251460 h 251701"/>
                <a:gd name="connsiteX14" fmla="*/ 391885 w 398417"/>
                <a:gd name="connsiteY14" fmla="*/ 248194 h 251701"/>
                <a:gd name="connsiteX15" fmla="*/ 391885 w 398417"/>
                <a:gd name="connsiteY15" fmla="*/ 244928 h 251701"/>
                <a:gd name="connsiteX16" fmla="*/ 395151 w 398417"/>
                <a:gd name="connsiteY16" fmla="*/ 241663 h 251701"/>
                <a:gd name="connsiteX17" fmla="*/ 395151 w 398417"/>
                <a:gd name="connsiteY17" fmla="*/ 235131 h 251701"/>
                <a:gd name="connsiteX18" fmla="*/ 398417 w 398417"/>
                <a:gd name="connsiteY18" fmla="*/ 218803 h 251701"/>
                <a:gd name="connsiteX19" fmla="*/ 395151 w 398417"/>
                <a:gd name="connsiteY19" fmla="*/ 212271 h 251701"/>
                <a:gd name="connsiteX20" fmla="*/ 388620 w 398417"/>
                <a:gd name="connsiteY20" fmla="*/ 209006 h 251701"/>
                <a:gd name="connsiteX21" fmla="*/ 369025 w 398417"/>
                <a:gd name="connsiteY21" fmla="*/ 202474 h 251701"/>
                <a:gd name="connsiteX22" fmla="*/ 352697 w 398417"/>
                <a:gd name="connsiteY22" fmla="*/ 209006 h 251701"/>
                <a:gd name="connsiteX0" fmla="*/ 0 w 398417"/>
                <a:gd name="connsiteY0" fmla="*/ 0 h 257992"/>
                <a:gd name="connsiteX1" fmla="*/ 94705 w 398417"/>
                <a:gd name="connsiteY1" fmla="*/ 65314 h 257992"/>
                <a:gd name="connsiteX2" fmla="*/ 114300 w 398417"/>
                <a:gd name="connsiteY2" fmla="*/ 153488 h 257992"/>
                <a:gd name="connsiteX3" fmla="*/ 124097 w 398417"/>
                <a:gd name="connsiteY3" fmla="*/ 169817 h 257992"/>
                <a:gd name="connsiteX4" fmla="*/ 133894 w 398417"/>
                <a:gd name="connsiteY4" fmla="*/ 189411 h 257992"/>
                <a:gd name="connsiteX5" fmla="*/ 143691 w 398417"/>
                <a:gd name="connsiteY5" fmla="*/ 209006 h 257992"/>
                <a:gd name="connsiteX6" fmla="*/ 169817 w 398417"/>
                <a:gd name="connsiteY6" fmla="*/ 231866 h 257992"/>
                <a:gd name="connsiteX7" fmla="*/ 195942 w 398417"/>
                <a:gd name="connsiteY7" fmla="*/ 244928 h 257992"/>
                <a:gd name="connsiteX8" fmla="*/ 218803 w 398417"/>
                <a:gd name="connsiteY8" fmla="*/ 248195 h 257992"/>
                <a:gd name="connsiteX9" fmla="*/ 254725 w 398417"/>
                <a:gd name="connsiteY9" fmla="*/ 251460 h 257992"/>
                <a:gd name="connsiteX10" fmla="*/ 284117 w 398417"/>
                <a:gd name="connsiteY10" fmla="*/ 257992 h 257992"/>
                <a:gd name="connsiteX11" fmla="*/ 320040 w 398417"/>
                <a:gd name="connsiteY11" fmla="*/ 251460 h 257992"/>
                <a:gd name="connsiteX12" fmla="*/ 355963 w 398417"/>
                <a:gd name="connsiteY12" fmla="*/ 251460 h 257992"/>
                <a:gd name="connsiteX13" fmla="*/ 372291 w 398417"/>
                <a:gd name="connsiteY13" fmla="*/ 251460 h 257992"/>
                <a:gd name="connsiteX14" fmla="*/ 391885 w 398417"/>
                <a:gd name="connsiteY14" fmla="*/ 248194 h 257992"/>
                <a:gd name="connsiteX15" fmla="*/ 391885 w 398417"/>
                <a:gd name="connsiteY15" fmla="*/ 244928 h 257992"/>
                <a:gd name="connsiteX16" fmla="*/ 395151 w 398417"/>
                <a:gd name="connsiteY16" fmla="*/ 241663 h 257992"/>
                <a:gd name="connsiteX17" fmla="*/ 395151 w 398417"/>
                <a:gd name="connsiteY17" fmla="*/ 235131 h 257992"/>
                <a:gd name="connsiteX18" fmla="*/ 398417 w 398417"/>
                <a:gd name="connsiteY18" fmla="*/ 218803 h 257992"/>
                <a:gd name="connsiteX19" fmla="*/ 395151 w 398417"/>
                <a:gd name="connsiteY19" fmla="*/ 212271 h 257992"/>
                <a:gd name="connsiteX20" fmla="*/ 388620 w 398417"/>
                <a:gd name="connsiteY20" fmla="*/ 209006 h 257992"/>
                <a:gd name="connsiteX21" fmla="*/ 369025 w 398417"/>
                <a:gd name="connsiteY21" fmla="*/ 202474 h 257992"/>
                <a:gd name="connsiteX22" fmla="*/ 352697 w 398417"/>
                <a:gd name="connsiteY22" fmla="*/ 209006 h 257992"/>
                <a:gd name="connsiteX0" fmla="*/ 0 w 398417"/>
                <a:gd name="connsiteY0" fmla="*/ 0 h 258807"/>
                <a:gd name="connsiteX1" fmla="*/ 94705 w 398417"/>
                <a:gd name="connsiteY1" fmla="*/ 65314 h 258807"/>
                <a:gd name="connsiteX2" fmla="*/ 114300 w 398417"/>
                <a:gd name="connsiteY2" fmla="*/ 153488 h 258807"/>
                <a:gd name="connsiteX3" fmla="*/ 124097 w 398417"/>
                <a:gd name="connsiteY3" fmla="*/ 169817 h 258807"/>
                <a:gd name="connsiteX4" fmla="*/ 133894 w 398417"/>
                <a:gd name="connsiteY4" fmla="*/ 189411 h 258807"/>
                <a:gd name="connsiteX5" fmla="*/ 143691 w 398417"/>
                <a:gd name="connsiteY5" fmla="*/ 209006 h 258807"/>
                <a:gd name="connsiteX6" fmla="*/ 169817 w 398417"/>
                <a:gd name="connsiteY6" fmla="*/ 231866 h 258807"/>
                <a:gd name="connsiteX7" fmla="*/ 195942 w 398417"/>
                <a:gd name="connsiteY7" fmla="*/ 244928 h 258807"/>
                <a:gd name="connsiteX8" fmla="*/ 218803 w 398417"/>
                <a:gd name="connsiteY8" fmla="*/ 248195 h 258807"/>
                <a:gd name="connsiteX9" fmla="*/ 254725 w 398417"/>
                <a:gd name="connsiteY9" fmla="*/ 251460 h 258807"/>
                <a:gd name="connsiteX10" fmla="*/ 284117 w 398417"/>
                <a:gd name="connsiteY10" fmla="*/ 257992 h 258807"/>
                <a:gd name="connsiteX11" fmla="*/ 323305 w 398417"/>
                <a:gd name="connsiteY11" fmla="*/ 257991 h 258807"/>
                <a:gd name="connsiteX12" fmla="*/ 355963 w 398417"/>
                <a:gd name="connsiteY12" fmla="*/ 251460 h 258807"/>
                <a:gd name="connsiteX13" fmla="*/ 372291 w 398417"/>
                <a:gd name="connsiteY13" fmla="*/ 251460 h 258807"/>
                <a:gd name="connsiteX14" fmla="*/ 391885 w 398417"/>
                <a:gd name="connsiteY14" fmla="*/ 248194 h 258807"/>
                <a:gd name="connsiteX15" fmla="*/ 391885 w 398417"/>
                <a:gd name="connsiteY15" fmla="*/ 244928 h 258807"/>
                <a:gd name="connsiteX16" fmla="*/ 395151 w 398417"/>
                <a:gd name="connsiteY16" fmla="*/ 241663 h 258807"/>
                <a:gd name="connsiteX17" fmla="*/ 395151 w 398417"/>
                <a:gd name="connsiteY17" fmla="*/ 235131 h 258807"/>
                <a:gd name="connsiteX18" fmla="*/ 398417 w 398417"/>
                <a:gd name="connsiteY18" fmla="*/ 218803 h 258807"/>
                <a:gd name="connsiteX19" fmla="*/ 395151 w 398417"/>
                <a:gd name="connsiteY19" fmla="*/ 212271 h 258807"/>
                <a:gd name="connsiteX20" fmla="*/ 388620 w 398417"/>
                <a:gd name="connsiteY20" fmla="*/ 209006 h 258807"/>
                <a:gd name="connsiteX21" fmla="*/ 369025 w 398417"/>
                <a:gd name="connsiteY21" fmla="*/ 202474 h 258807"/>
                <a:gd name="connsiteX22" fmla="*/ 352697 w 398417"/>
                <a:gd name="connsiteY22" fmla="*/ 209006 h 258807"/>
                <a:gd name="connsiteX0" fmla="*/ 0 w 398417"/>
                <a:gd name="connsiteY0" fmla="*/ 0 h 258807"/>
                <a:gd name="connsiteX1" fmla="*/ 94705 w 398417"/>
                <a:gd name="connsiteY1" fmla="*/ 65314 h 258807"/>
                <a:gd name="connsiteX2" fmla="*/ 114300 w 398417"/>
                <a:gd name="connsiteY2" fmla="*/ 153488 h 258807"/>
                <a:gd name="connsiteX3" fmla="*/ 124097 w 398417"/>
                <a:gd name="connsiteY3" fmla="*/ 169817 h 258807"/>
                <a:gd name="connsiteX4" fmla="*/ 133894 w 398417"/>
                <a:gd name="connsiteY4" fmla="*/ 189411 h 258807"/>
                <a:gd name="connsiteX5" fmla="*/ 143691 w 398417"/>
                <a:gd name="connsiteY5" fmla="*/ 209006 h 258807"/>
                <a:gd name="connsiteX6" fmla="*/ 169817 w 398417"/>
                <a:gd name="connsiteY6" fmla="*/ 231866 h 258807"/>
                <a:gd name="connsiteX7" fmla="*/ 195942 w 398417"/>
                <a:gd name="connsiteY7" fmla="*/ 244928 h 258807"/>
                <a:gd name="connsiteX8" fmla="*/ 218803 w 398417"/>
                <a:gd name="connsiteY8" fmla="*/ 248195 h 258807"/>
                <a:gd name="connsiteX9" fmla="*/ 254725 w 398417"/>
                <a:gd name="connsiteY9" fmla="*/ 251460 h 258807"/>
                <a:gd name="connsiteX10" fmla="*/ 284117 w 398417"/>
                <a:gd name="connsiteY10" fmla="*/ 257992 h 258807"/>
                <a:gd name="connsiteX11" fmla="*/ 323305 w 398417"/>
                <a:gd name="connsiteY11" fmla="*/ 257991 h 258807"/>
                <a:gd name="connsiteX12" fmla="*/ 355963 w 398417"/>
                <a:gd name="connsiteY12" fmla="*/ 251460 h 258807"/>
                <a:gd name="connsiteX13" fmla="*/ 372291 w 398417"/>
                <a:gd name="connsiteY13" fmla="*/ 254725 h 258807"/>
                <a:gd name="connsiteX14" fmla="*/ 391885 w 398417"/>
                <a:gd name="connsiteY14" fmla="*/ 248194 h 258807"/>
                <a:gd name="connsiteX15" fmla="*/ 391885 w 398417"/>
                <a:gd name="connsiteY15" fmla="*/ 244928 h 258807"/>
                <a:gd name="connsiteX16" fmla="*/ 395151 w 398417"/>
                <a:gd name="connsiteY16" fmla="*/ 241663 h 258807"/>
                <a:gd name="connsiteX17" fmla="*/ 395151 w 398417"/>
                <a:gd name="connsiteY17" fmla="*/ 235131 h 258807"/>
                <a:gd name="connsiteX18" fmla="*/ 398417 w 398417"/>
                <a:gd name="connsiteY18" fmla="*/ 218803 h 258807"/>
                <a:gd name="connsiteX19" fmla="*/ 395151 w 398417"/>
                <a:gd name="connsiteY19" fmla="*/ 212271 h 258807"/>
                <a:gd name="connsiteX20" fmla="*/ 388620 w 398417"/>
                <a:gd name="connsiteY20" fmla="*/ 209006 h 258807"/>
                <a:gd name="connsiteX21" fmla="*/ 369025 w 398417"/>
                <a:gd name="connsiteY21" fmla="*/ 202474 h 258807"/>
                <a:gd name="connsiteX22" fmla="*/ 352697 w 398417"/>
                <a:gd name="connsiteY22" fmla="*/ 209006 h 258807"/>
                <a:gd name="connsiteX0" fmla="*/ 0 w 398417"/>
                <a:gd name="connsiteY0" fmla="*/ 0 h 258807"/>
                <a:gd name="connsiteX1" fmla="*/ 94705 w 398417"/>
                <a:gd name="connsiteY1" fmla="*/ 65314 h 258807"/>
                <a:gd name="connsiteX2" fmla="*/ 114300 w 398417"/>
                <a:gd name="connsiteY2" fmla="*/ 153488 h 258807"/>
                <a:gd name="connsiteX3" fmla="*/ 124097 w 398417"/>
                <a:gd name="connsiteY3" fmla="*/ 169817 h 258807"/>
                <a:gd name="connsiteX4" fmla="*/ 133894 w 398417"/>
                <a:gd name="connsiteY4" fmla="*/ 189411 h 258807"/>
                <a:gd name="connsiteX5" fmla="*/ 143691 w 398417"/>
                <a:gd name="connsiteY5" fmla="*/ 209006 h 258807"/>
                <a:gd name="connsiteX6" fmla="*/ 169817 w 398417"/>
                <a:gd name="connsiteY6" fmla="*/ 231866 h 258807"/>
                <a:gd name="connsiteX7" fmla="*/ 195942 w 398417"/>
                <a:gd name="connsiteY7" fmla="*/ 244928 h 258807"/>
                <a:gd name="connsiteX8" fmla="*/ 218803 w 398417"/>
                <a:gd name="connsiteY8" fmla="*/ 248195 h 258807"/>
                <a:gd name="connsiteX9" fmla="*/ 254725 w 398417"/>
                <a:gd name="connsiteY9" fmla="*/ 251460 h 258807"/>
                <a:gd name="connsiteX10" fmla="*/ 284117 w 398417"/>
                <a:gd name="connsiteY10" fmla="*/ 257992 h 258807"/>
                <a:gd name="connsiteX11" fmla="*/ 323305 w 398417"/>
                <a:gd name="connsiteY11" fmla="*/ 257991 h 258807"/>
                <a:gd name="connsiteX12" fmla="*/ 355963 w 398417"/>
                <a:gd name="connsiteY12" fmla="*/ 251460 h 258807"/>
                <a:gd name="connsiteX13" fmla="*/ 375556 w 398417"/>
                <a:gd name="connsiteY13" fmla="*/ 257991 h 258807"/>
                <a:gd name="connsiteX14" fmla="*/ 391885 w 398417"/>
                <a:gd name="connsiteY14" fmla="*/ 248194 h 258807"/>
                <a:gd name="connsiteX15" fmla="*/ 391885 w 398417"/>
                <a:gd name="connsiteY15" fmla="*/ 244928 h 258807"/>
                <a:gd name="connsiteX16" fmla="*/ 395151 w 398417"/>
                <a:gd name="connsiteY16" fmla="*/ 241663 h 258807"/>
                <a:gd name="connsiteX17" fmla="*/ 395151 w 398417"/>
                <a:gd name="connsiteY17" fmla="*/ 235131 h 258807"/>
                <a:gd name="connsiteX18" fmla="*/ 398417 w 398417"/>
                <a:gd name="connsiteY18" fmla="*/ 218803 h 258807"/>
                <a:gd name="connsiteX19" fmla="*/ 395151 w 398417"/>
                <a:gd name="connsiteY19" fmla="*/ 212271 h 258807"/>
                <a:gd name="connsiteX20" fmla="*/ 388620 w 398417"/>
                <a:gd name="connsiteY20" fmla="*/ 209006 h 258807"/>
                <a:gd name="connsiteX21" fmla="*/ 369025 w 398417"/>
                <a:gd name="connsiteY21" fmla="*/ 202474 h 258807"/>
                <a:gd name="connsiteX22" fmla="*/ 352697 w 398417"/>
                <a:gd name="connsiteY22" fmla="*/ 209006 h 258807"/>
                <a:gd name="connsiteX0" fmla="*/ 0 w 398417"/>
                <a:gd name="connsiteY0" fmla="*/ 0 h 258716"/>
                <a:gd name="connsiteX1" fmla="*/ 94705 w 398417"/>
                <a:gd name="connsiteY1" fmla="*/ 65314 h 258716"/>
                <a:gd name="connsiteX2" fmla="*/ 114300 w 398417"/>
                <a:gd name="connsiteY2" fmla="*/ 153488 h 258716"/>
                <a:gd name="connsiteX3" fmla="*/ 124097 w 398417"/>
                <a:gd name="connsiteY3" fmla="*/ 169817 h 258716"/>
                <a:gd name="connsiteX4" fmla="*/ 133894 w 398417"/>
                <a:gd name="connsiteY4" fmla="*/ 189411 h 258716"/>
                <a:gd name="connsiteX5" fmla="*/ 143691 w 398417"/>
                <a:gd name="connsiteY5" fmla="*/ 209006 h 258716"/>
                <a:gd name="connsiteX6" fmla="*/ 169817 w 398417"/>
                <a:gd name="connsiteY6" fmla="*/ 231866 h 258716"/>
                <a:gd name="connsiteX7" fmla="*/ 195942 w 398417"/>
                <a:gd name="connsiteY7" fmla="*/ 244928 h 258716"/>
                <a:gd name="connsiteX8" fmla="*/ 218803 w 398417"/>
                <a:gd name="connsiteY8" fmla="*/ 248195 h 258716"/>
                <a:gd name="connsiteX9" fmla="*/ 254725 w 398417"/>
                <a:gd name="connsiteY9" fmla="*/ 251460 h 258716"/>
                <a:gd name="connsiteX10" fmla="*/ 284117 w 398417"/>
                <a:gd name="connsiteY10" fmla="*/ 257992 h 258716"/>
                <a:gd name="connsiteX11" fmla="*/ 323305 w 398417"/>
                <a:gd name="connsiteY11" fmla="*/ 257991 h 258716"/>
                <a:gd name="connsiteX12" fmla="*/ 359229 w 398417"/>
                <a:gd name="connsiteY12" fmla="*/ 257991 h 258716"/>
                <a:gd name="connsiteX13" fmla="*/ 375556 w 398417"/>
                <a:gd name="connsiteY13" fmla="*/ 257991 h 258716"/>
                <a:gd name="connsiteX14" fmla="*/ 391885 w 398417"/>
                <a:gd name="connsiteY14" fmla="*/ 248194 h 258716"/>
                <a:gd name="connsiteX15" fmla="*/ 391885 w 398417"/>
                <a:gd name="connsiteY15" fmla="*/ 244928 h 258716"/>
                <a:gd name="connsiteX16" fmla="*/ 395151 w 398417"/>
                <a:gd name="connsiteY16" fmla="*/ 241663 h 258716"/>
                <a:gd name="connsiteX17" fmla="*/ 395151 w 398417"/>
                <a:gd name="connsiteY17" fmla="*/ 235131 h 258716"/>
                <a:gd name="connsiteX18" fmla="*/ 398417 w 398417"/>
                <a:gd name="connsiteY18" fmla="*/ 218803 h 258716"/>
                <a:gd name="connsiteX19" fmla="*/ 395151 w 398417"/>
                <a:gd name="connsiteY19" fmla="*/ 212271 h 258716"/>
                <a:gd name="connsiteX20" fmla="*/ 388620 w 398417"/>
                <a:gd name="connsiteY20" fmla="*/ 209006 h 258716"/>
                <a:gd name="connsiteX21" fmla="*/ 369025 w 398417"/>
                <a:gd name="connsiteY21" fmla="*/ 202474 h 258716"/>
                <a:gd name="connsiteX22" fmla="*/ 352697 w 398417"/>
                <a:gd name="connsiteY22" fmla="*/ 209006 h 258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98417" h="258716">
                  <a:moveTo>
                    <a:pt x="0" y="0"/>
                  </a:moveTo>
                  <a:cubicBezTo>
                    <a:pt x="37827" y="19866"/>
                    <a:pt x="75655" y="39733"/>
                    <a:pt x="94705" y="65314"/>
                  </a:cubicBezTo>
                  <a:cubicBezTo>
                    <a:pt x="113755" y="90895"/>
                    <a:pt x="109401" y="136071"/>
                    <a:pt x="114300" y="153488"/>
                  </a:cubicBezTo>
                  <a:cubicBezTo>
                    <a:pt x="119199" y="170905"/>
                    <a:pt x="120831" y="163830"/>
                    <a:pt x="124097" y="169817"/>
                  </a:cubicBezTo>
                  <a:cubicBezTo>
                    <a:pt x="127363" y="175804"/>
                    <a:pt x="133894" y="189411"/>
                    <a:pt x="133894" y="189411"/>
                  </a:cubicBezTo>
                  <a:cubicBezTo>
                    <a:pt x="137160" y="195943"/>
                    <a:pt x="137704" y="201930"/>
                    <a:pt x="143691" y="209006"/>
                  </a:cubicBezTo>
                  <a:cubicBezTo>
                    <a:pt x="149678" y="216082"/>
                    <a:pt x="161108" y="225879"/>
                    <a:pt x="169817" y="231866"/>
                  </a:cubicBezTo>
                  <a:cubicBezTo>
                    <a:pt x="178526" y="237853"/>
                    <a:pt x="187778" y="242207"/>
                    <a:pt x="195942" y="244928"/>
                  </a:cubicBezTo>
                  <a:cubicBezTo>
                    <a:pt x="204106" y="247650"/>
                    <a:pt x="209006" y="247106"/>
                    <a:pt x="218803" y="248195"/>
                  </a:cubicBezTo>
                  <a:cubicBezTo>
                    <a:pt x="228600" y="249284"/>
                    <a:pt x="243839" y="249827"/>
                    <a:pt x="254725" y="251460"/>
                  </a:cubicBezTo>
                  <a:cubicBezTo>
                    <a:pt x="265611" y="253093"/>
                    <a:pt x="272687" y="256904"/>
                    <a:pt x="284117" y="257992"/>
                  </a:cubicBezTo>
                  <a:cubicBezTo>
                    <a:pt x="295547" y="259080"/>
                    <a:pt x="310786" y="257991"/>
                    <a:pt x="323305" y="257991"/>
                  </a:cubicBezTo>
                  <a:lnTo>
                    <a:pt x="359229" y="257991"/>
                  </a:lnTo>
                  <a:cubicBezTo>
                    <a:pt x="367937" y="257991"/>
                    <a:pt x="370113" y="259624"/>
                    <a:pt x="375556" y="257991"/>
                  </a:cubicBezTo>
                  <a:cubicBezTo>
                    <a:pt x="380999" y="256358"/>
                    <a:pt x="389164" y="250371"/>
                    <a:pt x="391885" y="248194"/>
                  </a:cubicBezTo>
                  <a:cubicBezTo>
                    <a:pt x="394606" y="246017"/>
                    <a:pt x="391885" y="244928"/>
                    <a:pt x="391885" y="244928"/>
                  </a:cubicBezTo>
                  <a:cubicBezTo>
                    <a:pt x="392429" y="243840"/>
                    <a:pt x="395151" y="241663"/>
                    <a:pt x="395151" y="241663"/>
                  </a:cubicBezTo>
                  <a:cubicBezTo>
                    <a:pt x="395695" y="240030"/>
                    <a:pt x="394607" y="238941"/>
                    <a:pt x="395151" y="235131"/>
                  </a:cubicBezTo>
                  <a:cubicBezTo>
                    <a:pt x="395695" y="231321"/>
                    <a:pt x="398417" y="218803"/>
                    <a:pt x="398417" y="218803"/>
                  </a:cubicBezTo>
                  <a:cubicBezTo>
                    <a:pt x="398417" y="214993"/>
                    <a:pt x="395151" y="212271"/>
                    <a:pt x="395151" y="212271"/>
                  </a:cubicBezTo>
                  <a:cubicBezTo>
                    <a:pt x="393518" y="210638"/>
                    <a:pt x="392974" y="210639"/>
                    <a:pt x="388620" y="209006"/>
                  </a:cubicBezTo>
                  <a:cubicBezTo>
                    <a:pt x="384266" y="207373"/>
                    <a:pt x="375012" y="202474"/>
                    <a:pt x="369025" y="202474"/>
                  </a:cubicBezTo>
                  <a:cubicBezTo>
                    <a:pt x="363038" y="202474"/>
                    <a:pt x="357867" y="205740"/>
                    <a:pt x="352697" y="209006"/>
                  </a:cubicBezTo>
                </a:path>
              </a:pathLst>
            </a:custGeom>
            <a:noFill/>
            <a:ln>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cxnSp>
        <p:nvCxnSpPr>
          <p:cNvPr id="54" name="Straight Arrow Connector 53">
            <a:extLst>
              <a:ext uri="{FF2B5EF4-FFF2-40B4-BE49-F238E27FC236}">
                <a16:creationId xmlns:a16="http://schemas.microsoft.com/office/drawing/2014/main" id="{3135EBB4-4AB6-49BF-A977-DBE5E9D9A555}"/>
              </a:ext>
            </a:extLst>
          </p:cNvPr>
          <p:cNvCxnSpPr/>
          <p:nvPr/>
        </p:nvCxnSpPr>
        <p:spPr>
          <a:xfrm flipH="1">
            <a:off x="8991600" y="3304346"/>
            <a:ext cx="381000" cy="581855"/>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2957CBAA-F2AA-40FB-B2B5-27133319639E}"/>
              </a:ext>
            </a:extLst>
          </p:cNvPr>
          <p:cNvCxnSpPr>
            <a:cxnSpLocks/>
          </p:cNvCxnSpPr>
          <p:nvPr/>
        </p:nvCxnSpPr>
        <p:spPr>
          <a:xfrm flipH="1" flipV="1">
            <a:off x="8363276" y="4191000"/>
            <a:ext cx="18725" cy="707150"/>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05621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wipe(left)">
                                      <p:cBhvr>
                                        <p:cTn id="7" dur="500"/>
                                        <p:tgtEl>
                                          <p:spTgt spid="45"/>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48"/>
                                        </p:tgtEl>
                                        <p:attrNameLst>
                                          <p:attrName>style.visibility</p:attrName>
                                        </p:attrNameLst>
                                      </p:cBhvr>
                                      <p:to>
                                        <p:strVal val="visible"/>
                                      </p:to>
                                    </p:set>
                                    <p:animEffect transition="in" filter="wipe(left)">
                                      <p:cBhvr>
                                        <p:cTn id="11" dur="500"/>
                                        <p:tgtEl>
                                          <p:spTgt spid="48"/>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nodeType="clickEffect">
                                  <p:stCondLst>
                                    <p:cond delay="0"/>
                                  </p:stCondLst>
                                  <p:childTnLst>
                                    <p:set>
                                      <p:cBhvr>
                                        <p:cTn id="15" dur="1" fill="hold">
                                          <p:stCondLst>
                                            <p:cond delay="0"/>
                                          </p:stCondLst>
                                        </p:cTn>
                                        <p:tgtEl>
                                          <p:spTgt spid="23"/>
                                        </p:tgtEl>
                                        <p:attrNameLst>
                                          <p:attrName>style.visibility</p:attrName>
                                        </p:attrNameLst>
                                      </p:cBhvr>
                                      <p:to>
                                        <p:strVal val="hidden"/>
                                      </p:to>
                                    </p:set>
                                  </p:childTnLst>
                                </p:cTn>
                              </p:par>
                              <p:par>
                                <p:cTn id="16" presetID="1" presetClass="exit" presetSubtype="0" fill="hold" nodeType="withEffect">
                                  <p:stCondLst>
                                    <p:cond delay="0"/>
                                  </p:stCondLst>
                                  <p:childTnLst>
                                    <p:set>
                                      <p:cBhvr>
                                        <p:cTn id="17" dur="1" fill="hold">
                                          <p:stCondLst>
                                            <p:cond delay="0"/>
                                          </p:stCondLst>
                                        </p:cTn>
                                        <p:tgtEl>
                                          <p:spTgt spid="40"/>
                                        </p:tgtEl>
                                        <p:attrNameLst>
                                          <p:attrName>style.visibility</p:attrName>
                                        </p:attrNameLst>
                                      </p:cBhvr>
                                      <p:to>
                                        <p:strVal val="hidden"/>
                                      </p:to>
                                    </p:set>
                                  </p:childTnLst>
                                </p:cTn>
                              </p:par>
                              <p:par>
                                <p:cTn id="18" presetID="22" presetClass="entr" presetSubtype="1" fill="hold" nodeType="withEffect">
                                  <p:stCondLst>
                                    <p:cond delay="0"/>
                                  </p:stCondLst>
                                  <p:childTnLst>
                                    <p:set>
                                      <p:cBhvr>
                                        <p:cTn id="19" dur="1" fill="hold">
                                          <p:stCondLst>
                                            <p:cond delay="0"/>
                                          </p:stCondLst>
                                        </p:cTn>
                                        <p:tgtEl>
                                          <p:spTgt spid="54"/>
                                        </p:tgtEl>
                                        <p:attrNameLst>
                                          <p:attrName>style.visibility</p:attrName>
                                        </p:attrNameLst>
                                      </p:cBhvr>
                                      <p:to>
                                        <p:strVal val="visible"/>
                                      </p:to>
                                    </p:set>
                                    <p:animEffect transition="in" filter="wipe(up)">
                                      <p:cBhvr>
                                        <p:cTn id="20" dur="500"/>
                                        <p:tgtEl>
                                          <p:spTgt spid="54"/>
                                        </p:tgtEl>
                                      </p:cBhvr>
                                    </p:animEffect>
                                  </p:childTnLst>
                                </p:cTn>
                              </p:par>
                            </p:childTnLst>
                          </p:cTn>
                        </p:par>
                        <p:par>
                          <p:cTn id="21" fill="hold">
                            <p:stCondLst>
                              <p:cond delay="500"/>
                            </p:stCondLst>
                            <p:childTnLst>
                              <p:par>
                                <p:cTn id="22" presetID="22" presetClass="entr" presetSubtype="4" fill="hold" nodeType="afterEffect">
                                  <p:stCondLst>
                                    <p:cond delay="0"/>
                                  </p:stCondLst>
                                  <p:childTnLst>
                                    <p:set>
                                      <p:cBhvr>
                                        <p:cTn id="23" dur="1" fill="hold">
                                          <p:stCondLst>
                                            <p:cond delay="0"/>
                                          </p:stCondLst>
                                        </p:cTn>
                                        <p:tgtEl>
                                          <p:spTgt spid="55"/>
                                        </p:tgtEl>
                                        <p:attrNameLst>
                                          <p:attrName>style.visibility</p:attrName>
                                        </p:attrNameLst>
                                      </p:cBhvr>
                                      <p:to>
                                        <p:strVal val="visible"/>
                                      </p:to>
                                    </p:set>
                                    <p:animEffect transition="in" filter="wipe(down)">
                                      <p:cBhvr>
                                        <p:cTn id="24"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04800" y="533400"/>
            <a:ext cx="12954000" cy="10668000"/>
            <a:chOff x="571500" y="1733550"/>
            <a:chExt cx="7386461" cy="4403142"/>
          </a:xfrm>
        </p:grpSpPr>
        <p:sp>
          <p:nvSpPr>
            <p:cNvPr id="3" name="Freeform 2"/>
            <p:cNvSpPr/>
            <p:nvPr/>
          </p:nvSpPr>
          <p:spPr>
            <a:xfrm>
              <a:off x="2124075" y="1752600"/>
              <a:ext cx="1295400" cy="581025"/>
            </a:xfrm>
            <a:custGeom>
              <a:avLst/>
              <a:gdLst>
                <a:gd name="connsiteX0" fmla="*/ 0 w 1295400"/>
                <a:gd name="connsiteY0" fmla="*/ 581025 h 581025"/>
                <a:gd name="connsiteX1" fmla="*/ 123825 w 1295400"/>
                <a:gd name="connsiteY1" fmla="*/ 514350 h 581025"/>
                <a:gd name="connsiteX2" fmla="*/ 228600 w 1295400"/>
                <a:gd name="connsiteY2" fmla="*/ 514350 h 581025"/>
                <a:gd name="connsiteX3" fmla="*/ 304800 w 1295400"/>
                <a:gd name="connsiteY3" fmla="*/ 466725 h 581025"/>
                <a:gd name="connsiteX4" fmla="*/ 390525 w 1295400"/>
                <a:gd name="connsiteY4" fmla="*/ 457200 h 581025"/>
                <a:gd name="connsiteX5" fmla="*/ 466725 w 1295400"/>
                <a:gd name="connsiteY5" fmla="*/ 419100 h 581025"/>
                <a:gd name="connsiteX6" fmla="*/ 581025 w 1295400"/>
                <a:gd name="connsiteY6" fmla="*/ 390525 h 581025"/>
                <a:gd name="connsiteX7" fmla="*/ 714375 w 1295400"/>
                <a:gd name="connsiteY7" fmla="*/ 352425 h 581025"/>
                <a:gd name="connsiteX8" fmla="*/ 790575 w 1295400"/>
                <a:gd name="connsiteY8" fmla="*/ 352425 h 581025"/>
                <a:gd name="connsiteX9" fmla="*/ 866775 w 1295400"/>
                <a:gd name="connsiteY9" fmla="*/ 323850 h 581025"/>
                <a:gd name="connsiteX10" fmla="*/ 933450 w 1295400"/>
                <a:gd name="connsiteY10" fmla="*/ 295275 h 581025"/>
                <a:gd name="connsiteX11" fmla="*/ 1000125 w 1295400"/>
                <a:gd name="connsiteY11" fmla="*/ 247650 h 581025"/>
                <a:gd name="connsiteX12" fmla="*/ 1085850 w 1295400"/>
                <a:gd name="connsiteY12" fmla="*/ 171450 h 581025"/>
                <a:gd name="connsiteX13" fmla="*/ 1200150 w 1295400"/>
                <a:gd name="connsiteY13" fmla="*/ 47625 h 581025"/>
                <a:gd name="connsiteX14" fmla="*/ 1295400 w 1295400"/>
                <a:gd name="connsiteY14" fmla="*/ 0 h 58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95400" h="581025">
                  <a:moveTo>
                    <a:pt x="0" y="581025"/>
                  </a:moveTo>
                  <a:cubicBezTo>
                    <a:pt x="42862" y="553243"/>
                    <a:pt x="85725" y="525462"/>
                    <a:pt x="123825" y="514350"/>
                  </a:cubicBezTo>
                  <a:cubicBezTo>
                    <a:pt x="161925" y="503238"/>
                    <a:pt x="198437" y="522288"/>
                    <a:pt x="228600" y="514350"/>
                  </a:cubicBezTo>
                  <a:cubicBezTo>
                    <a:pt x="258763" y="506412"/>
                    <a:pt x="277813" y="476250"/>
                    <a:pt x="304800" y="466725"/>
                  </a:cubicBezTo>
                  <a:cubicBezTo>
                    <a:pt x="331787" y="457200"/>
                    <a:pt x="363538" y="465137"/>
                    <a:pt x="390525" y="457200"/>
                  </a:cubicBezTo>
                  <a:cubicBezTo>
                    <a:pt x="417512" y="449263"/>
                    <a:pt x="434975" y="430212"/>
                    <a:pt x="466725" y="419100"/>
                  </a:cubicBezTo>
                  <a:cubicBezTo>
                    <a:pt x="498475" y="407988"/>
                    <a:pt x="539750" y="401637"/>
                    <a:pt x="581025" y="390525"/>
                  </a:cubicBezTo>
                  <a:cubicBezTo>
                    <a:pt x="622300" y="379413"/>
                    <a:pt x="679450" y="358775"/>
                    <a:pt x="714375" y="352425"/>
                  </a:cubicBezTo>
                  <a:cubicBezTo>
                    <a:pt x="749300" y="346075"/>
                    <a:pt x="765175" y="357187"/>
                    <a:pt x="790575" y="352425"/>
                  </a:cubicBezTo>
                  <a:cubicBezTo>
                    <a:pt x="815975" y="347663"/>
                    <a:pt x="842963" y="333375"/>
                    <a:pt x="866775" y="323850"/>
                  </a:cubicBezTo>
                  <a:cubicBezTo>
                    <a:pt x="890588" y="314325"/>
                    <a:pt x="911225" y="307975"/>
                    <a:pt x="933450" y="295275"/>
                  </a:cubicBezTo>
                  <a:cubicBezTo>
                    <a:pt x="955675" y="282575"/>
                    <a:pt x="974725" y="268288"/>
                    <a:pt x="1000125" y="247650"/>
                  </a:cubicBezTo>
                  <a:cubicBezTo>
                    <a:pt x="1025525" y="227012"/>
                    <a:pt x="1052513" y="204787"/>
                    <a:pt x="1085850" y="171450"/>
                  </a:cubicBezTo>
                  <a:cubicBezTo>
                    <a:pt x="1119187" y="138113"/>
                    <a:pt x="1165225" y="76200"/>
                    <a:pt x="1200150" y="47625"/>
                  </a:cubicBezTo>
                  <a:cubicBezTo>
                    <a:pt x="1235075" y="19050"/>
                    <a:pt x="1265237" y="9525"/>
                    <a:pt x="1295400" y="0"/>
                  </a:cubicBezTo>
                </a:path>
              </a:pathLst>
            </a:custGeom>
            <a:ln w="762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4" name="Freeform 3"/>
            <p:cNvSpPr/>
            <p:nvPr/>
          </p:nvSpPr>
          <p:spPr>
            <a:xfrm>
              <a:off x="2228850" y="2455334"/>
              <a:ext cx="1181100" cy="402166"/>
            </a:xfrm>
            <a:custGeom>
              <a:avLst/>
              <a:gdLst>
                <a:gd name="connsiteX0" fmla="*/ 0 w 1181100"/>
                <a:gd name="connsiteY0" fmla="*/ 192616 h 402166"/>
                <a:gd name="connsiteX1" fmla="*/ 76200 w 1181100"/>
                <a:gd name="connsiteY1" fmla="*/ 144991 h 402166"/>
                <a:gd name="connsiteX2" fmla="*/ 152400 w 1181100"/>
                <a:gd name="connsiteY2" fmla="*/ 106891 h 402166"/>
                <a:gd name="connsiteX3" fmla="*/ 238125 w 1181100"/>
                <a:gd name="connsiteY3" fmla="*/ 68791 h 402166"/>
                <a:gd name="connsiteX4" fmla="*/ 323850 w 1181100"/>
                <a:gd name="connsiteY4" fmla="*/ 40216 h 402166"/>
                <a:gd name="connsiteX5" fmla="*/ 390525 w 1181100"/>
                <a:gd name="connsiteY5" fmla="*/ 21166 h 402166"/>
                <a:gd name="connsiteX6" fmla="*/ 476250 w 1181100"/>
                <a:gd name="connsiteY6" fmla="*/ 2116 h 402166"/>
                <a:gd name="connsiteX7" fmla="*/ 600075 w 1181100"/>
                <a:gd name="connsiteY7" fmla="*/ 2116 h 402166"/>
                <a:gd name="connsiteX8" fmla="*/ 704850 w 1181100"/>
                <a:gd name="connsiteY8" fmla="*/ 2116 h 402166"/>
                <a:gd name="connsiteX9" fmla="*/ 847725 w 1181100"/>
                <a:gd name="connsiteY9" fmla="*/ 30691 h 402166"/>
                <a:gd name="connsiteX10" fmla="*/ 933450 w 1181100"/>
                <a:gd name="connsiteY10" fmla="*/ 68791 h 402166"/>
                <a:gd name="connsiteX11" fmla="*/ 1028700 w 1181100"/>
                <a:gd name="connsiteY11" fmla="*/ 154516 h 402166"/>
                <a:gd name="connsiteX12" fmla="*/ 1095375 w 1181100"/>
                <a:gd name="connsiteY12" fmla="*/ 230716 h 402166"/>
                <a:gd name="connsiteX13" fmla="*/ 1143000 w 1181100"/>
                <a:gd name="connsiteY13" fmla="*/ 297391 h 402166"/>
                <a:gd name="connsiteX14" fmla="*/ 1181100 w 1181100"/>
                <a:gd name="connsiteY14" fmla="*/ 402166 h 402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81100" h="402166">
                  <a:moveTo>
                    <a:pt x="0" y="192616"/>
                  </a:moveTo>
                  <a:cubicBezTo>
                    <a:pt x="25400" y="175947"/>
                    <a:pt x="50800" y="159278"/>
                    <a:pt x="76200" y="144991"/>
                  </a:cubicBezTo>
                  <a:cubicBezTo>
                    <a:pt x="101600" y="130704"/>
                    <a:pt x="125413" y="119591"/>
                    <a:pt x="152400" y="106891"/>
                  </a:cubicBezTo>
                  <a:cubicBezTo>
                    <a:pt x="179387" y="94191"/>
                    <a:pt x="209550" y="79903"/>
                    <a:pt x="238125" y="68791"/>
                  </a:cubicBezTo>
                  <a:cubicBezTo>
                    <a:pt x="266700" y="57679"/>
                    <a:pt x="298450" y="48153"/>
                    <a:pt x="323850" y="40216"/>
                  </a:cubicBezTo>
                  <a:cubicBezTo>
                    <a:pt x="349250" y="32279"/>
                    <a:pt x="365125" y="27516"/>
                    <a:pt x="390525" y="21166"/>
                  </a:cubicBezTo>
                  <a:cubicBezTo>
                    <a:pt x="415925" y="14816"/>
                    <a:pt x="441325" y="5291"/>
                    <a:pt x="476250" y="2116"/>
                  </a:cubicBezTo>
                  <a:cubicBezTo>
                    <a:pt x="511175" y="-1059"/>
                    <a:pt x="600075" y="2116"/>
                    <a:pt x="600075" y="2116"/>
                  </a:cubicBezTo>
                  <a:cubicBezTo>
                    <a:pt x="638175" y="2116"/>
                    <a:pt x="663575" y="-2646"/>
                    <a:pt x="704850" y="2116"/>
                  </a:cubicBezTo>
                  <a:cubicBezTo>
                    <a:pt x="746125" y="6878"/>
                    <a:pt x="809625" y="19579"/>
                    <a:pt x="847725" y="30691"/>
                  </a:cubicBezTo>
                  <a:cubicBezTo>
                    <a:pt x="885825" y="41803"/>
                    <a:pt x="903288" y="48154"/>
                    <a:pt x="933450" y="68791"/>
                  </a:cubicBezTo>
                  <a:cubicBezTo>
                    <a:pt x="963612" y="89428"/>
                    <a:pt x="1001713" y="127529"/>
                    <a:pt x="1028700" y="154516"/>
                  </a:cubicBezTo>
                  <a:cubicBezTo>
                    <a:pt x="1055687" y="181503"/>
                    <a:pt x="1076325" y="206904"/>
                    <a:pt x="1095375" y="230716"/>
                  </a:cubicBezTo>
                  <a:cubicBezTo>
                    <a:pt x="1114425" y="254528"/>
                    <a:pt x="1128713" y="268816"/>
                    <a:pt x="1143000" y="297391"/>
                  </a:cubicBezTo>
                  <a:cubicBezTo>
                    <a:pt x="1157287" y="325966"/>
                    <a:pt x="1181100" y="402166"/>
                    <a:pt x="1181100" y="402166"/>
                  </a:cubicBezTo>
                </a:path>
              </a:pathLst>
            </a:custGeom>
            <a:ln w="762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 name="Freeform 4"/>
            <p:cNvSpPr/>
            <p:nvPr/>
          </p:nvSpPr>
          <p:spPr>
            <a:xfrm>
              <a:off x="3335436" y="1857375"/>
              <a:ext cx="1884264" cy="448519"/>
            </a:xfrm>
            <a:custGeom>
              <a:avLst/>
              <a:gdLst>
                <a:gd name="connsiteX0" fmla="*/ 207864 w 1884264"/>
                <a:gd name="connsiteY0" fmla="*/ 0 h 448519"/>
                <a:gd name="connsiteX1" fmla="*/ 122139 w 1884264"/>
                <a:gd name="connsiteY1" fmla="*/ 47625 h 448519"/>
                <a:gd name="connsiteX2" fmla="*/ 74514 w 1884264"/>
                <a:gd name="connsiteY2" fmla="*/ 104775 h 448519"/>
                <a:gd name="connsiteX3" fmla="*/ 55464 w 1884264"/>
                <a:gd name="connsiteY3" fmla="*/ 133350 h 448519"/>
                <a:gd name="connsiteX4" fmla="*/ 7839 w 1884264"/>
                <a:gd name="connsiteY4" fmla="*/ 180975 h 448519"/>
                <a:gd name="connsiteX5" fmla="*/ 7839 w 1884264"/>
                <a:gd name="connsiteY5" fmla="*/ 200025 h 448519"/>
                <a:gd name="connsiteX6" fmla="*/ 84039 w 1884264"/>
                <a:gd name="connsiteY6" fmla="*/ 200025 h 448519"/>
                <a:gd name="connsiteX7" fmla="*/ 179289 w 1884264"/>
                <a:gd name="connsiteY7" fmla="*/ 200025 h 448519"/>
                <a:gd name="connsiteX8" fmla="*/ 255489 w 1884264"/>
                <a:gd name="connsiteY8" fmla="*/ 219075 h 448519"/>
                <a:gd name="connsiteX9" fmla="*/ 369789 w 1884264"/>
                <a:gd name="connsiteY9" fmla="*/ 247650 h 448519"/>
                <a:gd name="connsiteX10" fmla="*/ 512664 w 1884264"/>
                <a:gd name="connsiteY10" fmla="*/ 266700 h 448519"/>
                <a:gd name="connsiteX11" fmla="*/ 665064 w 1884264"/>
                <a:gd name="connsiteY11" fmla="*/ 304800 h 448519"/>
                <a:gd name="connsiteX12" fmla="*/ 836514 w 1884264"/>
                <a:gd name="connsiteY12" fmla="*/ 361950 h 448519"/>
                <a:gd name="connsiteX13" fmla="*/ 988914 w 1884264"/>
                <a:gd name="connsiteY13" fmla="*/ 400050 h 448519"/>
                <a:gd name="connsiteX14" fmla="*/ 1084164 w 1884264"/>
                <a:gd name="connsiteY14" fmla="*/ 419100 h 448519"/>
                <a:gd name="connsiteX15" fmla="*/ 1169889 w 1884264"/>
                <a:gd name="connsiteY15" fmla="*/ 447675 h 448519"/>
                <a:gd name="connsiteX16" fmla="*/ 1274664 w 1884264"/>
                <a:gd name="connsiteY16" fmla="*/ 438150 h 448519"/>
                <a:gd name="connsiteX17" fmla="*/ 1408014 w 1884264"/>
                <a:gd name="connsiteY17" fmla="*/ 409575 h 448519"/>
                <a:gd name="connsiteX18" fmla="*/ 1550889 w 1884264"/>
                <a:gd name="connsiteY18" fmla="*/ 419100 h 448519"/>
                <a:gd name="connsiteX19" fmla="*/ 1731864 w 1884264"/>
                <a:gd name="connsiteY19" fmla="*/ 409575 h 448519"/>
                <a:gd name="connsiteX20" fmla="*/ 1884264 w 1884264"/>
                <a:gd name="connsiteY20" fmla="*/ 419100 h 448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884264" h="448519">
                  <a:moveTo>
                    <a:pt x="207864" y="0"/>
                  </a:moveTo>
                  <a:cubicBezTo>
                    <a:pt x="176114" y="15081"/>
                    <a:pt x="144364" y="30163"/>
                    <a:pt x="122139" y="47625"/>
                  </a:cubicBezTo>
                  <a:cubicBezTo>
                    <a:pt x="99914" y="65087"/>
                    <a:pt x="85626" y="90488"/>
                    <a:pt x="74514" y="104775"/>
                  </a:cubicBezTo>
                  <a:cubicBezTo>
                    <a:pt x="63401" y="119063"/>
                    <a:pt x="66576" y="120650"/>
                    <a:pt x="55464" y="133350"/>
                  </a:cubicBezTo>
                  <a:cubicBezTo>
                    <a:pt x="44352" y="146050"/>
                    <a:pt x="15776" y="169863"/>
                    <a:pt x="7839" y="180975"/>
                  </a:cubicBezTo>
                  <a:cubicBezTo>
                    <a:pt x="-99" y="192088"/>
                    <a:pt x="-4861" y="196850"/>
                    <a:pt x="7839" y="200025"/>
                  </a:cubicBezTo>
                  <a:cubicBezTo>
                    <a:pt x="20539" y="203200"/>
                    <a:pt x="84039" y="200025"/>
                    <a:pt x="84039" y="200025"/>
                  </a:cubicBezTo>
                  <a:cubicBezTo>
                    <a:pt x="112614" y="200025"/>
                    <a:pt x="150714" y="196850"/>
                    <a:pt x="179289" y="200025"/>
                  </a:cubicBezTo>
                  <a:cubicBezTo>
                    <a:pt x="207864" y="203200"/>
                    <a:pt x="255489" y="219075"/>
                    <a:pt x="255489" y="219075"/>
                  </a:cubicBezTo>
                  <a:cubicBezTo>
                    <a:pt x="287239" y="227012"/>
                    <a:pt x="326927" y="239713"/>
                    <a:pt x="369789" y="247650"/>
                  </a:cubicBezTo>
                  <a:cubicBezTo>
                    <a:pt x="412651" y="255587"/>
                    <a:pt x="463451" y="257175"/>
                    <a:pt x="512664" y="266700"/>
                  </a:cubicBezTo>
                  <a:cubicBezTo>
                    <a:pt x="561877" y="276225"/>
                    <a:pt x="611089" y="288925"/>
                    <a:pt x="665064" y="304800"/>
                  </a:cubicBezTo>
                  <a:cubicBezTo>
                    <a:pt x="719039" y="320675"/>
                    <a:pt x="782539" y="346075"/>
                    <a:pt x="836514" y="361950"/>
                  </a:cubicBezTo>
                  <a:cubicBezTo>
                    <a:pt x="890489" y="377825"/>
                    <a:pt x="947639" y="390525"/>
                    <a:pt x="988914" y="400050"/>
                  </a:cubicBezTo>
                  <a:cubicBezTo>
                    <a:pt x="1030189" y="409575"/>
                    <a:pt x="1054001" y="411162"/>
                    <a:pt x="1084164" y="419100"/>
                  </a:cubicBezTo>
                  <a:cubicBezTo>
                    <a:pt x="1114327" y="427038"/>
                    <a:pt x="1138139" y="444500"/>
                    <a:pt x="1169889" y="447675"/>
                  </a:cubicBezTo>
                  <a:cubicBezTo>
                    <a:pt x="1201639" y="450850"/>
                    <a:pt x="1234977" y="444500"/>
                    <a:pt x="1274664" y="438150"/>
                  </a:cubicBezTo>
                  <a:cubicBezTo>
                    <a:pt x="1314351" y="431800"/>
                    <a:pt x="1361977" y="412750"/>
                    <a:pt x="1408014" y="409575"/>
                  </a:cubicBezTo>
                  <a:cubicBezTo>
                    <a:pt x="1454051" y="406400"/>
                    <a:pt x="1496914" y="419100"/>
                    <a:pt x="1550889" y="419100"/>
                  </a:cubicBezTo>
                  <a:cubicBezTo>
                    <a:pt x="1604864" y="419100"/>
                    <a:pt x="1676302" y="409575"/>
                    <a:pt x="1731864" y="409575"/>
                  </a:cubicBezTo>
                  <a:cubicBezTo>
                    <a:pt x="1787426" y="409575"/>
                    <a:pt x="1835845" y="414337"/>
                    <a:pt x="1884264" y="419100"/>
                  </a:cubicBezTo>
                </a:path>
              </a:pathLst>
            </a:custGeom>
            <a:ln w="762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6" name="Freeform 5"/>
            <p:cNvSpPr/>
            <p:nvPr/>
          </p:nvSpPr>
          <p:spPr>
            <a:xfrm>
              <a:off x="3343027" y="2303218"/>
              <a:ext cx="981323" cy="563807"/>
            </a:xfrm>
            <a:custGeom>
              <a:avLst/>
              <a:gdLst>
                <a:gd name="connsiteX0" fmla="*/ 209798 w 981323"/>
                <a:gd name="connsiteY0" fmla="*/ 487607 h 563807"/>
                <a:gd name="connsiteX1" fmla="*/ 171698 w 981323"/>
                <a:gd name="connsiteY1" fmla="*/ 401882 h 563807"/>
                <a:gd name="connsiteX2" fmla="*/ 152648 w 981323"/>
                <a:gd name="connsiteY2" fmla="*/ 325682 h 563807"/>
                <a:gd name="connsiteX3" fmla="*/ 95498 w 981323"/>
                <a:gd name="connsiteY3" fmla="*/ 239957 h 563807"/>
                <a:gd name="connsiteX4" fmla="*/ 57398 w 981323"/>
                <a:gd name="connsiteY4" fmla="*/ 201857 h 563807"/>
                <a:gd name="connsiteX5" fmla="*/ 28823 w 981323"/>
                <a:gd name="connsiteY5" fmla="*/ 144707 h 563807"/>
                <a:gd name="connsiteX6" fmla="*/ 9773 w 981323"/>
                <a:gd name="connsiteY6" fmla="*/ 106607 h 563807"/>
                <a:gd name="connsiteX7" fmla="*/ 248 w 981323"/>
                <a:gd name="connsiteY7" fmla="*/ 68507 h 563807"/>
                <a:gd name="connsiteX8" fmla="*/ 19298 w 981323"/>
                <a:gd name="connsiteY8" fmla="*/ 20882 h 563807"/>
                <a:gd name="connsiteX9" fmla="*/ 85973 w 981323"/>
                <a:gd name="connsiteY9" fmla="*/ 1832 h 563807"/>
                <a:gd name="connsiteX10" fmla="*/ 133598 w 981323"/>
                <a:gd name="connsiteY10" fmla="*/ 1832 h 563807"/>
                <a:gd name="connsiteX11" fmla="*/ 219323 w 981323"/>
                <a:gd name="connsiteY11" fmla="*/ 11357 h 563807"/>
                <a:gd name="connsiteX12" fmla="*/ 362198 w 981323"/>
                <a:gd name="connsiteY12" fmla="*/ 39932 h 563807"/>
                <a:gd name="connsiteX13" fmla="*/ 476498 w 981323"/>
                <a:gd name="connsiteY13" fmla="*/ 68507 h 563807"/>
                <a:gd name="connsiteX14" fmla="*/ 600323 w 981323"/>
                <a:gd name="connsiteY14" fmla="*/ 97082 h 563807"/>
                <a:gd name="connsiteX15" fmla="*/ 705098 w 981323"/>
                <a:gd name="connsiteY15" fmla="*/ 144707 h 563807"/>
                <a:gd name="connsiteX16" fmla="*/ 800348 w 981323"/>
                <a:gd name="connsiteY16" fmla="*/ 163757 h 563807"/>
                <a:gd name="connsiteX17" fmla="*/ 895598 w 981323"/>
                <a:gd name="connsiteY17" fmla="*/ 220907 h 563807"/>
                <a:gd name="connsiteX18" fmla="*/ 943223 w 981323"/>
                <a:gd name="connsiteY18" fmla="*/ 259007 h 563807"/>
                <a:gd name="connsiteX19" fmla="*/ 962273 w 981323"/>
                <a:gd name="connsiteY19" fmla="*/ 316157 h 563807"/>
                <a:gd name="connsiteX20" fmla="*/ 971798 w 981323"/>
                <a:gd name="connsiteY20" fmla="*/ 382832 h 563807"/>
                <a:gd name="connsiteX21" fmla="*/ 981323 w 981323"/>
                <a:gd name="connsiteY21" fmla="*/ 459032 h 563807"/>
                <a:gd name="connsiteX22" fmla="*/ 971798 w 981323"/>
                <a:gd name="connsiteY22" fmla="*/ 563807 h 563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81323" h="563807">
                  <a:moveTo>
                    <a:pt x="209798" y="487607"/>
                  </a:moveTo>
                  <a:cubicBezTo>
                    <a:pt x="195510" y="458238"/>
                    <a:pt x="181223" y="428869"/>
                    <a:pt x="171698" y="401882"/>
                  </a:cubicBezTo>
                  <a:cubicBezTo>
                    <a:pt x="162173" y="374895"/>
                    <a:pt x="165348" y="352669"/>
                    <a:pt x="152648" y="325682"/>
                  </a:cubicBezTo>
                  <a:cubicBezTo>
                    <a:pt x="139948" y="298695"/>
                    <a:pt x="111373" y="260594"/>
                    <a:pt x="95498" y="239957"/>
                  </a:cubicBezTo>
                  <a:cubicBezTo>
                    <a:pt x="79623" y="219319"/>
                    <a:pt x="68510" y="217732"/>
                    <a:pt x="57398" y="201857"/>
                  </a:cubicBezTo>
                  <a:cubicBezTo>
                    <a:pt x="46285" y="185982"/>
                    <a:pt x="28823" y="144707"/>
                    <a:pt x="28823" y="144707"/>
                  </a:cubicBezTo>
                  <a:cubicBezTo>
                    <a:pt x="20886" y="128832"/>
                    <a:pt x="14536" y="119307"/>
                    <a:pt x="9773" y="106607"/>
                  </a:cubicBezTo>
                  <a:cubicBezTo>
                    <a:pt x="5010" y="93907"/>
                    <a:pt x="-1339" y="82794"/>
                    <a:pt x="248" y="68507"/>
                  </a:cubicBezTo>
                  <a:cubicBezTo>
                    <a:pt x="1835" y="54220"/>
                    <a:pt x="5010" y="31994"/>
                    <a:pt x="19298" y="20882"/>
                  </a:cubicBezTo>
                  <a:cubicBezTo>
                    <a:pt x="33585" y="9769"/>
                    <a:pt x="66923" y="5007"/>
                    <a:pt x="85973" y="1832"/>
                  </a:cubicBezTo>
                  <a:cubicBezTo>
                    <a:pt x="105023" y="-1343"/>
                    <a:pt x="111373" y="245"/>
                    <a:pt x="133598" y="1832"/>
                  </a:cubicBezTo>
                  <a:cubicBezTo>
                    <a:pt x="155823" y="3419"/>
                    <a:pt x="181223" y="5007"/>
                    <a:pt x="219323" y="11357"/>
                  </a:cubicBezTo>
                  <a:cubicBezTo>
                    <a:pt x="257423" y="17707"/>
                    <a:pt x="319336" y="30407"/>
                    <a:pt x="362198" y="39932"/>
                  </a:cubicBezTo>
                  <a:cubicBezTo>
                    <a:pt x="405060" y="49457"/>
                    <a:pt x="476498" y="68507"/>
                    <a:pt x="476498" y="68507"/>
                  </a:cubicBezTo>
                  <a:cubicBezTo>
                    <a:pt x="516186" y="78032"/>
                    <a:pt x="562223" y="84382"/>
                    <a:pt x="600323" y="97082"/>
                  </a:cubicBezTo>
                  <a:cubicBezTo>
                    <a:pt x="638423" y="109782"/>
                    <a:pt x="671761" y="133595"/>
                    <a:pt x="705098" y="144707"/>
                  </a:cubicBezTo>
                  <a:cubicBezTo>
                    <a:pt x="738435" y="155819"/>
                    <a:pt x="768598" y="151057"/>
                    <a:pt x="800348" y="163757"/>
                  </a:cubicBezTo>
                  <a:cubicBezTo>
                    <a:pt x="832098" y="176457"/>
                    <a:pt x="871786" y="205032"/>
                    <a:pt x="895598" y="220907"/>
                  </a:cubicBezTo>
                  <a:cubicBezTo>
                    <a:pt x="919411" y="236782"/>
                    <a:pt x="932111" y="243132"/>
                    <a:pt x="943223" y="259007"/>
                  </a:cubicBezTo>
                  <a:cubicBezTo>
                    <a:pt x="954336" y="274882"/>
                    <a:pt x="957511" y="295520"/>
                    <a:pt x="962273" y="316157"/>
                  </a:cubicBezTo>
                  <a:cubicBezTo>
                    <a:pt x="967035" y="336794"/>
                    <a:pt x="968623" y="359019"/>
                    <a:pt x="971798" y="382832"/>
                  </a:cubicBezTo>
                  <a:cubicBezTo>
                    <a:pt x="974973" y="406644"/>
                    <a:pt x="981323" y="428870"/>
                    <a:pt x="981323" y="459032"/>
                  </a:cubicBezTo>
                  <a:cubicBezTo>
                    <a:pt x="981323" y="489194"/>
                    <a:pt x="976560" y="526500"/>
                    <a:pt x="971798" y="563807"/>
                  </a:cubicBezTo>
                </a:path>
              </a:pathLst>
            </a:custGeom>
            <a:ln w="762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7" name="Freeform 6"/>
            <p:cNvSpPr/>
            <p:nvPr/>
          </p:nvSpPr>
          <p:spPr>
            <a:xfrm>
              <a:off x="4399634" y="2645436"/>
              <a:ext cx="610516" cy="650214"/>
            </a:xfrm>
            <a:custGeom>
              <a:avLst/>
              <a:gdLst>
                <a:gd name="connsiteX0" fmla="*/ 916 w 610516"/>
                <a:gd name="connsiteY0" fmla="*/ 212064 h 650214"/>
                <a:gd name="connsiteX1" fmla="*/ 916 w 610516"/>
                <a:gd name="connsiteY1" fmla="*/ 116814 h 650214"/>
                <a:gd name="connsiteX2" fmla="*/ 10441 w 610516"/>
                <a:gd name="connsiteY2" fmla="*/ 69189 h 650214"/>
                <a:gd name="connsiteX3" fmla="*/ 48541 w 610516"/>
                <a:gd name="connsiteY3" fmla="*/ 31089 h 650214"/>
                <a:gd name="connsiteX4" fmla="*/ 77116 w 610516"/>
                <a:gd name="connsiteY4" fmla="*/ 2514 h 650214"/>
                <a:gd name="connsiteX5" fmla="*/ 115216 w 610516"/>
                <a:gd name="connsiteY5" fmla="*/ 2514 h 650214"/>
                <a:gd name="connsiteX6" fmla="*/ 162841 w 610516"/>
                <a:gd name="connsiteY6" fmla="*/ 12039 h 650214"/>
                <a:gd name="connsiteX7" fmla="*/ 248566 w 610516"/>
                <a:gd name="connsiteY7" fmla="*/ 40614 h 650214"/>
                <a:gd name="connsiteX8" fmla="*/ 334291 w 610516"/>
                <a:gd name="connsiteY8" fmla="*/ 78714 h 650214"/>
                <a:gd name="connsiteX9" fmla="*/ 391441 w 610516"/>
                <a:gd name="connsiteY9" fmla="*/ 116814 h 650214"/>
                <a:gd name="connsiteX10" fmla="*/ 458116 w 610516"/>
                <a:gd name="connsiteY10" fmla="*/ 154914 h 650214"/>
                <a:gd name="connsiteX11" fmla="*/ 534316 w 610516"/>
                <a:gd name="connsiteY11" fmla="*/ 212064 h 650214"/>
                <a:gd name="connsiteX12" fmla="*/ 581941 w 610516"/>
                <a:gd name="connsiteY12" fmla="*/ 269214 h 650214"/>
                <a:gd name="connsiteX13" fmla="*/ 591466 w 610516"/>
                <a:gd name="connsiteY13" fmla="*/ 345414 h 650214"/>
                <a:gd name="connsiteX14" fmla="*/ 591466 w 610516"/>
                <a:gd name="connsiteY14" fmla="*/ 421614 h 650214"/>
                <a:gd name="connsiteX15" fmla="*/ 572416 w 610516"/>
                <a:gd name="connsiteY15" fmla="*/ 507339 h 650214"/>
                <a:gd name="connsiteX16" fmla="*/ 610516 w 610516"/>
                <a:gd name="connsiteY16" fmla="*/ 650214 h 65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10516" h="650214">
                  <a:moveTo>
                    <a:pt x="916" y="212064"/>
                  </a:moveTo>
                  <a:cubicBezTo>
                    <a:pt x="122" y="176345"/>
                    <a:pt x="-672" y="140627"/>
                    <a:pt x="916" y="116814"/>
                  </a:cubicBezTo>
                  <a:cubicBezTo>
                    <a:pt x="2504" y="93001"/>
                    <a:pt x="2504" y="83476"/>
                    <a:pt x="10441" y="69189"/>
                  </a:cubicBezTo>
                  <a:cubicBezTo>
                    <a:pt x="18378" y="54902"/>
                    <a:pt x="48541" y="31089"/>
                    <a:pt x="48541" y="31089"/>
                  </a:cubicBezTo>
                  <a:cubicBezTo>
                    <a:pt x="59653" y="19977"/>
                    <a:pt x="66004" y="7276"/>
                    <a:pt x="77116" y="2514"/>
                  </a:cubicBezTo>
                  <a:cubicBezTo>
                    <a:pt x="88228" y="-2248"/>
                    <a:pt x="100929" y="927"/>
                    <a:pt x="115216" y="2514"/>
                  </a:cubicBezTo>
                  <a:cubicBezTo>
                    <a:pt x="129503" y="4101"/>
                    <a:pt x="140616" y="5689"/>
                    <a:pt x="162841" y="12039"/>
                  </a:cubicBezTo>
                  <a:cubicBezTo>
                    <a:pt x="185066" y="18389"/>
                    <a:pt x="219991" y="29502"/>
                    <a:pt x="248566" y="40614"/>
                  </a:cubicBezTo>
                  <a:cubicBezTo>
                    <a:pt x="277141" y="51726"/>
                    <a:pt x="310479" y="66014"/>
                    <a:pt x="334291" y="78714"/>
                  </a:cubicBezTo>
                  <a:cubicBezTo>
                    <a:pt x="358104" y="91414"/>
                    <a:pt x="370804" y="104114"/>
                    <a:pt x="391441" y="116814"/>
                  </a:cubicBezTo>
                  <a:cubicBezTo>
                    <a:pt x="412078" y="129514"/>
                    <a:pt x="434304" y="139039"/>
                    <a:pt x="458116" y="154914"/>
                  </a:cubicBezTo>
                  <a:cubicBezTo>
                    <a:pt x="481929" y="170789"/>
                    <a:pt x="513679" y="193014"/>
                    <a:pt x="534316" y="212064"/>
                  </a:cubicBezTo>
                  <a:cubicBezTo>
                    <a:pt x="554953" y="231114"/>
                    <a:pt x="572416" y="246989"/>
                    <a:pt x="581941" y="269214"/>
                  </a:cubicBezTo>
                  <a:cubicBezTo>
                    <a:pt x="591466" y="291439"/>
                    <a:pt x="589879" y="320014"/>
                    <a:pt x="591466" y="345414"/>
                  </a:cubicBezTo>
                  <a:cubicBezTo>
                    <a:pt x="593054" y="370814"/>
                    <a:pt x="594641" y="394626"/>
                    <a:pt x="591466" y="421614"/>
                  </a:cubicBezTo>
                  <a:cubicBezTo>
                    <a:pt x="588291" y="448602"/>
                    <a:pt x="569241" y="469239"/>
                    <a:pt x="572416" y="507339"/>
                  </a:cubicBezTo>
                  <a:cubicBezTo>
                    <a:pt x="575591" y="545439"/>
                    <a:pt x="593053" y="597826"/>
                    <a:pt x="610516" y="650214"/>
                  </a:cubicBezTo>
                </a:path>
              </a:pathLst>
            </a:custGeom>
            <a:ln w="762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8" name="Freeform 7"/>
            <p:cNvSpPr/>
            <p:nvPr/>
          </p:nvSpPr>
          <p:spPr>
            <a:xfrm>
              <a:off x="4714837" y="2398848"/>
              <a:ext cx="2400338" cy="1468302"/>
            </a:xfrm>
            <a:custGeom>
              <a:avLst/>
              <a:gdLst>
                <a:gd name="connsiteX0" fmla="*/ 485813 w 2400338"/>
                <a:gd name="connsiteY0" fmla="*/ 20502 h 1468302"/>
                <a:gd name="connsiteX1" fmla="*/ 323888 w 2400338"/>
                <a:gd name="connsiteY1" fmla="*/ 39552 h 1468302"/>
                <a:gd name="connsiteX2" fmla="*/ 323888 w 2400338"/>
                <a:gd name="connsiteY2" fmla="*/ 39552 h 1468302"/>
                <a:gd name="connsiteX3" fmla="*/ 209588 w 2400338"/>
                <a:gd name="connsiteY3" fmla="*/ 10977 h 1468302"/>
                <a:gd name="connsiteX4" fmla="*/ 123863 w 2400338"/>
                <a:gd name="connsiteY4" fmla="*/ 1452 h 1468302"/>
                <a:gd name="connsiteX5" fmla="*/ 66713 w 2400338"/>
                <a:gd name="connsiteY5" fmla="*/ 39552 h 1468302"/>
                <a:gd name="connsiteX6" fmla="*/ 38 w 2400338"/>
                <a:gd name="connsiteY6" fmla="*/ 39552 h 1468302"/>
                <a:gd name="connsiteX7" fmla="*/ 76238 w 2400338"/>
                <a:gd name="connsiteY7" fmla="*/ 77652 h 1468302"/>
                <a:gd name="connsiteX8" fmla="*/ 181013 w 2400338"/>
                <a:gd name="connsiteY8" fmla="*/ 125277 h 1468302"/>
                <a:gd name="connsiteX9" fmla="*/ 342938 w 2400338"/>
                <a:gd name="connsiteY9" fmla="*/ 201477 h 1468302"/>
                <a:gd name="connsiteX10" fmla="*/ 476288 w 2400338"/>
                <a:gd name="connsiteY10" fmla="*/ 277677 h 1468302"/>
                <a:gd name="connsiteX11" fmla="*/ 628688 w 2400338"/>
                <a:gd name="connsiteY11" fmla="*/ 382452 h 1468302"/>
                <a:gd name="connsiteX12" fmla="*/ 800138 w 2400338"/>
                <a:gd name="connsiteY12" fmla="*/ 487227 h 1468302"/>
                <a:gd name="connsiteX13" fmla="*/ 943013 w 2400338"/>
                <a:gd name="connsiteY13" fmla="*/ 582477 h 1468302"/>
                <a:gd name="connsiteX14" fmla="*/ 1123988 w 2400338"/>
                <a:gd name="connsiteY14" fmla="*/ 706302 h 1468302"/>
                <a:gd name="connsiteX15" fmla="*/ 1266863 w 2400338"/>
                <a:gd name="connsiteY15" fmla="*/ 811077 h 1468302"/>
                <a:gd name="connsiteX16" fmla="*/ 1390688 w 2400338"/>
                <a:gd name="connsiteY16" fmla="*/ 925377 h 1468302"/>
                <a:gd name="connsiteX17" fmla="*/ 1562138 w 2400338"/>
                <a:gd name="connsiteY17" fmla="*/ 1058727 h 1468302"/>
                <a:gd name="connsiteX18" fmla="*/ 1647863 w 2400338"/>
                <a:gd name="connsiteY18" fmla="*/ 1163502 h 1468302"/>
                <a:gd name="connsiteX19" fmla="*/ 1771688 w 2400338"/>
                <a:gd name="connsiteY19" fmla="*/ 1268277 h 1468302"/>
                <a:gd name="connsiteX20" fmla="*/ 1866938 w 2400338"/>
                <a:gd name="connsiteY20" fmla="*/ 1354002 h 1468302"/>
                <a:gd name="connsiteX21" fmla="*/ 1924088 w 2400338"/>
                <a:gd name="connsiteY21" fmla="*/ 1392102 h 1468302"/>
                <a:gd name="connsiteX22" fmla="*/ 1981238 w 2400338"/>
                <a:gd name="connsiteY22" fmla="*/ 1401627 h 1468302"/>
                <a:gd name="connsiteX23" fmla="*/ 2114588 w 2400338"/>
                <a:gd name="connsiteY23" fmla="*/ 1430202 h 1468302"/>
                <a:gd name="connsiteX24" fmla="*/ 2247938 w 2400338"/>
                <a:gd name="connsiteY24" fmla="*/ 1430202 h 1468302"/>
                <a:gd name="connsiteX25" fmla="*/ 2400338 w 2400338"/>
                <a:gd name="connsiteY25" fmla="*/ 1468302 h 1468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400338" h="1468302">
                  <a:moveTo>
                    <a:pt x="485813" y="20502"/>
                  </a:moveTo>
                  <a:lnTo>
                    <a:pt x="323888" y="39552"/>
                  </a:lnTo>
                  <a:lnTo>
                    <a:pt x="323888" y="39552"/>
                  </a:lnTo>
                  <a:cubicBezTo>
                    <a:pt x="304838" y="34790"/>
                    <a:pt x="242925" y="17327"/>
                    <a:pt x="209588" y="10977"/>
                  </a:cubicBezTo>
                  <a:cubicBezTo>
                    <a:pt x="176250" y="4627"/>
                    <a:pt x="147675" y="-3310"/>
                    <a:pt x="123863" y="1452"/>
                  </a:cubicBezTo>
                  <a:cubicBezTo>
                    <a:pt x="100051" y="6214"/>
                    <a:pt x="87350" y="33202"/>
                    <a:pt x="66713" y="39552"/>
                  </a:cubicBezTo>
                  <a:cubicBezTo>
                    <a:pt x="46076" y="45902"/>
                    <a:pt x="-1550" y="33202"/>
                    <a:pt x="38" y="39552"/>
                  </a:cubicBezTo>
                  <a:cubicBezTo>
                    <a:pt x="1625" y="45902"/>
                    <a:pt x="46076" y="63365"/>
                    <a:pt x="76238" y="77652"/>
                  </a:cubicBezTo>
                  <a:cubicBezTo>
                    <a:pt x="106400" y="91939"/>
                    <a:pt x="181013" y="125277"/>
                    <a:pt x="181013" y="125277"/>
                  </a:cubicBezTo>
                  <a:cubicBezTo>
                    <a:pt x="225463" y="145915"/>
                    <a:pt x="293726" y="176077"/>
                    <a:pt x="342938" y="201477"/>
                  </a:cubicBezTo>
                  <a:cubicBezTo>
                    <a:pt x="392150" y="226877"/>
                    <a:pt x="428663" y="247515"/>
                    <a:pt x="476288" y="277677"/>
                  </a:cubicBezTo>
                  <a:cubicBezTo>
                    <a:pt x="523913" y="307839"/>
                    <a:pt x="574713" y="347527"/>
                    <a:pt x="628688" y="382452"/>
                  </a:cubicBezTo>
                  <a:cubicBezTo>
                    <a:pt x="682663" y="417377"/>
                    <a:pt x="747750" y="453889"/>
                    <a:pt x="800138" y="487227"/>
                  </a:cubicBezTo>
                  <a:cubicBezTo>
                    <a:pt x="852526" y="520565"/>
                    <a:pt x="943013" y="582477"/>
                    <a:pt x="943013" y="582477"/>
                  </a:cubicBezTo>
                  <a:lnTo>
                    <a:pt x="1123988" y="706302"/>
                  </a:lnTo>
                  <a:cubicBezTo>
                    <a:pt x="1177963" y="744402"/>
                    <a:pt x="1222413" y="774565"/>
                    <a:pt x="1266863" y="811077"/>
                  </a:cubicBezTo>
                  <a:cubicBezTo>
                    <a:pt x="1311313" y="847589"/>
                    <a:pt x="1341476" y="884102"/>
                    <a:pt x="1390688" y="925377"/>
                  </a:cubicBezTo>
                  <a:cubicBezTo>
                    <a:pt x="1439900" y="966652"/>
                    <a:pt x="1519276" y="1019040"/>
                    <a:pt x="1562138" y="1058727"/>
                  </a:cubicBezTo>
                  <a:cubicBezTo>
                    <a:pt x="1605000" y="1098414"/>
                    <a:pt x="1612938" y="1128577"/>
                    <a:pt x="1647863" y="1163502"/>
                  </a:cubicBezTo>
                  <a:cubicBezTo>
                    <a:pt x="1682788" y="1198427"/>
                    <a:pt x="1735176" y="1236527"/>
                    <a:pt x="1771688" y="1268277"/>
                  </a:cubicBezTo>
                  <a:cubicBezTo>
                    <a:pt x="1808200" y="1300027"/>
                    <a:pt x="1841538" y="1333364"/>
                    <a:pt x="1866938" y="1354002"/>
                  </a:cubicBezTo>
                  <a:cubicBezTo>
                    <a:pt x="1892338" y="1374640"/>
                    <a:pt x="1905038" y="1384165"/>
                    <a:pt x="1924088" y="1392102"/>
                  </a:cubicBezTo>
                  <a:cubicBezTo>
                    <a:pt x="1943138" y="1400039"/>
                    <a:pt x="1949488" y="1395277"/>
                    <a:pt x="1981238" y="1401627"/>
                  </a:cubicBezTo>
                  <a:cubicBezTo>
                    <a:pt x="2012988" y="1407977"/>
                    <a:pt x="2070138" y="1425440"/>
                    <a:pt x="2114588" y="1430202"/>
                  </a:cubicBezTo>
                  <a:cubicBezTo>
                    <a:pt x="2159038" y="1434965"/>
                    <a:pt x="2200313" y="1423852"/>
                    <a:pt x="2247938" y="1430202"/>
                  </a:cubicBezTo>
                  <a:cubicBezTo>
                    <a:pt x="2295563" y="1436552"/>
                    <a:pt x="2347950" y="1452427"/>
                    <a:pt x="2400338" y="1468302"/>
                  </a:cubicBezTo>
                </a:path>
              </a:pathLst>
            </a:custGeom>
            <a:ln w="762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9" name="Freeform 8"/>
            <p:cNvSpPr/>
            <p:nvPr/>
          </p:nvSpPr>
          <p:spPr>
            <a:xfrm>
              <a:off x="5090231" y="2933650"/>
              <a:ext cx="1205794" cy="1209725"/>
            </a:xfrm>
            <a:custGeom>
              <a:avLst/>
              <a:gdLst>
                <a:gd name="connsiteX0" fmla="*/ 15169 w 1205794"/>
                <a:gd name="connsiteY0" fmla="*/ 352475 h 1209725"/>
                <a:gd name="connsiteX1" fmla="*/ 15169 w 1205794"/>
                <a:gd name="connsiteY1" fmla="*/ 285800 h 1209725"/>
                <a:gd name="connsiteX2" fmla="*/ 15169 w 1205794"/>
                <a:gd name="connsiteY2" fmla="*/ 219125 h 1209725"/>
                <a:gd name="connsiteX3" fmla="*/ 5644 w 1205794"/>
                <a:gd name="connsiteY3" fmla="*/ 142925 h 1209725"/>
                <a:gd name="connsiteX4" fmla="*/ 5644 w 1205794"/>
                <a:gd name="connsiteY4" fmla="*/ 66725 h 1209725"/>
                <a:gd name="connsiteX5" fmla="*/ 5644 w 1205794"/>
                <a:gd name="connsiteY5" fmla="*/ 50 h 1209725"/>
                <a:gd name="connsiteX6" fmla="*/ 81844 w 1205794"/>
                <a:gd name="connsiteY6" fmla="*/ 57200 h 1209725"/>
                <a:gd name="connsiteX7" fmla="*/ 196144 w 1205794"/>
                <a:gd name="connsiteY7" fmla="*/ 133400 h 1209725"/>
                <a:gd name="connsiteX8" fmla="*/ 329494 w 1205794"/>
                <a:gd name="connsiteY8" fmla="*/ 219125 h 1209725"/>
                <a:gd name="connsiteX9" fmla="*/ 453319 w 1205794"/>
                <a:gd name="connsiteY9" fmla="*/ 314375 h 1209725"/>
                <a:gd name="connsiteX10" fmla="*/ 567619 w 1205794"/>
                <a:gd name="connsiteY10" fmla="*/ 381050 h 1209725"/>
                <a:gd name="connsiteX11" fmla="*/ 720019 w 1205794"/>
                <a:gd name="connsiteY11" fmla="*/ 476300 h 1209725"/>
                <a:gd name="connsiteX12" fmla="*/ 853369 w 1205794"/>
                <a:gd name="connsiteY12" fmla="*/ 562025 h 1209725"/>
                <a:gd name="connsiteX13" fmla="*/ 967669 w 1205794"/>
                <a:gd name="connsiteY13" fmla="*/ 666800 h 1209725"/>
                <a:gd name="connsiteX14" fmla="*/ 1081969 w 1205794"/>
                <a:gd name="connsiteY14" fmla="*/ 723950 h 1209725"/>
                <a:gd name="connsiteX15" fmla="*/ 1158169 w 1205794"/>
                <a:gd name="connsiteY15" fmla="*/ 809675 h 1209725"/>
                <a:gd name="connsiteX16" fmla="*/ 1196269 w 1205794"/>
                <a:gd name="connsiteY16" fmla="*/ 847775 h 1209725"/>
                <a:gd name="connsiteX17" fmla="*/ 1196269 w 1205794"/>
                <a:gd name="connsiteY17" fmla="*/ 971600 h 1209725"/>
                <a:gd name="connsiteX18" fmla="*/ 1196269 w 1205794"/>
                <a:gd name="connsiteY18" fmla="*/ 1114475 h 1209725"/>
                <a:gd name="connsiteX19" fmla="*/ 1205794 w 1205794"/>
                <a:gd name="connsiteY19" fmla="*/ 1209725 h 1209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05794" h="1209725">
                  <a:moveTo>
                    <a:pt x="15169" y="352475"/>
                  </a:moveTo>
                  <a:lnTo>
                    <a:pt x="15169" y="285800"/>
                  </a:lnTo>
                  <a:cubicBezTo>
                    <a:pt x="15169" y="263575"/>
                    <a:pt x="16757" y="242938"/>
                    <a:pt x="15169" y="219125"/>
                  </a:cubicBezTo>
                  <a:cubicBezTo>
                    <a:pt x="13581" y="195312"/>
                    <a:pt x="7231" y="168325"/>
                    <a:pt x="5644" y="142925"/>
                  </a:cubicBezTo>
                  <a:cubicBezTo>
                    <a:pt x="4056" y="117525"/>
                    <a:pt x="5644" y="66725"/>
                    <a:pt x="5644" y="66725"/>
                  </a:cubicBezTo>
                  <a:cubicBezTo>
                    <a:pt x="5644" y="42913"/>
                    <a:pt x="-7056" y="1637"/>
                    <a:pt x="5644" y="50"/>
                  </a:cubicBezTo>
                  <a:cubicBezTo>
                    <a:pt x="18344" y="-1537"/>
                    <a:pt x="50094" y="34975"/>
                    <a:pt x="81844" y="57200"/>
                  </a:cubicBezTo>
                  <a:cubicBezTo>
                    <a:pt x="113594" y="79425"/>
                    <a:pt x="154869" y="106413"/>
                    <a:pt x="196144" y="133400"/>
                  </a:cubicBezTo>
                  <a:cubicBezTo>
                    <a:pt x="237419" y="160387"/>
                    <a:pt x="286632" y="188963"/>
                    <a:pt x="329494" y="219125"/>
                  </a:cubicBezTo>
                  <a:cubicBezTo>
                    <a:pt x="372356" y="249287"/>
                    <a:pt x="413632" y="287387"/>
                    <a:pt x="453319" y="314375"/>
                  </a:cubicBezTo>
                  <a:cubicBezTo>
                    <a:pt x="493007" y="341362"/>
                    <a:pt x="523169" y="354062"/>
                    <a:pt x="567619" y="381050"/>
                  </a:cubicBezTo>
                  <a:cubicBezTo>
                    <a:pt x="612069" y="408038"/>
                    <a:pt x="720019" y="476300"/>
                    <a:pt x="720019" y="476300"/>
                  </a:cubicBezTo>
                  <a:cubicBezTo>
                    <a:pt x="767644" y="506462"/>
                    <a:pt x="812094" y="530275"/>
                    <a:pt x="853369" y="562025"/>
                  </a:cubicBezTo>
                  <a:cubicBezTo>
                    <a:pt x="894644" y="593775"/>
                    <a:pt x="929569" y="639813"/>
                    <a:pt x="967669" y="666800"/>
                  </a:cubicBezTo>
                  <a:cubicBezTo>
                    <a:pt x="1005769" y="693787"/>
                    <a:pt x="1050219" y="700138"/>
                    <a:pt x="1081969" y="723950"/>
                  </a:cubicBezTo>
                  <a:cubicBezTo>
                    <a:pt x="1113719" y="747762"/>
                    <a:pt x="1139119" y="789038"/>
                    <a:pt x="1158169" y="809675"/>
                  </a:cubicBezTo>
                  <a:cubicBezTo>
                    <a:pt x="1177219" y="830312"/>
                    <a:pt x="1189919" y="820788"/>
                    <a:pt x="1196269" y="847775"/>
                  </a:cubicBezTo>
                  <a:cubicBezTo>
                    <a:pt x="1202619" y="874762"/>
                    <a:pt x="1196269" y="971600"/>
                    <a:pt x="1196269" y="971600"/>
                  </a:cubicBezTo>
                  <a:cubicBezTo>
                    <a:pt x="1196269" y="1016050"/>
                    <a:pt x="1194682" y="1074788"/>
                    <a:pt x="1196269" y="1114475"/>
                  </a:cubicBezTo>
                  <a:cubicBezTo>
                    <a:pt x="1197856" y="1154162"/>
                    <a:pt x="1201825" y="1181943"/>
                    <a:pt x="1205794" y="1209725"/>
                  </a:cubicBezTo>
                </a:path>
              </a:pathLst>
            </a:custGeom>
            <a:ln w="762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 name="Freeform 9"/>
            <p:cNvSpPr/>
            <p:nvPr/>
          </p:nvSpPr>
          <p:spPr>
            <a:xfrm>
              <a:off x="6357056" y="3838151"/>
              <a:ext cx="729544" cy="1124374"/>
            </a:xfrm>
            <a:custGeom>
              <a:avLst/>
              <a:gdLst>
                <a:gd name="connsiteX0" fmla="*/ 24694 w 729544"/>
                <a:gd name="connsiteY0" fmla="*/ 286174 h 1124374"/>
                <a:gd name="connsiteX1" fmla="*/ 15169 w 729544"/>
                <a:gd name="connsiteY1" fmla="*/ 219499 h 1124374"/>
                <a:gd name="connsiteX2" fmla="*/ 15169 w 729544"/>
                <a:gd name="connsiteY2" fmla="*/ 152824 h 1124374"/>
                <a:gd name="connsiteX3" fmla="*/ 5644 w 729544"/>
                <a:gd name="connsiteY3" fmla="*/ 95674 h 1124374"/>
                <a:gd name="connsiteX4" fmla="*/ 5644 w 729544"/>
                <a:gd name="connsiteY4" fmla="*/ 48049 h 1124374"/>
                <a:gd name="connsiteX5" fmla="*/ 5644 w 729544"/>
                <a:gd name="connsiteY5" fmla="*/ 424 h 1124374"/>
                <a:gd name="connsiteX6" fmla="*/ 81844 w 729544"/>
                <a:gd name="connsiteY6" fmla="*/ 76624 h 1124374"/>
                <a:gd name="connsiteX7" fmla="*/ 167569 w 729544"/>
                <a:gd name="connsiteY7" fmla="*/ 171874 h 1124374"/>
                <a:gd name="connsiteX8" fmla="*/ 291394 w 729544"/>
                <a:gd name="connsiteY8" fmla="*/ 295699 h 1124374"/>
                <a:gd name="connsiteX9" fmla="*/ 386644 w 729544"/>
                <a:gd name="connsiteY9" fmla="*/ 390949 h 1124374"/>
                <a:gd name="connsiteX10" fmla="*/ 491419 w 729544"/>
                <a:gd name="connsiteY10" fmla="*/ 495724 h 1124374"/>
                <a:gd name="connsiteX11" fmla="*/ 586669 w 729544"/>
                <a:gd name="connsiteY11" fmla="*/ 600499 h 1124374"/>
                <a:gd name="connsiteX12" fmla="*/ 672394 w 729544"/>
                <a:gd name="connsiteY12" fmla="*/ 714799 h 1124374"/>
                <a:gd name="connsiteX13" fmla="*/ 710494 w 729544"/>
                <a:gd name="connsiteY13" fmla="*/ 810049 h 1124374"/>
                <a:gd name="connsiteX14" fmla="*/ 729544 w 729544"/>
                <a:gd name="connsiteY14" fmla="*/ 933874 h 1124374"/>
                <a:gd name="connsiteX15" fmla="*/ 710494 w 729544"/>
                <a:gd name="connsiteY15" fmla="*/ 1067224 h 1124374"/>
                <a:gd name="connsiteX16" fmla="*/ 691444 w 729544"/>
                <a:gd name="connsiteY16" fmla="*/ 1124374 h 1124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29544" h="1124374">
                  <a:moveTo>
                    <a:pt x="24694" y="286174"/>
                  </a:moveTo>
                  <a:cubicBezTo>
                    <a:pt x="20725" y="263949"/>
                    <a:pt x="16756" y="241724"/>
                    <a:pt x="15169" y="219499"/>
                  </a:cubicBezTo>
                  <a:cubicBezTo>
                    <a:pt x="13582" y="197274"/>
                    <a:pt x="16756" y="173461"/>
                    <a:pt x="15169" y="152824"/>
                  </a:cubicBezTo>
                  <a:cubicBezTo>
                    <a:pt x="13582" y="132187"/>
                    <a:pt x="7231" y="113136"/>
                    <a:pt x="5644" y="95674"/>
                  </a:cubicBezTo>
                  <a:cubicBezTo>
                    <a:pt x="4057" y="78212"/>
                    <a:pt x="5644" y="48049"/>
                    <a:pt x="5644" y="48049"/>
                  </a:cubicBezTo>
                  <a:cubicBezTo>
                    <a:pt x="5644" y="32174"/>
                    <a:pt x="-7056" y="-4339"/>
                    <a:pt x="5644" y="424"/>
                  </a:cubicBezTo>
                  <a:cubicBezTo>
                    <a:pt x="18344" y="5187"/>
                    <a:pt x="54857" y="48049"/>
                    <a:pt x="81844" y="76624"/>
                  </a:cubicBezTo>
                  <a:cubicBezTo>
                    <a:pt x="108832" y="105199"/>
                    <a:pt x="132644" y="135362"/>
                    <a:pt x="167569" y="171874"/>
                  </a:cubicBezTo>
                  <a:cubicBezTo>
                    <a:pt x="202494" y="208386"/>
                    <a:pt x="291394" y="295699"/>
                    <a:pt x="291394" y="295699"/>
                  </a:cubicBezTo>
                  <a:lnTo>
                    <a:pt x="386644" y="390949"/>
                  </a:lnTo>
                  <a:cubicBezTo>
                    <a:pt x="419981" y="424286"/>
                    <a:pt x="458082" y="460799"/>
                    <a:pt x="491419" y="495724"/>
                  </a:cubicBezTo>
                  <a:cubicBezTo>
                    <a:pt x="524757" y="530649"/>
                    <a:pt x="556506" y="563986"/>
                    <a:pt x="586669" y="600499"/>
                  </a:cubicBezTo>
                  <a:cubicBezTo>
                    <a:pt x="616832" y="637012"/>
                    <a:pt x="651756" y="679874"/>
                    <a:pt x="672394" y="714799"/>
                  </a:cubicBezTo>
                  <a:cubicBezTo>
                    <a:pt x="693032" y="749724"/>
                    <a:pt x="700969" y="773537"/>
                    <a:pt x="710494" y="810049"/>
                  </a:cubicBezTo>
                  <a:cubicBezTo>
                    <a:pt x="720019" y="846561"/>
                    <a:pt x="729544" y="891012"/>
                    <a:pt x="729544" y="933874"/>
                  </a:cubicBezTo>
                  <a:cubicBezTo>
                    <a:pt x="729544" y="976736"/>
                    <a:pt x="716844" y="1035474"/>
                    <a:pt x="710494" y="1067224"/>
                  </a:cubicBezTo>
                  <a:cubicBezTo>
                    <a:pt x="704144" y="1098974"/>
                    <a:pt x="697794" y="1111674"/>
                    <a:pt x="691444" y="1124374"/>
                  </a:cubicBezTo>
                </a:path>
              </a:pathLst>
            </a:custGeom>
            <a:ln w="762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1" name="Freeform 10"/>
            <p:cNvSpPr/>
            <p:nvPr/>
          </p:nvSpPr>
          <p:spPr>
            <a:xfrm>
              <a:off x="1743075" y="1733550"/>
              <a:ext cx="352425" cy="600075"/>
            </a:xfrm>
            <a:custGeom>
              <a:avLst/>
              <a:gdLst>
                <a:gd name="connsiteX0" fmla="*/ 352425 w 352425"/>
                <a:gd name="connsiteY0" fmla="*/ 600075 h 600075"/>
                <a:gd name="connsiteX1" fmla="*/ 323850 w 352425"/>
                <a:gd name="connsiteY1" fmla="*/ 533400 h 600075"/>
                <a:gd name="connsiteX2" fmla="*/ 295275 w 352425"/>
                <a:gd name="connsiteY2" fmla="*/ 495300 h 600075"/>
                <a:gd name="connsiteX3" fmla="*/ 238125 w 352425"/>
                <a:gd name="connsiteY3" fmla="*/ 428625 h 600075"/>
                <a:gd name="connsiteX4" fmla="*/ 171450 w 352425"/>
                <a:gd name="connsiteY4" fmla="*/ 361950 h 600075"/>
                <a:gd name="connsiteX5" fmla="*/ 123825 w 352425"/>
                <a:gd name="connsiteY5" fmla="*/ 314325 h 600075"/>
                <a:gd name="connsiteX6" fmla="*/ 85725 w 352425"/>
                <a:gd name="connsiteY6" fmla="*/ 257175 h 600075"/>
                <a:gd name="connsiteX7" fmla="*/ 47625 w 352425"/>
                <a:gd name="connsiteY7" fmla="*/ 180975 h 600075"/>
                <a:gd name="connsiteX8" fmla="*/ 9525 w 352425"/>
                <a:gd name="connsiteY8" fmla="*/ 66675 h 600075"/>
                <a:gd name="connsiteX9" fmla="*/ 0 w 352425"/>
                <a:gd name="connsiteY9" fmla="*/ 0 h 600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2425" h="600075">
                  <a:moveTo>
                    <a:pt x="352425" y="600075"/>
                  </a:moveTo>
                  <a:cubicBezTo>
                    <a:pt x="342900" y="575468"/>
                    <a:pt x="333375" y="550862"/>
                    <a:pt x="323850" y="533400"/>
                  </a:cubicBezTo>
                  <a:cubicBezTo>
                    <a:pt x="314325" y="515937"/>
                    <a:pt x="309562" y="512762"/>
                    <a:pt x="295275" y="495300"/>
                  </a:cubicBezTo>
                  <a:cubicBezTo>
                    <a:pt x="280988" y="477838"/>
                    <a:pt x="258762" y="450850"/>
                    <a:pt x="238125" y="428625"/>
                  </a:cubicBezTo>
                  <a:cubicBezTo>
                    <a:pt x="217488" y="406400"/>
                    <a:pt x="171450" y="361950"/>
                    <a:pt x="171450" y="361950"/>
                  </a:cubicBezTo>
                  <a:cubicBezTo>
                    <a:pt x="152400" y="342900"/>
                    <a:pt x="138112" y="331787"/>
                    <a:pt x="123825" y="314325"/>
                  </a:cubicBezTo>
                  <a:cubicBezTo>
                    <a:pt x="109538" y="296863"/>
                    <a:pt x="98425" y="279400"/>
                    <a:pt x="85725" y="257175"/>
                  </a:cubicBezTo>
                  <a:cubicBezTo>
                    <a:pt x="73025" y="234950"/>
                    <a:pt x="60325" y="212725"/>
                    <a:pt x="47625" y="180975"/>
                  </a:cubicBezTo>
                  <a:cubicBezTo>
                    <a:pt x="34925" y="149225"/>
                    <a:pt x="17463" y="96838"/>
                    <a:pt x="9525" y="66675"/>
                  </a:cubicBezTo>
                  <a:cubicBezTo>
                    <a:pt x="1587" y="36512"/>
                    <a:pt x="793" y="18256"/>
                    <a:pt x="0" y="0"/>
                  </a:cubicBezTo>
                </a:path>
              </a:pathLst>
            </a:custGeom>
            <a:ln w="762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2" name="Freeform 11"/>
            <p:cNvSpPr/>
            <p:nvPr/>
          </p:nvSpPr>
          <p:spPr>
            <a:xfrm>
              <a:off x="1762125" y="2647950"/>
              <a:ext cx="458275" cy="342989"/>
            </a:xfrm>
            <a:custGeom>
              <a:avLst/>
              <a:gdLst>
                <a:gd name="connsiteX0" fmla="*/ 438150 w 458275"/>
                <a:gd name="connsiteY0" fmla="*/ 0 h 342989"/>
                <a:gd name="connsiteX1" fmla="*/ 457200 w 458275"/>
                <a:gd name="connsiteY1" fmla="*/ 76200 h 342989"/>
                <a:gd name="connsiteX2" fmla="*/ 409575 w 458275"/>
                <a:gd name="connsiteY2" fmla="*/ 161925 h 342989"/>
                <a:gd name="connsiteX3" fmla="*/ 323850 w 458275"/>
                <a:gd name="connsiteY3" fmla="*/ 238125 h 342989"/>
                <a:gd name="connsiteX4" fmla="*/ 238125 w 458275"/>
                <a:gd name="connsiteY4" fmla="*/ 295275 h 342989"/>
                <a:gd name="connsiteX5" fmla="*/ 123825 w 458275"/>
                <a:gd name="connsiteY5" fmla="*/ 342900 h 342989"/>
                <a:gd name="connsiteX6" fmla="*/ 0 w 458275"/>
                <a:gd name="connsiteY6" fmla="*/ 304800 h 342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8275" h="342989">
                  <a:moveTo>
                    <a:pt x="438150" y="0"/>
                  </a:moveTo>
                  <a:cubicBezTo>
                    <a:pt x="450056" y="24606"/>
                    <a:pt x="461962" y="49213"/>
                    <a:pt x="457200" y="76200"/>
                  </a:cubicBezTo>
                  <a:cubicBezTo>
                    <a:pt x="452438" y="103187"/>
                    <a:pt x="431800" y="134938"/>
                    <a:pt x="409575" y="161925"/>
                  </a:cubicBezTo>
                  <a:cubicBezTo>
                    <a:pt x="387350" y="188912"/>
                    <a:pt x="352425" y="215900"/>
                    <a:pt x="323850" y="238125"/>
                  </a:cubicBezTo>
                  <a:cubicBezTo>
                    <a:pt x="295275" y="260350"/>
                    <a:pt x="271462" y="277813"/>
                    <a:pt x="238125" y="295275"/>
                  </a:cubicBezTo>
                  <a:cubicBezTo>
                    <a:pt x="204788" y="312737"/>
                    <a:pt x="163512" y="341313"/>
                    <a:pt x="123825" y="342900"/>
                  </a:cubicBezTo>
                  <a:cubicBezTo>
                    <a:pt x="84138" y="344487"/>
                    <a:pt x="42069" y="324643"/>
                    <a:pt x="0" y="304800"/>
                  </a:cubicBezTo>
                </a:path>
              </a:pathLst>
            </a:custGeom>
            <a:ln w="762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3" name="Freeform 12"/>
            <p:cNvSpPr/>
            <p:nvPr/>
          </p:nvSpPr>
          <p:spPr>
            <a:xfrm>
              <a:off x="6696052" y="3917961"/>
              <a:ext cx="1261909" cy="2218731"/>
            </a:xfrm>
            <a:custGeom>
              <a:avLst/>
              <a:gdLst>
                <a:gd name="connsiteX0" fmla="*/ 371498 w 1261909"/>
                <a:gd name="connsiteY0" fmla="*/ 53964 h 2218731"/>
                <a:gd name="connsiteX1" fmla="*/ 295298 w 1261909"/>
                <a:gd name="connsiteY1" fmla="*/ 44439 h 2218731"/>
                <a:gd name="connsiteX2" fmla="*/ 171473 w 1261909"/>
                <a:gd name="connsiteY2" fmla="*/ 25389 h 2218731"/>
                <a:gd name="connsiteX3" fmla="*/ 104798 w 1261909"/>
                <a:gd name="connsiteY3" fmla="*/ 15864 h 2218731"/>
                <a:gd name="connsiteX4" fmla="*/ 23 w 1261909"/>
                <a:gd name="connsiteY4" fmla="*/ 6339 h 2218731"/>
                <a:gd name="connsiteX5" fmla="*/ 114323 w 1261909"/>
                <a:gd name="connsiteY5" fmla="*/ 120639 h 2218731"/>
                <a:gd name="connsiteX6" fmla="*/ 219098 w 1261909"/>
                <a:gd name="connsiteY6" fmla="*/ 244464 h 2218731"/>
                <a:gd name="connsiteX7" fmla="*/ 323873 w 1261909"/>
                <a:gd name="connsiteY7" fmla="*/ 339714 h 2218731"/>
                <a:gd name="connsiteX8" fmla="*/ 409598 w 1261909"/>
                <a:gd name="connsiteY8" fmla="*/ 463539 h 2218731"/>
                <a:gd name="connsiteX9" fmla="*/ 533423 w 1261909"/>
                <a:gd name="connsiteY9" fmla="*/ 587364 h 2218731"/>
                <a:gd name="connsiteX10" fmla="*/ 619148 w 1261909"/>
                <a:gd name="connsiteY10" fmla="*/ 711189 h 2218731"/>
                <a:gd name="connsiteX11" fmla="*/ 742973 w 1261909"/>
                <a:gd name="connsiteY11" fmla="*/ 844539 h 2218731"/>
                <a:gd name="connsiteX12" fmla="*/ 866798 w 1261909"/>
                <a:gd name="connsiteY12" fmla="*/ 1025514 h 2218731"/>
                <a:gd name="connsiteX13" fmla="*/ 971573 w 1261909"/>
                <a:gd name="connsiteY13" fmla="*/ 1158864 h 2218731"/>
                <a:gd name="connsiteX14" fmla="*/ 1066823 w 1261909"/>
                <a:gd name="connsiteY14" fmla="*/ 1301739 h 2218731"/>
                <a:gd name="connsiteX15" fmla="*/ 1123973 w 1261909"/>
                <a:gd name="connsiteY15" fmla="*/ 1444614 h 2218731"/>
                <a:gd name="connsiteX16" fmla="*/ 1190648 w 1261909"/>
                <a:gd name="connsiteY16" fmla="*/ 1577964 h 2218731"/>
                <a:gd name="connsiteX17" fmla="*/ 1257323 w 1261909"/>
                <a:gd name="connsiteY17" fmla="*/ 1777989 h 2218731"/>
                <a:gd name="connsiteX18" fmla="*/ 1247798 w 1261909"/>
                <a:gd name="connsiteY18" fmla="*/ 1968489 h 2218731"/>
                <a:gd name="connsiteX19" fmla="*/ 1181123 w 1261909"/>
                <a:gd name="connsiteY19" fmla="*/ 2120889 h 2218731"/>
                <a:gd name="connsiteX20" fmla="*/ 990623 w 1261909"/>
                <a:gd name="connsiteY20" fmla="*/ 2206614 h 2218731"/>
                <a:gd name="connsiteX21" fmla="*/ 781073 w 1261909"/>
                <a:gd name="connsiteY21" fmla="*/ 2216139 h 2218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61909" h="2218731">
                  <a:moveTo>
                    <a:pt x="371498" y="53964"/>
                  </a:moveTo>
                  <a:cubicBezTo>
                    <a:pt x="350066" y="51582"/>
                    <a:pt x="328635" y="49201"/>
                    <a:pt x="295298" y="44439"/>
                  </a:cubicBezTo>
                  <a:cubicBezTo>
                    <a:pt x="261961" y="39677"/>
                    <a:pt x="171473" y="25389"/>
                    <a:pt x="171473" y="25389"/>
                  </a:cubicBezTo>
                  <a:cubicBezTo>
                    <a:pt x="139723" y="20627"/>
                    <a:pt x="133373" y="19039"/>
                    <a:pt x="104798" y="15864"/>
                  </a:cubicBezTo>
                  <a:cubicBezTo>
                    <a:pt x="76223" y="12689"/>
                    <a:pt x="-1564" y="-11123"/>
                    <a:pt x="23" y="6339"/>
                  </a:cubicBezTo>
                  <a:cubicBezTo>
                    <a:pt x="1610" y="23801"/>
                    <a:pt x="77811" y="80952"/>
                    <a:pt x="114323" y="120639"/>
                  </a:cubicBezTo>
                  <a:cubicBezTo>
                    <a:pt x="150835" y="160326"/>
                    <a:pt x="184173" y="207952"/>
                    <a:pt x="219098" y="244464"/>
                  </a:cubicBezTo>
                  <a:cubicBezTo>
                    <a:pt x="254023" y="280976"/>
                    <a:pt x="292123" y="303202"/>
                    <a:pt x="323873" y="339714"/>
                  </a:cubicBezTo>
                  <a:cubicBezTo>
                    <a:pt x="355623" y="376226"/>
                    <a:pt x="374673" y="422264"/>
                    <a:pt x="409598" y="463539"/>
                  </a:cubicBezTo>
                  <a:cubicBezTo>
                    <a:pt x="444523" y="504814"/>
                    <a:pt x="498498" y="546089"/>
                    <a:pt x="533423" y="587364"/>
                  </a:cubicBezTo>
                  <a:cubicBezTo>
                    <a:pt x="568348" y="628639"/>
                    <a:pt x="584223" y="668327"/>
                    <a:pt x="619148" y="711189"/>
                  </a:cubicBezTo>
                  <a:cubicBezTo>
                    <a:pt x="654073" y="754051"/>
                    <a:pt x="701698" y="792152"/>
                    <a:pt x="742973" y="844539"/>
                  </a:cubicBezTo>
                  <a:cubicBezTo>
                    <a:pt x="784248" y="896926"/>
                    <a:pt x="828698" y="973127"/>
                    <a:pt x="866798" y="1025514"/>
                  </a:cubicBezTo>
                  <a:cubicBezTo>
                    <a:pt x="904898" y="1077901"/>
                    <a:pt x="938236" y="1112827"/>
                    <a:pt x="971573" y="1158864"/>
                  </a:cubicBezTo>
                  <a:cubicBezTo>
                    <a:pt x="1004911" y="1204902"/>
                    <a:pt x="1041423" y="1254114"/>
                    <a:pt x="1066823" y="1301739"/>
                  </a:cubicBezTo>
                  <a:cubicBezTo>
                    <a:pt x="1092223" y="1349364"/>
                    <a:pt x="1103336" y="1398577"/>
                    <a:pt x="1123973" y="1444614"/>
                  </a:cubicBezTo>
                  <a:cubicBezTo>
                    <a:pt x="1144611" y="1490652"/>
                    <a:pt x="1168423" y="1522402"/>
                    <a:pt x="1190648" y="1577964"/>
                  </a:cubicBezTo>
                  <a:cubicBezTo>
                    <a:pt x="1212873" y="1633526"/>
                    <a:pt x="1247798" y="1712902"/>
                    <a:pt x="1257323" y="1777989"/>
                  </a:cubicBezTo>
                  <a:cubicBezTo>
                    <a:pt x="1266848" y="1843076"/>
                    <a:pt x="1260498" y="1911339"/>
                    <a:pt x="1247798" y="1968489"/>
                  </a:cubicBezTo>
                  <a:cubicBezTo>
                    <a:pt x="1235098" y="2025639"/>
                    <a:pt x="1223985" y="2081202"/>
                    <a:pt x="1181123" y="2120889"/>
                  </a:cubicBezTo>
                  <a:cubicBezTo>
                    <a:pt x="1138261" y="2160576"/>
                    <a:pt x="1057298" y="2190739"/>
                    <a:pt x="990623" y="2206614"/>
                  </a:cubicBezTo>
                  <a:cubicBezTo>
                    <a:pt x="923948" y="2222489"/>
                    <a:pt x="852510" y="2219314"/>
                    <a:pt x="781073" y="2216139"/>
                  </a:cubicBezTo>
                </a:path>
              </a:pathLst>
            </a:custGeom>
            <a:ln w="762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4" name="Freeform 13"/>
            <p:cNvSpPr/>
            <p:nvPr/>
          </p:nvSpPr>
          <p:spPr>
            <a:xfrm>
              <a:off x="7181145" y="4752975"/>
              <a:ext cx="629355" cy="1175763"/>
            </a:xfrm>
            <a:custGeom>
              <a:avLst/>
              <a:gdLst>
                <a:gd name="connsiteX0" fmla="*/ 705 w 629355"/>
                <a:gd name="connsiteY0" fmla="*/ 171450 h 1175763"/>
                <a:gd name="connsiteX1" fmla="*/ 705 w 629355"/>
                <a:gd name="connsiteY1" fmla="*/ 95250 h 1175763"/>
                <a:gd name="connsiteX2" fmla="*/ 705 w 629355"/>
                <a:gd name="connsiteY2" fmla="*/ 57150 h 1175763"/>
                <a:gd name="connsiteX3" fmla="*/ 10230 w 629355"/>
                <a:gd name="connsiteY3" fmla="*/ 0 h 1175763"/>
                <a:gd name="connsiteX4" fmla="*/ 67380 w 629355"/>
                <a:gd name="connsiteY4" fmla="*/ 57150 h 1175763"/>
                <a:gd name="connsiteX5" fmla="*/ 105480 w 629355"/>
                <a:gd name="connsiteY5" fmla="*/ 104775 h 1175763"/>
                <a:gd name="connsiteX6" fmla="*/ 172155 w 629355"/>
                <a:gd name="connsiteY6" fmla="*/ 171450 h 1175763"/>
                <a:gd name="connsiteX7" fmla="*/ 219780 w 629355"/>
                <a:gd name="connsiteY7" fmla="*/ 238125 h 1175763"/>
                <a:gd name="connsiteX8" fmla="*/ 267405 w 629355"/>
                <a:gd name="connsiteY8" fmla="*/ 295275 h 1175763"/>
                <a:gd name="connsiteX9" fmla="*/ 324555 w 629355"/>
                <a:gd name="connsiteY9" fmla="*/ 390525 h 1175763"/>
                <a:gd name="connsiteX10" fmla="*/ 372180 w 629355"/>
                <a:gd name="connsiteY10" fmla="*/ 466725 h 1175763"/>
                <a:gd name="connsiteX11" fmla="*/ 410280 w 629355"/>
                <a:gd name="connsiteY11" fmla="*/ 552450 h 1175763"/>
                <a:gd name="connsiteX12" fmla="*/ 467430 w 629355"/>
                <a:gd name="connsiteY12" fmla="*/ 619125 h 1175763"/>
                <a:gd name="connsiteX13" fmla="*/ 534105 w 629355"/>
                <a:gd name="connsiteY13" fmla="*/ 704850 h 1175763"/>
                <a:gd name="connsiteX14" fmla="*/ 581730 w 629355"/>
                <a:gd name="connsiteY14" fmla="*/ 819150 h 1175763"/>
                <a:gd name="connsiteX15" fmla="*/ 610305 w 629355"/>
                <a:gd name="connsiteY15" fmla="*/ 895350 h 1175763"/>
                <a:gd name="connsiteX16" fmla="*/ 629355 w 629355"/>
                <a:gd name="connsiteY16" fmla="*/ 1000125 h 1175763"/>
                <a:gd name="connsiteX17" fmla="*/ 629355 w 629355"/>
                <a:gd name="connsiteY17" fmla="*/ 1066800 h 1175763"/>
                <a:gd name="connsiteX18" fmla="*/ 610305 w 629355"/>
                <a:gd name="connsiteY18" fmla="*/ 1114425 h 1175763"/>
                <a:gd name="connsiteX19" fmla="*/ 562680 w 629355"/>
                <a:gd name="connsiteY19" fmla="*/ 1143000 h 1175763"/>
                <a:gd name="connsiteX20" fmla="*/ 486480 w 629355"/>
                <a:gd name="connsiteY20" fmla="*/ 1171575 h 1175763"/>
                <a:gd name="connsiteX21" fmla="*/ 391230 w 629355"/>
                <a:gd name="connsiteY21" fmla="*/ 1171575 h 1175763"/>
                <a:gd name="connsiteX22" fmla="*/ 276930 w 629355"/>
                <a:gd name="connsiteY22" fmla="*/ 1133475 h 1175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29355" h="1175763">
                  <a:moveTo>
                    <a:pt x="705" y="171450"/>
                  </a:moveTo>
                  <a:lnTo>
                    <a:pt x="705" y="95250"/>
                  </a:lnTo>
                  <a:cubicBezTo>
                    <a:pt x="705" y="76200"/>
                    <a:pt x="-883" y="73025"/>
                    <a:pt x="705" y="57150"/>
                  </a:cubicBezTo>
                  <a:cubicBezTo>
                    <a:pt x="2293" y="41275"/>
                    <a:pt x="-882" y="0"/>
                    <a:pt x="10230" y="0"/>
                  </a:cubicBezTo>
                  <a:cubicBezTo>
                    <a:pt x="21342" y="0"/>
                    <a:pt x="51505" y="39688"/>
                    <a:pt x="67380" y="57150"/>
                  </a:cubicBezTo>
                  <a:cubicBezTo>
                    <a:pt x="83255" y="74612"/>
                    <a:pt x="88018" y="85725"/>
                    <a:pt x="105480" y="104775"/>
                  </a:cubicBezTo>
                  <a:cubicBezTo>
                    <a:pt x="122942" y="123825"/>
                    <a:pt x="153105" y="149225"/>
                    <a:pt x="172155" y="171450"/>
                  </a:cubicBezTo>
                  <a:cubicBezTo>
                    <a:pt x="191205" y="193675"/>
                    <a:pt x="203905" y="217488"/>
                    <a:pt x="219780" y="238125"/>
                  </a:cubicBezTo>
                  <a:cubicBezTo>
                    <a:pt x="235655" y="258763"/>
                    <a:pt x="249942" y="269875"/>
                    <a:pt x="267405" y="295275"/>
                  </a:cubicBezTo>
                  <a:cubicBezTo>
                    <a:pt x="284868" y="320675"/>
                    <a:pt x="307093" y="361950"/>
                    <a:pt x="324555" y="390525"/>
                  </a:cubicBezTo>
                  <a:cubicBezTo>
                    <a:pt x="342017" y="419100"/>
                    <a:pt x="357893" y="439738"/>
                    <a:pt x="372180" y="466725"/>
                  </a:cubicBezTo>
                  <a:cubicBezTo>
                    <a:pt x="386468" y="493713"/>
                    <a:pt x="394405" y="527050"/>
                    <a:pt x="410280" y="552450"/>
                  </a:cubicBezTo>
                  <a:cubicBezTo>
                    <a:pt x="426155" y="577850"/>
                    <a:pt x="446792" y="593725"/>
                    <a:pt x="467430" y="619125"/>
                  </a:cubicBezTo>
                  <a:cubicBezTo>
                    <a:pt x="488068" y="644525"/>
                    <a:pt x="515055" y="671513"/>
                    <a:pt x="534105" y="704850"/>
                  </a:cubicBezTo>
                  <a:cubicBezTo>
                    <a:pt x="553155" y="738188"/>
                    <a:pt x="569030" y="787400"/>
                    <a:pt x="581730" y="819150"/>
                  </a:cubicBezTo>
                  <a:cubicBezTo>
                    <a:pt x="594430" y="850900"/>
                    <a:pt x="602367" y="865187"/>
                    <a:pt x="610305" y="895350"/>
                  </a:cubicBezTo>
                  <a:cubicBezTo>
                    <a:pt x="618243" y="925513"/>
                    <a:pt x="626180" y="971550"/>
                    <a:pt x="629355" y="1000125"/>
                  </a:cubicBezTo>
                  <a:cubicBezTo>
                    <a:pt x="632530" y="1028700"/>
                    <a:pt x="632530" y="1047750"/>
                    <a:pt x="629355" y="1066800"/>
                  </a:cubicBezTo>
                  <a:cubicBezTo>
                    <a:pt x="626180" y="1085850"/>
                    <a:pt x="621417" y="1101725"/>
                    <a:pt x="610305" y="1114425"/>
                  </a:cubicBezTo>
                  <a:cubicBezTo>
                    <a:pt x="599193" y="1127125"/>
                    <a:pt x="583317" y="1133475"/>
                    <a:pt x="562680" y="1143000"/>
                  </a:cubicBezTo>
                  <a:cubicBezTo>
                    <a:pt x="542043" y="1152525"/>
                    <a:pt x="515055" y="1166813"/>
                    <a:pt x="486480" y="1171575"/>
                  </a:cubicBezTo>
                  <a:cubicBezTo>
                    <a:pt x="457905" y="1176337"/>
                    <a:pt x="426155" y="1177925"/>
                    <a:pt x="391230" y="1171575"/>
                  </a:cubicBezTo>
                  <a:cubicBezTo>
                    <a:pt x="356305" y="1165225"/>
                    <a:pt x="316617" y="1149350"/>
                    <a:pt x="276930" y="1133475"/>
                  </a:cubicBezTo>
                </a:path>
              </a:pathLst>
            </a:custGeom>
            <a:ln w="762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5" name="Freeform 14"/>
            <p:cNvSpPr/>
            <p:nvPr/>
          </p:nvSpPr>
          <p:spPr>
            <a:xfrm>
              <a:off x="990600" y="2789663"/>
              <a:ext cx="742950" cy="469259"/>
            </a:xfrm>
            <a:custGeom>
              <a:avLst/>
              <a:gdLst>
                <a:gd name="connsiteX0" fmla="*/ 742950 w 742950"/>
                <a:gd name="connsiteY0" fmla="*/ 163087 h 469259"/>
                <a:gd name="connsiteX1" fmla="*/ 666750 w 742950"/>
                <a:gd name="connsiteY1" fmla="*/ 124987 h 469259"/>
                <a:gd name="connsiteX2" fmla="*/ 638175 w 742950"/>
                <a:gd name="connsiteY2" fmla="*/ 67837 h 469259"/>
                <a:gd name="connsiteX3" fmla="*/ 590550 w 742950"/>
                <a:gd name="connsiteY3" fmla="*/ 39262 h 469259"/>
                <a:gd name="connsiteX4" fmla="*/ 552450 w 742950"/>
                <a:gd name="connsiteY4" fmla="*/ 1162 h 469259"/>
                <a:gd name="connsiteX5" fmla="*/ 609600 w 742950"/>
                <a:gd name="connsiteY5" fmla="*/ 86887 h 469259"/>
                <a:gd name="connsiteX6" fmla="*/ 619125 w 742950"/>
                <a:gd name="connsiteY6" fmla="*/ 210712 h 469259"/>
                <a:gd name="connsiteX7" fmla="*/ 590550 w 742950"/>
                <a:gd name="connsiteY7" fmla="*/ 267862 h 469259"/>
                <a:gd name="connsiteX8" fmla="*/ 542925 w 742950"/>
                <a:gd name="connsiteY8" fmla="*/ 334537 h 469259"/>
                <a:gd name="connsiteX9" fmla="*/ 466725 w 742950"/>
                <a:gd name="connsiteY9" fmla="*/ 391687 h 469259"/>
                <a:gd name="connsiteX10" fmla="*/ 390525 w 742950"/>
                <a:gd name="connsiteY10" fmla="*/ 420262 h 469259"/>
                <a:gd name="connsiteX11" fmla="*/ 247650 w 742950"/>
                <a:gd name="connsiteY11" fmla="*/ 467887 h 469259"/>
                <a:gd name="connsiteX12" fmla="*/ 142875 w 742950"/>
                <a:gd name="connsiteY12" fmla="*/ 448837 h 469259"/>
                <a:gd name="connsiteX13" fmla="*/ 0 w 742950"/>
                <a:gd name="connsiteY13" fmla="*/ 372637 h 469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42950" h="469259">
                  <a:moveTo>
                    <a:pt x="742950" y="163087"/>
                  </a:moveTo>
                  <a:cubicBezTo>
                    <a:pt x="713581" y="151974"/>
                    <a:pt x="684212" y="140862"/>
                    <a:pt x="666750" y="124987"/>
                  </a:cubicBezTo>
                  <a:cubicBezTo>
                    <a:pt x="649288" y="109112"/>
                    <a:pt x="650875" y="82124"/>
                    <a:pt x="638175" y="67837"/>
                  </a:cubicBezTo>
                  <a:cubicBezTo>
                    <a:pt x="625475" y="53549"/>
                    <a:pt x="604837" y="50374"/>
                    <a:pt x="590550" y="39262"/>
                  </a:cubicBezTo>
                  <a:cubicBezTo>
                    <a:pt x="576262" y="28149"/>
                    <a:pt x="549275" y="-6776"/>
                    <a:pt x="552450" y="1162"/>
                  </a:cubicBezTo>
                  <a:cubicBezTo>
                    <a:pt x="555625" y="9100"/>
                    <a:pt x="598487" y="51962"/>
                    <a:pt x="609600" y="86887"/>
                  </a:cubicBezTo>
                  <a:cubicBezTo>
                    <a:pt x="620712" y="121812"/>
                    <a:pt x="622300" y="180549"/>
                    <a:pt x="619125" y="210712"/>
                  </a:cubicBezTo>
                  <a:cubicBezTo>
                    <a:pt x="615950" y="240875"/>
                    <a:pt x="603250" y="247225"/>
                    <a:pt x="590550" y="267862"/>
                  </a:cubicBezTo>
                  <a:cubicBezTo>
                    <a:pt x="577850" y="288499"/>
                    <a:pt x="563562" y="313900"/>
                    <a:pt x="542925" y="334537"/>
                  </a:cubicBezTo>
                  <a:cubicBezTo>
                    <a:pt x="522288" y="355174"/>
                    <a:pt x="492125" y="377400"/>
                    <a:pt x="466725" y="391687"/>
                  </a:cubicBezTo>
                  <a:cubicBezTo>
                    <a:pt x="441325" y="405974"/>
                    <a:pt x="427037" y="407562"/>
                    <a:pt x="390525" y="420262"/>
                  </a:cubicBezTo>
                  <a:cubicBezTo>
                    <a:pt x="354012" y="432962"/>
                    <a:pt x="288925" y="463125"/>
                    <a:pt x="247650" y="467887"/>
                  </a:cubicBezTo>
                  <a:cubicBezTo>
                    <a:pt x="206375" y="472649"/>
                    <a:pt x="184150" y="464712"/>
                    <a:pt x="142875" y="448837"/>
                  </a:cubicBezTo>
                  <a:cubicBezTo>
                    <a:pt x="101600" y="432962"/>
                    <a:pt x="50800" y="402799"/>
                    <a:pt x="0" y="372637"/>
                  </a:cubicBezTo>
                </a:path>
              </a:pathLst>
            </a:custGeom>
            <a:ln w="762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6" name="Freeform 15"/>
            <p:cNvSpPr/>
            <p:nvPr/>
          </p:nvSpPr>
          <p:spPr>
            <a:xfrm>
              <a:off x="1447800" y="3038475"/>
              <a:ext cx="466725" cy="209550"/>
            </a:xfrm>
            <a:custGeom>
              <a:avLst/>
              <a:gdLst>
                <a:gd name="connsiteX0" fmla="*/ 466725 w 466725"/>
                <a:gd name="connsiteY0" fmla="*/ 0 h 209550"/>
                <a:gd name="connsiteX1" fmla="*/ 419100 w 466725"/>
                <a:gd name="connsiteY1" fmla="*/ 66675 h 209550"/>
                <a:gd name="connsiteX2" fmla="*/ 371475 w 466725"/>
                <a:gd name="connsiteY2" fmla="*/ 114300 h 209550"/>
                <a:gd name="connsiteX3" fmla="*/ 314325 w 466725"/>
                <a:gd name="connsiteY3" fmla="*/ 152400 h 209550"/>
                <a:gd name="connsiteX4" fmla="*/ 257175 w 466725"/>
                <a:gd name="connsiteY4" fmla="*/ 171450 h 209550"/>
                <a:gd name="connsiteX5" fmla="*/ 200025 w 466725"/>
                <a:gd name="connsiteY5" fmla="*/ 190500 h 209550"/>
                <a:gd name="connsiteX6" fmla="*/ 152400 w 466725"/>
                <a:gd name="connsiteY6" fmla="*/ 190500 h 209550"/>
                <a:gd name="connsiteX7" fmla="*/ 95250 w 466725"/>
                <a:gd name="connsiteY7" fmla="*/ 209550 h 209550"/>
                <a:gd name="connsiteX8" fmla="*/ 0 w 466725"/>
                <a:gd name="connsiteY8" fmla="*/ 190500 h 209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6725" h="209550">
                  <a:moveTo>
                    <a:pt x="466725" y="0"/>
                  </a:moveTo>
                  <a:cubicBezTo>
                    <a:pt x="450850" y="23812"/>
                    <a:pt x="434975" y="47625"/>
                    <a:pt x="419100" y="66675"/>
                  </a:cubicBezTo>
                  <a:cubicBezTo>
                    <a:pt x="403225" y="85725"/>
                    <a:pt x="388937" y="100013"/>
                    <a:pt x="371475" y="114300"/>
                  </a:cubicBezTo>
                  <a:cubicBezTo>
                    <a:pt x="354013" y="128587"/>
                    <a:pt x="333375" y="142875"/>
                    <a:pt x="314325" y="152400"/>
                  </a:cubicBezTo>
                  <a:cubicBezTo>
                    <a:pt x="295275" y="161925"/>
                    <a:pt x="257175" y="171450"/>
                    <a:pt x="257175" y="171450"/>
                  </a:cubicBezTo>
                  <a:cubicBezTo>
                    <a:pt x="238125" y="177800"/>
                    <a:pt x="217487" y="187325"/>
                    <a:pt x="200025" y="190500"/>
                  </a:cubicBezTo>
                  <a:cubicBezTo>
                    <a:pt x="182562" y="193675"/>
                    <a:pt x="169862" y="187325"/>
                    <a:pt x="152400" y="190500"/>
                  </a:cubicBezTo>
                  <a:cubicBezTo>
                    <a:pt x="134937" y="193675"/>
                    <a:pt x="120650" y="209550"/>
                    <a:pt x="95250" y="209550"/>
                  </a:cubicBezTo>
                  <a:cubicBezTo>
                    <a:pt x="69850" y="209550"/>
                    <a:pt x="34925" y="200025"/>
                    <a:pt x="0" y="190500"/>
                  </a:cubicBezTo>
                </a:path>
              </a:pathLst>
            </a:custGeom>
            <a:ln w="762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7" name="Freeform 16"/>
            <p:cNvSpPr/>
            <p:nvPr/>
          </p:nvSpPr>
          <p:spPr>
            <a:xfrm>
              <a:off x="571500" y="2047875"/>
              <a:ext cx="304800" cy="885825"/>
            </a:xfrm>
            <a:custGeom>
              <a:avLst/>
              <a:gdLst>
                <a:gd name="connsiteX0" fmla="*/ 304800 w 304800"/>
                <a:gd name="connsiteY0" fmla="*/ 885825 h 885825"/>
                <a:gd name="connsiteX1" fmla="*/ 285750 w 304800"/>
                <a:gd name="connsiteY1" fmla="*/ 819150 h 885825"/>
                <a:gd name="connsiteX2" fmla="*/ 266700 w 304800"/>
                <a:gd name="connsiteY2" fmla="*/ 704850 h 885825"/>
                <a:gd name="connsiteX3" fmla="*/ 247650 w 304800"/>
                <a:gd name="connsiteY3" fmla="*/ 647700 h 885825"/>
                <a:gd name="connsiteX4" fmla="*/ 219075 w 304800"/>
                <a:gd name="connsiteY4" fmla="*/ 552450 h 885825"/>
                <a:gd name="connsiteX5" fmla="*/ 180975 w 304800"/>
                <a:gd name="connsiteY5" fmla="*/ 476250 h 885825"/>
                <a:gd name="connsiteX6" fmla="*/ 171450 w 304800"/>
                <a:gd name="connsiteY6" fmla="*/ 371475 h 885825"/>
                <a:gd name="connsiteX7" fmla="*/ 142875 w 304800"/>
                <a:gd name="connsiteY7" fmla="*/ 304800 h 885825"/>
                <a:gd name="connsiteX8" fmla="*/ 85725 w 304800"/>
                <a:gd name="connsiteY8" fmla="*/ 200025 h 885825"/>
                <a:gd name="connsiteX9" fmla="*/ 38100 w 304800"/>
                <a:gd name="connsiteY9" fmla="*/ 123825 h 885825"/>
                <a:gd name="connsiteX10" fmla="*/ 0 w 304800"/>
                <a:gd name="connsiteY10" fmla="*/ 0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4800" h="885825">
                  <a:moveTo>
                    <a:pt x="304800" y="885825"/>
                  </a:moveTo>
                  <a:cubicBezTo>
                    <a:pt x="298450" y="867568"/>
                    <a:pt x="292100" y="849312"/>
                    <a:pt x="285750" y="819150"/>
                  </a:cubicBezTo>
                  <a:cubicBezTo>
                    <a:pt x="279400" y="788988"/>
                    <a:pt x="273050" y="733425"/>
                    <a:pt x="266700" y="704850"/>
                  </a:cubicBezTo>
                  <a:cubicBezTo>
                    <a:pt x="260350" y="676275"/>
                    <a:pt x="255587" y="673100"/>
                    <a:pt x="247650" y="647700"/>
                  </a:cubicBezTo>
                  <a:cubicBezTo>
                    <a:pt x="239713" y="622300"/>
                    <a:pt x="230187" y="581025"/>
                    <a:pt x="219075" y="552450"/>
                  </a:cubicBezTo>
                  <a:cubicBezTo>
                    <a:pt x="207963" y="523875"/>
                    <a:pt x="188913" y="506413"/>
                    <a:pt x="180975" y="476250"/>
                  </a:cubicBezTo>
                  <a:cubicBezTo>
                    <a:pt x="173037" y="446087"/>
                    <a:pt x="177800" y="400050"/>
                    <a:pt x="171450" y="371475"/>
                  </a:cubicBezTo>
                  <a:cubicBezTo>
                    <a:pt x="165100" y="342900"/>
                    <a:pt x="157162" y="333375"/>
                    <a:pt x="142875" y="304800"/>
                  </a:cubicBezTo>
                  <a:cubicBezTo>
                    <a:pt x="128588" y="276225"/>
                    <a:pt x="103187" y="230187"/>
                    <a:pt x="85725" y="200025"/>
                  </a:cubicBezTo>
                  <a:cubicBezTo>
                    <a:pt x="68263" y="169863"/>
                    <a:pt x="52387" y="157162"/>
                    <a:pt x="38100" y="123825"/>
                  </a:cubicBezTo>
                  <a:cubicBezTo>
                    <a:pt x="23813" y="90488"/>
                    <a:pt x="11906" y="45244"/>
                    <a:pt x="0" y="0"/>
                  </a:cubicBezTo>
                </a:path>
              </a:pathLst>
            </a:custGeom>
            <a:ln w="762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8" name="Freeform 17"/>
            <p:cNvSpPr/>
            <p:nvPr/>
          </p:nvSpPr>
          <p:spPr>
            <a:xfrm>
              <a:off x="742950" y="3067050"/>
              <a:ext cx="409575" cy="200025"/>
            </a:xfrm>
            <a:custGeom>
              <a:avLst/>
              <a:gdLst>
                <a:gd name="connsiteX0" fmla="*/ 409575 w 409575"/>
                <a:gd name="connsiteY0" fmla="*/ 0 h 200025"/>
                <a:gd name="connsiteX1" fmla="*/ 342900 w 409575"/>
                <a:gd name="connsiteY1" fmla="*/ 38100 h 200025"/>
                <a:gd name="connsiteX2" fmla="*/ 257175 w 409575"/>
                <a:gd name="connsiteY2" fmla="*/ 57150 h 200025"/>
                <a:gd name="connsiteX3" fmla="*/ 209550 w 409575"/>
                <a:gd name="connsiteY3" fmla="*/ 85725 h 200025"/>
                <a:gd name="connsiteX4" fmla="*/ 152400 w 409575"/>
                <a:gd name="connsiteY4" fmla="*/ 114300 h 200025"/>
                <a:gd name="connsiteX5" fmla="*/ 47625 w 409575"/>
                <a:gd name="connsiteY5" fmla="*/ 161925 h 200025"/>
                <a:gd name="connsiteX6" fmla="*/ 0 w 409575"/>
                <a:gd name="connsiteY6" fmla="*/ 200025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9575" h="200025">
                  <a:moveTo>
                    <a:pt x="409575" y="0"/>
                  </a:moveTo>
                  <a:cubicBezTo>
                    <a:pt x="388937" y="14287"/>
                    <a:pt x="368300" y="28575"/>
                    <a:pt x="342900" y="38100"/>
                  </a:cubicBezTo>
                  <a:cubicBezTo>
                    <a:pt x="317500" y="47625"/>
                    <a:pt x="279400" y="49213"/>
                    <a:pt x="257175" y="57150"/>
                  </a:cubicBezTo>
                  <a:cubicBezTo>
                    <a:pt x="234950" y="65088"/>
                    <a:pt x="227012" y="76200"/>
                    <a:pt x="209550" y="85725"/>
                  </a:cubicBezTo>
                  <a:cubicBezTo>
                    <a:pt x="192087" y="95250"/>
                    <a:pt x="179387" y="101600"/>
                    <a:pt x="152400" y="114300"/>
                  </a:cubicBezTo>
                  <a:cubicBezTo>
                    <a:pt x="125413" y="127000"/>
                    <a:pt x="73025" y="147638"/>
                    <a:pt x="47625" y="161925"/>
                  </a:cubicBezTo>
                  <a:cubicBezTo>
                    <a:pt x="22225" y="176212"/>
                    <a:pt x="11112" y="188118"/>
                    <a:pt x="0" y="200025"/>
                  </a:cubicBezTo>
                </a:path>
              </a:pathLst>
            </a:custGeom>
            <a:ln w="762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9" name="Freeform 18"/>
            <p:cNvSpPr/>
            <p:nvPr/>
          </p:nvSpPr>
          <p:spPr>
            <a:xfrm>
              <a:off x="657225" y="2762250"/>
              <a:ext cx="376057" cy="352425"/>
            </a:xfrm>
            <a:custGeom>
              <a:avLst/>
              <a:gdLst>
                <a:gd name="connsiteX0" fmla="*/ 371475 w 376057"/>
                <a:gd name="connsiteY0" fmla="*/ 0 h 352425"/>
                <a:gd name="connsiteX1" fmla="*/ 371475 w 376057"/>
                <a:gd name="connsiteY1" fmla="*/ 76200 h 352425"/>
                <a:gd name="connsiteX2" fmla="*/ 323850 w 376057"/>
                <a:gd name="connsiteY2" fmla="*/ 114300 h 352425"/>
                <a:gd name="connsiteX3" fmla="*/ 285750 w 376057"/>
                <a:gd name="connsiteY3" fmla="*/ 152400 h 352425"/>
                <a:gd name="connsiteX4" fmla="*/ 209550 w 376057"/>
                <a:gd name="connsiteY4" fmla="*/ 200025 h 352425"/>
                <a:gd name="connsiteX5" fmla="*/ 152400 w 376057"/>
                <a:gd name="connsiteY5" fmla="*/ 247650 h 352425"/>
                <a:gd name="connsiteX6" fmla="*/ 57150 w 376057"/>
                <a:gd name="connsiteY6" fmla="*/ 285750 h 352425"/>
                <a:gd name="connsiteX7" fmla="*/ 0 w 376057"/>
                <a:gd name="connsiteY7" fmla="*/ 352425 h 352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6057" h="352425">
                  <a:moveTo>
                    <a:pt x="371475" y="0"/>
                  </a:moveTo>
                  <a:cubicBezTo>
                    <a:pt x="375443" y="28575"/>
                    <a:pt x="379412" y="57150"/>
                    <a:pt x="371475" y="76200"/>
                  </a:cubicBezTo>
                  <a:cubicBezTo>
                    <a:pt x="363538" y="95250"/>
                    <a:pt x="338137" y="101600"/>
                    <a:pt x="323850" y="114300"/>
                  </a:cubicBezTo>
                  <a:cubicBezTo>
                    <a:pt x="309562" y="127000"/>
                    <a:pt x="304800" y="138113"/>
                    <a:pt x="285750" y="152400"/>
                  </a:cubicBezTo>
                  <a:cubicBezTo>
                    <a:pt x="266700" y="166688"/>
                    <a:pt x="231775" y="184150"/>
                    <a:pt x="209550" y="200025"/>
                  </a:cubicBezTo>
                  <a:cubicBezTo>
                    <a:pt x="187325" y="215900"/>
                    <a:pt x="177800" y="233363"/>
                    <a:pt x="152400" y="247650"/>
                  </a:cubicBezTo>
                  <a:cubicBezTo>
                    <a:pt x="127000" y="261937"/>
                    <a:pt x="82550" y="268287"/>
                    <a:pt x="57150" y="285750"/>
                  </a:cubicBezTo>
                  <a:cubicBezTo>
                    <a:pt x="31750" y="303213"/>
                    <a:pt x="15875" y="327819"/>
                    <a:pt x="0" y="352425"/>
                  </a:cubicBezTo>
                </a:path>
              </a:pathLst>
            </a:custGeom>
            <a:ln w="762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grpSp>
      <p:sp>
        <p:nvSpPr>
          <p:cNvPr id="20" name="Freeform 19"/>
          <p:cNvSpPr/>
          <p:nvPr/>
        </p:nvSpPr>
        <p:spPr>
          <a:xfrm>
            <a:off x="3244529" y="1221670"/>
            <a:ext cx="985802" cy="557702"/>
          </a:xfrm>
          <a:custGeom>
            <a:avLst/>
            <a:gdLst>
              <a:gd name="connsiteX0" fmla="*/ 1817 w 675425"/>
              <a:gd name="connsiteY0" fmla="*/ 287283 h 403699"/>
              <a:gd name="connsiteX1" fmla="*/ 39917 w 675425"/>
              <a:gd name="connsiteY1" fmla="*/ 353958 h 403699"/>
              <a:gd name="connsiteX2" fmla="*/ 106592 w 675425"/>
              <a:gd name="connsiteY2" fmla="*/ 373008 h 403699"/>
              <a:gd name="connsiteX3" fmla="*/ 173267 w 675425"/>
              <a:gd name="connsiteY3" fmla="*/ 401583 h 403699"/>
              <a:gd name="connsiteX4" fmla="*/ 268517 w 675425"/>
              <a:gd name="connsiteY4" fmla="*/ 401583 h 403699"/>
              <a:gd name="connsiteX5" fmla="*/ 373292 w 675425"/>
              <a:gd name="connsiteY5" fmla="*/ 401583 h 403699"/>
              <a:gd name="connsiteX6" fmla="*/ 478067 w 675425"/>
              <a:gd name="connsiteY6" fmla="*/ 392058 h 403699"/>
              <a:gd name="connsiteX7" fmla="*/ 573317 w 675425"/>
              <a:gd name="connsiteY7" fmla="*/ 363483 h 403699"/>
              <a:gd name="connsiteX8" fmla="*/ 639992 w 675425"/>
              <a:gd name="connsiteY8" fmla="*/ 268233 h 403699"/>
              <a:gd name="connsiteX9" fmla="*/ 668567 w 675425"/>
              <a:gd name="connsiteY9" fmla="*/ 125358 h 403699"/>
              <a:gd name="connsiteX10" fmla="*/ 668567 w 675425"/>
              <a:gd name="connsiteY10" fmla="*/ 1533 h 403699"/>
              <a:gd name="connsiteX11" fmla="*/ 592367 w 675425"/>
              <a:gd name="connsiteY11" fmla="*/ 58683 h 403699"/>
              <a:gd name="connsiteX12" fmla="*/ 487592 w 675425"/>
              <a:gd name="connsiteY12" fmla="*/ 96783 h 403699"/>
              <a:gd name="connsiteX13" fmla="*/ 411392 w 675425"/>
              <a:gd name="connsiteY13" fmla="*/ 134883 h 403699"/>
              <a:gd name="connsiteX14" fmla="*/ 287567 w 675425"/>
              <a:gd name="connsiteY14" fmla="*/ 182508 h 403699"/>
              <a:gd name="connsiteX15" fmla="*/ 182792 w 675425"/>
              <a:gd name="connsiteY15" fmla="*/ 201558 h 403699"/>
              <a:gd name="connsiteX16" fmla="*/ 97067 w 675425"/>
              <a:gd name="connsiteY16" fmla="*/ 249183 h 403699"/>
              <a:gd name="connsiteX17" fmla="*/ 1817 w 675425"/>
              <a:gd name="connsiteY17" fmla="*/ 287283 h 403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75425" h="403699">
                <a:moveTo>
                  <a:pt x="1817" y="287283"/>
                </a:moveTo>
                <a:cubicBezTo>
                  <a:pt x="-7708" y="304746"/>
                  <a:pt x="22455" y="339671"/>
                  <a:pt x="39917" y="353958"/>
                </a:cubicBezTo>
                <a:cubicBezTo>
                  <a:pt x="57379" y="368245"/>
                  <a:pt x="84367" y="365071"/>
                  <a:pt x="106592" y="373008"/>
                </a:cubicBezTo>
                <a:cubicBezTo>
                  <a:pt x="128817" y="380946"/>
                  <a:pt x="146280" y="396821"/>
                  <a:pt x="173267" y="401583"/>
                </a:cubicBezTo>
                <a:cubicBezTo>
                  <a:pt x="200254" y="406345"/>
                  <a:pt x="268517" y="401583"/>
                  <a:pt x="268517" y="401583"/>
                </a:cubicBezTo>
                <a:cubicBezTo>
                  <a:pt x="301854" y="401583"/>
                  <a:pt x="338367" y="403171"/>
                  <a:pt x="373292" y="401583"/>
                </a:cubicBezTo>
                <a:cubicBezTo>
                  <a:pt x="408217" y="399995"/>
                  <a:pt x="444730" y="398408"/>
                  <a:pt x="478067" y="392058"/>
                </a:cubicBezTo>
                <a:cubicBezTo>
                  <a:pt x="511405" y="385708"/>
                  <a:pt x="546329" y="384121"/>
                  <a:pt x="573317" y="363483"/>
                </a:cubicBezTo>
                <a:cubicBezTo>
                  <a:pt x="600305" y="342845"/>
                  <a:pt x="624117" y="307920"/>
                  <a:pt x="639992" y="268233"/>
                </a:cubicBezTo>
                <a:cubicBezTo>
                  <a:pt x="655867" y="228546"/>
                  <a:pt x="663805" y="169808"/>
                  <a:pt x="668567" y="125358"/>
                </a:cubicBezTo>
                <a:cubicBezTo>
                  <a:pt x="673330" y="80908"/>
                  <a:pt x="681267" y="12645"/>
                  <a:pt x="668567" y="1533"/>
                </a:cubicBezTo>
                <a:cubicBezTo>
                  <a:pt x="655867" y="-9579"/>
                  <a:pt x="622529" y="42808"/>
                  <a:pt x="592367" y="58683"/>
                </a:cubicBezTo>
                <a:cubicBezTo>
                  <a:pt x="562205" y="74558"/>
                  <a:pt x="517755" y="84083"/>
                  <a:pt x="487592" y="96783"/>
                </a:cubicBezTo>
                <a:cubicBezTo>
                  <a:pt x="457430" y="109483"/>
                  <a:pt x="444729" y="120596"/>
                  <a:pt x="411392" y="134883"/>
                </a:cubicBezTo>
                <a:cubicBezTo>
                  <a:pt x="378055" y="149170"/>
                  <a:pt x="325667" y="171396"/>
                  <a:pt x="287567" y="182508"/>
                </a:cubicBezTo>
                <a:cubicBezTo>
                  <a:pt x="249467" y="193620"/>
                  <a:pt x="214542" y="190446"/>
                  <a:pt x="182792" y="201558"/>
                </a:cubicBezTo>
                <a:cubicBezTo>
                  <a:pt x="151042" y="212670"/>
                  <a:pt x="127229" y="234896"/>
                  <a:pt x="97067" y="249183"/>
                </a:cubicBezTo>
                <a:cubicBezTo>
                  <a:pt x="66905" y="263470"/>
                  <a:pt x="11342" y="269820"/>
                  <a:pt x="1817" y="287283"/>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34" name="Freeform 62">
            <a:extLst>
              <a:ext uri="{FF2B5EF4-FFF2-40B4-BE49-F238E27FC236}">
                <a16:creationId xmlns:a16="http://schemas.microsoft.com/office/drawing/2014/main" id="{096EBD86-4118-4C11-9613-94D36C0B420F}"/>
              </a:ext>
            </a:extLst>
          </p:cNvPr>
          <p:cNvSpPr/>
          <p:nvPr/>
        </p:nvSpPr>
        <p:spPr>
          <a:xfrm rot="20209412">
            <a:off x="3754840" y="2013150"/>
            <a:ext cx="613627" cy="575775"/>
          </a:xfrm>
          <a:custGeom>
            <a:avLst/>
            <a:gdLst>
              <a:gd name="connsiteX0" fmla="*/ 562 w 314887"/>
              <a:gd name="connsiteY0" fmla="*/ 10977 h 268604"/>
              <a:gd name="connsiteX1" fmla="*/ 95812 w 314887"/>
              <a:gd name="connsiteY1" fmla="*/ 1452 h 268604"/>
              <a:gd name="connsiteX2" fmla="*/ 152962 w 314887"/>
              <a:gd name="connsiteY2" fmla="*/ 20502 h 268604"/>
              <a:gd name="connsiteX3" fmla="*/ 219637 w 314887"/>
              <a:gd name="connsiteY3" fmla="*/ 68127 h 268604"/>
              <a:gd name="connsiteX4" fmla="*/ 267262 w 314887"/>
              <a:gd name="connsiteY4" fmla="*/ 115752 h 268604"/>
              <a:gd name="connsiteX5" fmla="*/ 295837 w 314887"/>
              <a:gd name="connsiteY5" fmla="*/ 153852 h 268604"/>
              <a:gd name="connsiteX6" fmla="*/ 314887 w 314887"/>
              <a:gd name="connsiteY6" fmla="*/ 230052 h 268604"/>
              <a:gd name="connsiteX7" fmla="*/ 295837 w 314887"/>
              <a:gd name="connsiteY7" fmla="*/ 268152 h 268604"/>
              <a:gd name="connsiteX8" fmla="*/ 229162 w 314887"/>
              <a:gd name="connsiteY8" fmla="*/ 249102 h 268604"/>
              <a:gd name="connsiteX9" fmla="*/ 181537 w 314887"/>
              <a:gd name="connsiteY9" fmla="*/ 220527 h 268604"/>
              <a:gd name="connsiteX10" fmla="*/ 124387 w 314887"/>
              <a:gd name="connsiteY10" fmla="*/ 163377 h 268604"/>
              <a:gd name="connsiteX11" fmla="*/ 95812 w 314887"/>
              <a:gd name="connsiteY11" fmla="*/ 134802 h 268604"/>
              <a:gd name="connsiteX12" fmla="*/ 57712 w 314887"/>
              <a:gd name="connsiteY12" fmla="*/ 87177 h 268604"/>
              <a:gd name="connsiteX13" fmla="*/ 562 w 314887"/>
              <a:gd name="connsiteY13" fmla="*/ 10977 h 268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4887" h="268604">
                <a:moveTo>
                  <a:pt x="562" y="10977"/>
                </a:moveTo>
                <a:cubicBezTo>
                  <a:pt x="6912" y="-3311"/>
                  <a:pt x="70412" y="-136"/>
                  <a:pt x="95812" y="1452"/>
                </a:cubicBezTo>
                <a:cubicBezTo>
                  <a:pt x="121212" y="3039"/>
                  <a:pt x="132325" y="9390"/>
                  <a:pt x="152962" y="20502"/>
                </a:cubicBezTo>
                <a:cubicBezTo>
                  <a:pt x="173599" y="31614"/>
                  <a:pt x="200587" y="52252"/>
                  <a:pt x="219637" y="68127"/>
                </a:cubicBezTo>
                <a:cubicBezTo>
                  <a:pt x="238687" y="84002"/>
                  <a:pt x="254562" y="101465"/>
                  <a:pt x="267262" y="115752"/>
                </a:cubicBezTo>
                <a:cubicBezTo>
                  <a:pt x="279962" y="130040"/>
                  <a:pt x="287900" y="134802"/>
                  <a:pt x="295837" y="153852"/>
                </a:cubicBezTo>
                <a:cubicBezTo>
                  <a:pt x="303774" y="172902"/>
                  <a:pt x="314887" y="211002"/>
                  <a:pt x="314887" y="230052"/>
                </a:cubicBezTo>
                <a:cubicBezTo>
                  <a:pt x="314887" y="249102"/>
                  <a:pt x="310124" y="264977"/>
                  <a:pt x="295837" y="268152"/>
                </a:cubicBezTo>
                <a:cubicBezTo>
                  <a:pt x="281550" y="271327"/>
                  <a:pt x="248212" y="257039"/>
                  <a:pt x="229162" y="249102"/>
                </a:cubicBezTo>
                <a:cubicBezTo>
                  <a:pt x="210112" y="241165"/>
                  <a:pt x="198999" y="234814"/>
                  <a:pt x="181537" y="220527"/>
                </a:cubicBezTo>
                <a:cubicBezTo>
                  <a:pt x="164075" y="206240"/>
                  <a:pt x="124387" y="163377"/>
                  <a:pt x="124387" y="163377"/>
                </a:cubicBezTo>
                <a:cubicBezTo>
                  <a:pt x="110100" y="149090"/>
                  <a:pt x="106924" y="147502"/>
                  <a:pt x="95812" y="134802"/>
                </a:cubicBezTo>
                <a:cubicBezTo>
                  <a:pt x="84700" y="122102"/>
                  <a:pt x="71999" y="101464"/>
                  <a:pt x="57712" y="87177"/>
                </a:cubicBezTo>
                <a:cubicBezTo>
                  <a:pt x="43425" y="72890"/>
                  <a:pt x="-5788" y="25265"/>
                  <a:pt x="562" y="10977"/>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2" name="Freeform 64">
            <a:extLst>
              <a:ext uri="{FF2B5EF4-FFF2-40B4-BE49-F238E27FC236}">
                <a16:creationId xmlns:a16="http://schemas.microsoft.com/office/drawing/2014/main" id="{675BD725-8658-43E5-828F-3071B9F2141D}"/>
              </a:ext>
            </a:extLst>
          </p:cNvPr>
          <p:cNvSpPr/>
          <p:nvPr/>
        </p:nvSpPr>
        <p:spPr>
          <a:xfrm rot="20340000">
            <a:off x="4643512" y="1214297"/>
            <a:ext cx="414864" cy="392208"/>
          </a:xfrm>
          <a:custGeom>
            <a:avLst/>
            <a:gdLst>
              <a:gd name="connsiteX0" fmla="*/ 38193 w 212891"/>
              <a:gd name="connsiteY0" fmla="*/ 161 h 182968"/>
              <a:gd name="connsiteX1" fmla="*/ 93 w 212891"/>
              <a:gd name="connsiteY1" fmla="*/ 76361 h 182968"/>
              <a:gd name="connsiteX2" fmla="*/ 28668 w 212891"/>
              <a:gd name="connsiteY2" fmla="*/ 123986 h 182968"/>
              <a:gd name="connsiteX3" fmla="*/ 66768 w 212891"/>
              <a:gd name="connsiteY3" fmla="*/ 162086 h 182968"/>
              <a:gd name="connsiteX4" fmla="*/ 104868 w 212891"/>
              <a:gd name="connsiteY4" fmla="*/ 181136 h 182968"/>
              <a:gd name="connsiteX5" fmla="*/ 152493 w 212891"/>
              <a:gd name="connsiteY5" fmla="*/ 181136 h 182968"/>
              <a:gd name="connsiteX6" fmla="*/ 209643 w 212891"/>
              <a:gd name="connsiteY6" fmla="*/ 171611 h 182968"/>
              <a:gd name="connsiteX7" fmla="*/ 200118 w 212891"/>
              <a:gd name="connsiteY7" fmla="*/ 123986 h 182968"/>
              <a:gd name="connsiteX8" fmla="*/ 152493 w 212891"/>
              <a:gd name="connsiteY8" fmla="*/ 85886 h 182968"/>
              <a:gd name="connsiteX9" fmla="*/ 114393 w 212891"/>
              <a:gd name="connsiteY9" fmla="*/ 57311 h 182968"/>
              <a:gd name="connsiteX10" fmla="*/ 38193 w 212891"/>
              <a:gd name="connsiteY10" fmla="*/ 161 h 1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2891" h="182968">
                <a:moveTo>
                  <a:pt x="38193" y="161"/>
                </a:moveTo>
                <a:cubicBezTo>
                  <a:pt x="19143" y="3336"/>
                  <a:pt x="1680" y="55724"/>
                  <a:pt x="93" y="76361"/>
                </a:cubicBezTo>
                <a:cubicBezTo>
                  <a:pt x="-1494" y="96998"/>
                  <a:pt x="17555" y="109699"/>
                  <a:pt x="28668" y="123986"/>
                </a:cubicBezTo>
                <a:cubicBezTo>
                  <a:pt x="39781" y="138274"/>
                  <a:pt x="54068" y="152561"/>
                  <a:pt x="66768" y="162086"/>
                </a:cubicBezTo>
                <a:cubicBezTo>
                  <a:pt x="79468" y="171611"/>
                  <a:pt x="90581" y="177961"/>
                  <a:pt x="104868" y="181136"/>
                </a:cubicBezTo>
                <a:cubicBezTo>
                  <a:pt x="119155" y="184311"/>
                  <a:pt x="135031" y="182723"/>
                  <a:pt x="152493" y="181136"/>
                </a:cubicBezTo>
                <a:cubicBezTo>
                  <a:pt x="169955" y="179549"/>
                  <a:pt x="201706" y="181136"/>
                  <a:pt x="209643" y="171611"/>
                </a:cubicBezTo>
                <a:cubicBezTo>
                  <a:pt x="217580" y="162086"/>
                  <a:pt x="209643" y="138273"/>
                  <a:pt x="200118" y="123986"/>
                </a:cubicBezTo>
                <a:cubicBezTo>
                  <a:pt x="190593" y="109699"/>
                  <a:pt x="166781" y="96999"/>
                  <a:pt x="152493" y="85886"/>
                </a:cubicBezTo>
                <a:cubicBezTo>
                  <a:pt x="138206" y="74774"/>
                  <a:pt x="131855" y="73186"/>
                  <a:pt x="114393" y="57311"/>
                </a:cubicBezTo>
                <a:cubicBezTo>
                  <a:pt x="96931" y="41436"/>
                  <a:pt x="57243" y="-3014"/>
                  <a:pt x="38193" y="161"/>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41" name="Freeform 40"/>
          <p:cNvSpPr/>
          <p:nvPr/>
        </p:nvSpPr>
        <p:spPr>
          <a:xfrm rot="21360000">
            <a:off x="5477606" y="1493481"/>
            <a:ext cx="602296" cy="312535"/>
          </a:xfrm>
          <a:custGeom>
            <a:avLst/>
            <a:gdLst>
              <a:gd name="connsiteX0" fmla="*/ 0 w 552951"/>
              <a:gd name="connsiteY0" fmla="*/ 12040 h 167262"/>
              <a:gd name="connsiteX1" fmla="*/ 57150 w 552951"/>
              <a:gd name="connsiteY1" fmla="*/ 69190 h 167262"/>
              <a:gd name="connsiteX2" fmla="*/ 104775 w 552951"/>
              <a:gd name="connsiteY2" fmla="*/ 97765 h 167262"/>
              <a:gd name="connsiteX3" fmla="*/ 161925 w 552951"/>
              <a:gd name="connsiteY3" fmla="*/ 116815 h 167262"/>
              <a:gd name="connsiteX4" fmla="*/ 219075 w 552951"/>
              <a:gd name="connsiteY4" fmla="*/ 145390 h 167262"/>
              <a:gd name="connsiteX5" fmla="*/ 266700 w 552951"/>
              <a:gd name="connsiteY5" fmla="*/ 145390 h 167262"/>
              <a:gd name="connsiteX6" fmla="*/ 361950 w 552951"/>
              <a:gd name="connsiteY6" fmla="*/ 164440 h 167262"/>
              <a:gd name="connsiteX7" fmla="*/ 419100 w 552951"/>
              <a:gd name="connsiteY7" fmla="*/ 164440 h 167262"/>
              <a:gd name="connsiteX8" fmla="*/ 504825 w 552951"/>
              <a:gd name="connsiteY8" fmla="*/ 164440 h 167262"/>
              <a:gd name="connsiteX9" fmla="*/ 552450 w 552951"/>
              <a:gd name="connsiteY9" fmla="*/ 126340 h 167262"/>
              <a:gd name="connsiteX10" fmla="*/ 476250 w 552951"/>
              <a:gd name="connsiteY10" fmla="*/ 88240 h 167262"/>
              <a:gd name="connsiteX11" fmla="*/ 381000 w 552951"/>
              <a:gd name="connsiteY11" fmla="*/ 69190 h 167262"/>
              <a:gd name="connsiteX12" fmla="*/ 295275 w 552951"/>
              <a:gd name="connsiteY12" fmla="*/ 40615 h 167262"/>
              <a:gd name="connsiteX13" fmla="*/ 228600 w 552951"/>
              <a:gd name="connsiteY13" fmla="*/ 31090 h 167262"/>
              <a:gd name="connsiteX14" fmla="*/ 142875 w 552951"/>
              <a:gd name="connsiteY14" fmla="*/ 2515 h 167262"/>
              <a:gd name="connsiteX15" fmla="*/ 57150 w 552951"/>
              <a:gd name="connsiteY15" fmla="*/ 2515 h 167262"/>
              <a:gd name="connsiteX16" fmla="*/ 0 w 552951"/>
              <a:gd name="connsiteY16" fmla="*/ 12040 h 167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52951" h="167262">
                <a:moveTo>
                  <a:pt x="0" y="12040"/>
                </a:moveTo>
                <a:cubicBezTo>
                  <a:pt x="0" y="23152"/>
                  <a:pt x="39688" y="54903"/>
                  <a:pt x="57150" y="69190"/>
                </a:cubicBezTo>
                <a:cubicBezTo>
                  <a:pt x="74612" y="83477"/>
                  <a:pt x="87313" y="89828"/>
                  <a:pt x="104775" y="97765"/>
                </a:cubicBezTo>
                <a:cubicBezTo>
                  <a:pt x="122237" y="105702"/>
                  <a:pt x="142875" y="108878"/>
                  <a:pt x="161925" y="116815"/>
                </a:cubicBezTo>
                <a:cubicBezTo>
                  <a:pt x="180975" y="124752"/>
                  <a:pt x="201612" y="140627"/>
                  <a:pt x="219075" y="145390"/>
                </a:cubicBezTo>
                <a:cubicBezTo>
                  <a:pt x="236538" y="150153"/>
                  <a:pt x="242888" y="142215"/>
                  <a:pt x="266700" y="145390"/>
                </a:cubicBezTo>
                <a:cubicBezTo>
                  <a:pt x="290513" y="148565"/>
                  <a:pt x="336550" y="161265"/>
                  <a:pt x="361950" y="164440"/>
                </a:cubicBezTo>
                <a:cubicBezTo>
                  <a:pt x="387350" y="167615"/>
                  <a:pt x="419100" y="164440"/>
                  <a:pt x="419100" y="164440"/>
                </a:cubicBezTo>
                <a:cubicBezTo>
                  <a:pt x="442912" y="164440"/>
                  <a:pt x="482600" y="170790"/>
                  <a:pt x="504825" y="164440"/>
                </a:cubicBezTo>
                <a:cubicBezTo>
                  <a:pt x="527050" y="158090"/>
                  <a:pt x="557213" y="139040"/>
                  <a:pt x="552450" y="126340"/>
                </a:cubicBezTo>
                <a:cubicBezTo>
                  <a:pt x="547687" y="113640"/>
                  <a:pt x="504825" y="97765"/>
                  <a:pt x="476250" y="88240"/>
                </a:cubicBezTo>
                <a:cubicBezTo>
                  <a:pt x="447675" y="78715"/>
                  <a:pt x="411163" y="77128"/>
                  <a:pt x="381000" y="69190"/>
                </a:cubicBezTo>
                <a:cubicBezTo>
                  <a:pt x="350837" y="61252"/>
                  <a:pt x="320675" y="46965"/>
                  <a:pt x="295275" y="40615"/>
                </a:cubicBezTo>
                <a:cubicBezTo>
                  <a:pt x="269875" y="34265"/>
                  <a:pt x="254000" y="37440"/>
                  <a:pt x="228600" y="31090"/>
                </a:cubicBezTo>
                <a:cubicBezTo>
                  <a:pt x="203200" y="24740"/>
                  <a:pt x="171450" y="7277"/>
                  <a:pt x="142875" y="2515"/>
                </a:cubicBezTo>
                <a:cubicBezTo>
                  <a:pt x="114300" y="-2247"/>
                  <a:pt x="80963" y="927"/>
                  <a:pt x="57150" y="2515"/>
                </a:cubicBezTo>
                <a:cubicBezTo>
                  <a:pt x="33337" y="4103"/>
                  <a:pt x="0" y="928"/>
                  <a:pt x="0" y="12040"/>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72" name="Freeform 62">
            <a:extLst>
              <a:ext uri="{FF2B5EF4-FFF2-40B4-BE49-F238E27FC236}">
                <a16:creationId xmlns:a16="http://schemas.microsoft.com/office/drawing/2014/main" id="{D07AE7F3-D6E5-4A99-A689-3F38910720CE}"/>
              </a:ext>
            </a:extLst>
          </p:cNvPr>
          <p:cNvSpPr/>
          <p:nvPr/>
        </p:nvSpPr>
        <p:spPr>
          <a:xfrm rot="19680000">
            <a:off x="4716131" y="1723802"/>
            <a:ext cx="530352" cy="373882"/>
          </a:xfrm>
          <a:custGeom>
            <a:avLst/>
            <a:gdLst>
              <a:gd name="connsiteX0" fmla="*/ 562 w 314887"/>
              <a:gd name="connsiteY0" fmla="*/ 10977 h 268604"/>
              <a:gd name="connsiteX1" fmla="*/ 95812 w 314887"/>
              <a:gd name="connsiteY1" fmla="*/ 1452 h 268604"/>
              <a:gd name="connsiteX2" fmla="*/ 152962 w 314887"/>
              <a:gd name="connsiteY2" fmla="*/ 20502 h 268604"/>
              <a:gd name="connsiteX3" fmla="*/ 219637 w 314887"/>
              <a:gd name="connsiteY3" fmla="*/ 68127 h 268604"/>
              <a:gd name="connsiteX4" fmla="*/ 267262 w 314887"/>
              <a:gd name="connsiteY4" fmla="*/ 115752 h 268604"/>
              <a:gd name="connsiteX5" fmla="*/ 295837 w 314887"/>
              <a:gd name="connsiteY5" fmla="*/ 153852 h 268604"/>
              <a:gd name="connsiteX6" fmla="*/ 314887 w 314887"/>
              <a:gd name="connsiteY6" fmla="*/ 230052 h 268604"/>
              <a:gd name="connsiteX7" fmla="*/ 295837 w 314887"/>
              <a:gd name="connsiteY7" fmla="*/ 268152 h 268604"/>
              <a:gd name="connsiteX8" fmla="*/ 229162 w 314887"/>
              <a:gd name="connsiteY8" fmla="*/ 249102 h 268604"/>
              <a:gd name="connsiteX9" fmla="*/ 181537 w 314887"/>
              <a:gd name="connsiteY9" fmla="*/ 220527 h 268604"/>
              <a:gd name="connsiteX10" fmla="*/ 124387 w 314887"/>
              <a:gd name="connsiteY10" fmla="*/ 163377 h 268604"/>
              <a:gd name="connsiteX11" fmla="*/ 95812 w 314887"/>
              <a:gd name="connsiteY11" fmla="*/ 134802 h 268604"/>
              <a:gd name="connsiteX12" fmla="*/ 57712 w 314887"/>
              <a:gd name="connsiteY12" fmla="*/ 87177 h 268604"/>
              <a:gd name="connsiteX13" fmla="*/ 562 w 314887"/>
              <a:gd name="connsiteY13" fmla="*/ 10977 h 268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4887" h="268604">
                <a:moveTo>
                  <a:pt x="562" y="10977"/>
                </a:moveTo>
                <a:cubicBezTo>
                  <a:pt x="6912" y="-3311"/>
                  <a:pt x="70412" y="-136"/>
                  <a:pt x="95812" y="1452"/>
                </a:cubicBezTo>
                <a:cubicBezTo>
                  <a:pt x="121212" y="3039"/>
                  <a:pt x="132325" y="9390"/>
                  <a:pt x="152962" y="20502"/>
                </a:cubicBezTo>
                <a:cubicBezTo>
                  <a:pt x="173599" y="31614"/>
                  <a:pt x="200587" y="52252"/>
                  <a:pt x="219637" y="68127"/>
                </a:cubicBezTo>
                <a:cubicBezTo>
                  <a:pt x="238687" y="84002"/>
                  <a:pt x="254562" y="101465"/>
                  <a:pt x="267262" y="115752"/>
                </a:cubicBezTo>
                <a:cubicBezTo>
                  <a:pt x="279962" y="130040"/>
                  <a:pt x="287900" y="134802"/>
                  <a:pt x="295837" y="153852"/>
                </a:cubicBezTo>
                <a:cubicBezTo>
                  <a:pt x="303774" y="172902"/>
                  <a:pt x="314887" y="211002"/>
                  <a:pt x="314887" y="230052"/>
                </a:cubicBezTo>
                <a:cubicBezTo>
                  <a:pt x="314887" y="249102"/>
                  <a:pt x="310124" y="264977"/>
                  <a:pt x="295837" y="268152"/>
                </a:cubicBezTo>
                <a:cubicBezTo>
                  <a:pt x="281550" y="271327"/>
                  <a:pt x="248212" y="257039"/>
                  <a:pt x="229162" y="249102"/>
                </a:cubicBezTo>
                <a:cubicBezTo>
                  <a:pt x="210112" y="241165"/>
                  <a:pt x="198999" y="234814"/>
                  <a:pt x="181537" y="220527"/>
                </a:cubicBezTo>
                <a:cubicBezTo>
                  <a:pt x="164075" y="206240"/>
                  <a:pt x="124387" y="163377"/>
                  <a:pt x="124387" y="163377"/>
                </a:cubicBezTo>
                <a:cubicBezTo>
                  <a:pt x="110100" y="149090"/>
                  <a:pt x="106924" y="147502"/>
                  <a:pt x="95812" y="134802"/>
                </a:cubicBezTo>
                <a:cubicBezTo>
                  <a:pt x="84700" y="122102"/>
                  <a:pt x="71999" y="101464"/>
                  <a:pt x="57712" y="87177"/>
                </a:cubicBezTo>
                <a:cubicBezTo>
                  <a:pt x="43425" y="72890"/>
                  <a:pt x="-5788" y="25265"/>
                  <a:pt x="562" y="10977"/>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8" name="Freeform 62">
            <a:extLst>
              <a:ext uri="{FF2B5EF4-FFF2-40B4-BE49-F238E27FC236}">
                <a16:creationId xmlns:a16="http://schemas.microsoft.com/office/drawing/2014/main" id="{970A8659-755C-44ED-B00D-B3256E4B748F}"/>
              </a:ext>
            </a:extLst>
          </p:cNvPr>
          <p:cNvSpPr/>
          <p:nvPr/>
        </p:nvSpPr>
        <p:spPr>
          <a:xfrm rot="-600000">
            <a:off x="5912783" y="2170349"/>
            <a:ext cx="373067" cy="350054"/>
          </a:xfrm>
          <a:custGeom>
            <a:avLst/>
            <a:gdLst>
              <a:gd name="connsiteX0" fmla="*/ 562 w 314887"/>
              <a:gd name="connsiteY0" fmla="*/ 10977 h 268604"/>
              <a:gd name="connsiteX1" fmla="*/ 95812 w 314887"/>
              <a:gd name="connsiteY1" fmla="*/ 1452 h 268604"/>
              <a:gd name="connsiteX2" fmla="*/ 152962 w 314887"/>
              <a:gd name="connsiteY2" fmla="*/ 20502 h 268604"/>
              <a:gd name="connsiteX3" fmla="*/ 219637 w 314887"/>
              <a:gd name="connsiteY3" fmla="*/ 68127 h 268604"/>
              <a:gd name="connsiteX4" fmla="*/ 267262 w 314887"/>
              <a:gd name="connsiteY4" fmla="*/ 115752 h 268604"/>
              <a:gd name="connsiteX5" fmla="*/ 295837 w 314887"/>
              <a:gd name="connsiteY5" fmla="*/ 153852 h 268604"/>
              <a:gd name="connsiteX6" fmla="*/ 314887 w 314887"/>
              <a:gd name="connsiteY6" fmla="*/ 230052 h 268604"/>
              <a:gd name="connsiteX7" fmla="*/ 295837 w 314887"/>
              <a:gd name="connsiteY7" fmla="*/ 268152 h 268604"/>
              <a:gd name="connsiteX8" fmla="*/ 229162 w 314887"/>
              <a:gd name="connsiteY8" fmla="*/ 249102 h 268604"/>
              <a:gd name="connsiteX9" fmla="*/ 181537 w 314887"/>
              <a:gd name="connsiteY9" fmla="*/ 220527 h 268604"/>
              <a:gd name="connsiteX10" fmla="*/ 124387 w 314887"/>
              <a:gd name="connsiteY10" fmla="*/ 163377 h 268604"/>
              <a:gd name="connsiteX11" fmla="*/ 95812 w 314887"/>
              <a:gd name="connsiteY11" fmla="*/ 134802 h 268604"/>
              <a:gd name="connsiteX12" fmla="*/ 57712 w 314887"/>
              <a:gd name="connsiteY12" fmla="*/ 87177 h 268604"/>
              <a:gd name="connsiteX13" fmla="*/ 562 w 314887"/>
              <a:gd name="connsiteY13" fmla="*/ 10977 h 268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4887" h="268604">
                <a:moveTo>
                  <a:pt x="562" y="10977"/>
                </a:moveTo>
                <a:cubicBezTo>
                  <a:pt x="6912" y="-3311"/>
                  <a:pt x="70412" y="-136"/>
                  <a:pt x="95812" y="1452"/>
                </a:cubicBezTo>
                <a:cubicBezTo>
                  <a:pt x="121212" y="3039"/>
                  <a:pt x="132325" y="9390"/>
                  <a:pt x="152962" y="20502"/>
                </a:cubicBezTo>
                <a:cubicBezTo>
                  <a:pt x="173599" y="31614"/>
                  <a:pt x="200587" y="52252"/>
                  <a:pt x="219637" y="68127"/>
                </a:cubicBezTo>
                <a:cubicBezTo>
                  <a:pt x="238687" y="84002"/>
                  <a:pt x="254562" y="101465"/>
                  <a:pt x="267262" y="115752"/>
                </a:cubicBezTo>
                <a:cubicBezTo>
                  <a:pt x="279962" y="130040"/>
                  <a:pt x="287900" y="134802"/>
                  <a:pt x="295837" y="153852"/>
                </a:cubicBezTo>
                <a:cubicBezTo>
                  <a:pt x="303774" y="172902"/>
                  <a:pt x="314887" y="211002"/>
                  <a:pt x="314887" y="230052"/>
                </a:cubicBezTo>
                <a:cubicBezTo>
                  <a:pt x="314887" y="249102"/>
                  <a:pt x="310124" y="264977"/>
                  <a:pt x="295837" y="268152"/>
                </a:cubicBezTo>
                <a:cubicBezTo>
                  <a:pt x="281550" y="271327"/>
                  <a:pt x="248212" y="257039"/>
                  <a:pt x="229162" y="249102"/>
                </a:cubicBezTo>
                <a:cubicBezTo>
                  <a:pt x="210112" y="241165"/>
                  <a:pt x="198999" y="234814"/>
                  <a:pt x="181537" y="220527"/>
                </a:cubicBezTo>
                <a:cubicBezTo>
                  <a:pt x="164075" y="206240"/>
                  <a:pt x="124387" y="163377"/>
                  <a:pt x="124387" y="163377"/>
                </a:cubicBezTo>
                <a:cubicBezTo>
                  <a:pt x="110100" y="149090"/>
                  <a:pt x="106924" y="147502"/>
                  <a:pt x="95812" y="134802"/>
                </a:cubicBezTo>
                <a:cubicBezTo>
                  <a:pt x="84700" y="122102"/>
                  <a:pt x="71999" y="101464"/>
                  <a:pt x="57712" y="87177"/>
                </a:cubicBezTo>
                <a:cubicBezTo>
                  <a:pt x="43425" y="72890"/>
                  <a:pt x="-5788" y="25265"/>
                  <a:pt x="562" y="10977"/>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0" name="Freeform 22">
            <a:extLst>
              <a:ext uri="{FF2B5EF4-FFF2-40B4-BE49-F238E27FC236}">
                <a16:creationId xmlns:a16="http://schemas.microsoft.com/office/drawing/2014/main" id="{47A58C76-881A-4A4A-B671-501F41D703BF}"/>
              </a:ext>
            </a:extLst>
          </p:cNvPr>
          <p:cNvSpPr/>
          <p:nvPr/>
        </p:nvSpPr>
        <p:spPr>
          <a:xfrm rot="200573">
            <a:off x="4962574" y="1861126"/>
            <a:ext cx="592720" cy="267861"/>
          </a:xfrm>
          <a:custGeom>
            <a:avLst/>
            <a:gdLst>
              <a:gd name="connsiteX0" fmla="*/ 0 w 562634"/>
              <a:gd name="connsiteY0" fmla="*/ 85725 h 200298"/>
              <a:gd name="connsiteX1" fmla="*/ 76200 w 562634"/>
              <a:gd name="connsiteY1" fmla="*/ 47625 h 200298"/>
              <a:gd name="connsiteX2" fmla="*/ 142875 w 562634"/>
              <a:gd name="connsiteY2" fmla="*/ 38100 h 200298"/>
              <a:gd name="connsiteX3" fmla="*/ 219075 w 562634"/>
              <a:gd name="connsiteY3" fmla="*/ 28575 h 200298"/>
              <a:gd name="connsiteX4" fmla="*/ 285750 w 562634"/>
              <a:gd name="connsiteY4" fmla="*/ 19050 h 200298"/>
              <a:gd name="connsiteX5" fmla="*/ 323850 w 562634"/>
              <a:gd name="connsiteY5" fmla="*/ 0 h 200298"/>
              <a:gd name="connsiteX6" fmla="*/ 361950 w 562634"/>
              <a:gd name="connsiteY6" fmla="*/ 0 h 200298"/>
              <a:gd name="connsiteX7" fmla="*/ 409575 w 562634"/>
              <a:gd name="connsiteY7" fmla="*/ 19050 h 200298"/>
              <a:gd name="connsiteX8" fmla="*/ 438150 w 562634"/>
              <a:gd name="connsiteY8" fmla="*/ 47625 h 200298"/>
              <a:gd name="connsiteX9" fmla="*/ 495300 w 562634"/>
              <a:gd name="connsiteY9" fmla="*/ 104775 h 200298"/>
              <a:gd name="connsiteX10" fmla="*/ 533400 w 562634"/>
              <a:gd name="connsiteY10" fmla="*/ 152400 h 200298"/>
              <a:gd name="connsiteX11" fmla="*/ 561975 w 562634"/>
              <a:gd name="connsiteY11" fmla="*/ 200025 h 200298"/>
              <a:gd name="connsiteX12" fmla="*/ 504825 w 562634"/>
              <a:gd name="connsiteY12" fmla="*/ 171450 h 200298"/>
              <a:gd name="connsiteX13" fmla="*/ 400050 w 562634"/>
              <a:gd name="connsiteY13" fmla="*/ 161925 h 200298"/>
              <a:gd name="connsiteX14" fmla="*/ 285750 w 562634"/>
              <a:gd name="connsiteY14" fmla="*/ 133350 h 200298"/>
              <a:gd name="connsiteX15" fmla="*/ 152400 w 562634"/>
              <a:gd name="connsiteY15" fmla="*/ 133350 h 200298"/>
              <a:gd name="connsiteX16" fmla="*/ 76200 w 562634"/>
              <a:gd name="connsiteY16" fmla="*/ 123825 h 200298"/>
              <a:gd name="connsiteX17" fmla="*/ 0 w 562634"/>
              <a:gd name="connsiteY17" fmla="*/ 85725 h 200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62634" h="200298">
                <a:moveTo>
                  <a:pt x="0" y="85725"/>
                </a:moveTo>
                <a:cubicBezTo>
                  <a:pt x="0" y="73025"/>
                  <a:pt x="52388" y="55562"/>
                  <a:pt x="76200" y="47625"/>
                </a:cubicBezTo>
                <a:cubicBezTo>
                  <a:pt x="100013" y="39687"/>
                  <a:pt x="142875" y="38100"/>
                  <a:pt x="142875" y="38100"/>
                </a:cubicBezTo>
                <a:lnTo>
                  <a:pt x="219075" y="28575"/>
                </a:lnTo>
                <a:cubicBezTo>
                  <a:pt x="242888" y="25400"/>
                  <a:pt x="268287" y="23813"/>
                  <a:pt x="285750" y="19050"/>
                </a:cubicBezTo>
                <a:cubicBezTo>
                  <a:pt x="303213" y="14287"/>
                  <a:pt x="311150" y="3175"/>
                  <a:pt x="323850" y="0"/>
                </a:cubicBezTo>
                <a:cubicBezTo>
                  <a:pt x="336550" y="-3175"/>
                  <a:pt x="347663" y="-3175"/>
                  <a:pt x="361950" y="0"/>
                </a:cubicBezTo>
                <a:cubicBezTo>
                  <a:pt x="376237" y="3175"/>
                  <a:pt x="396875" y="11113"/>
                  <a:pt x="409575" y="19050"/>
                </a:cubicBezTo>
                <a:cubicBezTo>
                  <a:pt x="422275" y="26987"/>
                  <a:pt x="438150" y="47625"/>
                  <a:pt x="438150" y="47625"/>
                </a:cubicBezTo>
                <a:cubicBezTo>
                  <a:pt x="452437" y="61912"/>
                  <a:pt x="479425" y="87313"/>
                  <a:pt x="495300" y="104775"/>
                </a:cubicBezTo>
                <a:cubicBezTo>
                  <a:pt x="511175" y="122237"/>
                  <a:pt x="522288" y="136525"/>
                  <a:pt x="533400" y="152400"/>
                </a:cubicBezTo>
                <a:cubicBezTo>
                  <a:pt x="544513" y="168275"/>
                  <a:pt x="566737" y="196850"/>
                  <a:pt x="561975" y="200025"/>
                </a:cubicBezTo>
                <a:cubicBezTo>
                  <a:pt x="557213" y="203200"/>
                  <a:pt x="531812" y="177800"/>
                  <a:pt x="504825" y="171450"/>
                </a:cubicBezTo>
                <a:cubicBezTo>
                  <a:pt x="477838" y="165100"/>
                  <a:pt x="436562" y="168275"/>
                  <a:pt x="400050" y="161925"/>
                </a:cubicBezTo>
                <a:cubicBezTo>
                  <a:pt x="363538" y="155575"/>
                  <a:pt x="327025" y="138112"/>
                  <a:pt x="285750" y="133350"/>
                </a:cubicBezTo>
                <a:cubicBezTo>
                  <a:pt x="244475" y="128588"/>
                  <a:pt x="187325" y="134938"/>
                  <a:pt x="152400" y="133350"/>
                </a:cubicBezTo>
                <a:cubicBezTo>
                  <a:pt x="117475" y="131762"/>
                  <a:pt x="100012" y="130175"/>
                  <a:pt x="76200" y="123825"/>
                </a:cubicBezTo>
                <a:cubicBezTo>
                  <a:pt x="52388" y="117475"/>
                  <a:pt x="0" y="98425"/>
                  <a:pt x="0" y="85725"/>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1" name="Freeform 63">
            <a:extLst>
              <a:ext uri="{FF2B5EF4-FFF2-40B4-BE49-F238E27FC236}">
                <a16:creationId xmlns:a16="http://schemas.microsoft.com/office/drawing/2014/main" id="{D4C9B942-6D15-4801-BE5E-CE4E0D6ED9D4}"/>
              </a:ext>
            </a:extLst>
          </p:cNvPr>
          <p:cNvSpPr/>
          <p:nvPr/>
        </p:nvSpPr>
        <p:spPr>
          <a:xfrm rot="-360000">
            <a:off x="7238691" y="2464129"/>
            <a:ext cx="283798" cy="249139"/>
          </a:xfrm>
          <a:custGeom>
            <a:avLst/>
            <a:gdLst>
              <a:gd name="connsiteX0" fmla="*/ 20882 w 240409"/>
              <a:gd name="connsiteY0" fmla="*/ 307 h 211047"/>
              <a:gd name="connsiteX1" fmla="*/ 1832 w 240409"/>
              <a:gd name="connsiteY1" fmla="*/ 47932 h 211047"/>
              <a:gd name="connsiteX2" fmla="*/ 1832 w 240409"/>
              <a:gd name="connsiteY2" fmla="*/ 76507 h 211047"/>
              <a:gd name="connsiteX3" fmla="*/ 11357 w 240409"/>
              <a:gd name="connsiteY3" fmla="*/ 114607 h 211047"/>
              <a:gd name="connsiteX4" fmla="*/ 39932 w 240409"/>
              <a:gd name="connsiteY4" fmla="*/ 133657 h 211047"/>
              <a:gd name="connsiteX5" fmla="*/ 49457 w 240409"/>
              <a:gd name="connsiteY5" fmla="*/ 152707 h 211047"/>
              <a:gd name="connsiteX6" fmla="*/ 78032 w 240409"/>
              <a:gd name="connsiteY6" fmla="*/ 190807 h 211047"/>
              <a:gd name="connsiteX7" fmla="*/ 97082 w 240409"/>
              <a:gd name="connsiteY7" fmla="*/ 200332 h 211047"/>
              <a:gd name="connsiteX8" fmla="*/ 144707 w 240409"/>
              <a:gd name="connsiteY8" fmla="*/ 209857 h 211047"/>
              <a:gd name="connsiteX9" fmla="*/ 201857 w 240409"/>
              <a:gd name="connsiteY9" fmla="*/ 209857 h 211047"/>
              <a:gd name="connsiteX10" fmla="*/ 239957 w 240409"/>
              <a:gd name="connsiteY10" fmla="*/ 200332 h 211047"/>
              <a:gd name="connsiteX11" fmla="*/ 220907 w 240409"/>
              <a:gd name="connsiteY11" fmla="*/ 143182 h 211047"/>
              <a:gd name="connsiteX12" fmla="*/ 192332 w 240409"/>
              <a:gd name="connsiteY12" fmla="*/ 124132 h 211047"/>
              <a:gd name="connsiteX13" fmla="*/ 144707 w 240409"/>
              <a:gd name="connsiteY13" fmla="*/ 66982 h 211047"/>
              <a:gd name="connsiteX14" fmla="*/ 106607 w 240409"/>
              <a:gd name="connsiteY14" fmla="*/ 28882 h 211047"/>
              <a:gd name="connsiteX15" fmla="*/ 20882 w 240409"/>
              <a:gd name="connsiteY15" fmla="*/ 307 h 211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0409" h="211047">
                <a:moveTo>
                  <a:pt x="20882" y="307"/>
                </a:moveTo>
                <a:cubicBezTo>
                  <a:pt x="3419" y="3482"/>
                  <a:pt x="5007" y="35232"/>
                  <a:pt x="1832" y="47932"/>
                </a:cubicBezTo>
                <a:cubicBezTo>
                  <a:pt x="-1343" y="60632"/>
                  <a:pt x="245" y="65395"/>
                  <a:pt x="1832" y="76507"/>
                </a:cubicBezTo>
                <a:cubicBezTo>
                  <a:pt x="3419" y="87619"/>
                  <a:pt x="5007" y="105082"/>
                  <a:pt x="11357" y="114607"/>
                </a:cubicBezTo>
                <a:cubicBezTo>
                  <a:pt x="17707" y="124132"/>
                  <a:pt x="33582" y="127307"/>
                  <a:pt x="39932" y="133657"/>
                </a:cubicBezTo>
                <a:cubicBezTo>
                  <a:pt x="46282" y="140007"/>
                  <a:pt x="43107" y="143182"/>
                  <a:pt x="49457" y="152707"/>
                </a:cubicBezTo>
                <a:cubicBezTo>
                  <a:pt x="55807" y="162232"/>
                  <a:pt x="70095" y="182870"/>
                  <a:pt x="78032" y="190807"/>
                </a:cubicBezTo>
                <a:cubicBezTo>
                  <a:pt x="85969" y="198744"/>
                  <a:pt x="85969" y="197157"/>
                  <a:pt x="97082" y="200332"/>
                </a:cubicBezTo>
                <a:cubicBezTo>
                  <a:pt x="108195" y="203507"/>
                  <a:pt x="127245" y="208270"/>
                  <a:pt x="144707" y="209857"/>
                </a:cubicBezTo>
                <a:cubicBezTo>
                  <a:pt x="162169" y="211444"/>
                  <a:pt x="185982" y="211445"/>
                  <a:pt x="201857" y="209857"/>
                </a:cubicBezTo>
                <a:cubicBezTo>
                  <a:pt x="217732" y="208270"/>
                  <a:pt x="236782" y="211445"/>
                  <a:pt x="239957" y="200332"/>
                </a:cubicBezTo>
                <a:cubicBezTo>
                  <a:pt x="243132" y="189219"/>
                  <a:pt x="228844" y="155882"/>
                  <a:pt x="220907" y="143182"/>
                </a:cubicBezTo>
                <a:cubicBezTo>
                  <a:pt x="212970" y="130482"/>
                  <a:pt x="205032" y="136832"/>
                  <a:pt x="192332" y="124132"/>
                </a:cubicBezTo>
                <a:cubicBezTo>
                  <a:pt x="179632" y="111432"/>
                  <a:pt x="158995" y="82857"/>
                  <a:pt x="144707" y="66982"/>
                </a:cubicBezTo>
                <a:cubicBezTo>
                  <a:pt x="130420" y="51107"/>
                  <a:pt x="125657" y="38407"/>
                  <a:pt x="106607" y="28882"/>
                </a:cubicBezTo>
                <a:cubicBezTo>
                  <a:pt x="87557" y="19357"/>
                  <a:pt x="38345" y="-2868"/>
                  <a:pt x="20882" y="307"/>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5" name="Freeform 62">
            <a:extLst>
              <a:ext uri="{FF2B5EF4-FFF2-40B4-BE49-F238E27FC236}">
                <a16:creationId xmlns:a16="http://schemas.microsoft.com/office/drawing/2014/main" id="{F4A7AF89-E286-40BE-A52F-372D20EC1CD9}"/>
              </a:ext>
            </a:extLst>
          </p:cNvPr>
          <p:cNvSpPr/>
          <p:nvPr/>
        </p:nvSpPr>
        <p:spPr>
          <a:xfrm rot="-660000">
            <a:off x="6675609" y="2652098"/>
            <a:ext cx="291046" cy="248269"/>
          </a:xfrm>
          <a:custGeom>
            <a:avLst/>
            <a:gdLst>
              <a:gd name="connsiteX0" fmla="*/ 562 w 314887"/>
              <a:gd name="connsiteY0" fmla="*/ 10977 h 268604"/>
              <a:gd name="connsiteX1" fmla="*/ 95812 w 314887"/>
              <a:gd name="connsiteY1" fmla="*/ 1452 h 268604"/>
              <a:gd name="connsiteX2" fmla="*/ 152962 w 314887"/>
              <a:gd name="connsiteY2" fmla="*/ 20502 h 268604"/>
              <a:gd name="connsiteX3" fmla="*/ 219637 w 314887"/>
              <a:gd name="connsiteY3" fmla="*/ 68127 h 268604"/>
              <a:gd name="connsiteX4" fmla="*/ 267262 w 314887"/>
              <a:gd name="connsiteY4" fmla="*/ 115752 h 268604"/>
              <a:gd name="connsiteX5" fmla="*/ 295837 w 314887"/>
              <a:gd name="connsiteY5" fmla="*/ 153852 h 268604"/>
              <a:gd name="connsiteX6" fmla="*/ 314887 w 314887"/>
              <a:gd name="connsiteY6" fmla="*/ 230052 h 268604"/>
              <a:gd name="connsiteX7" fmla="*/ 295837 w 314887"/>
              <a:gd name="connsiteY7" fmla="*/ 268152 h 268604"/>
              <a:gd name="connsiteX8" fmla="*/ 229162 w 314887"/>
              <a:gd name="connsiteY8" fmla="*/ 249102 h 268604"/>
              <a:gd name="connsiteX9" fmla="*/ 181537 w 314887"/>
              <a:gd name="connsiteY9" fmla="*/ 220527 h 268604"/>
              <a:gd name="connsiteX10" fmla="*/ 124387 w 314887"/>
              <a:gd name="connsiteY10" fmla="*/ 163377 h 268604"/>
              <a:gd name="connsiteX11" fmla="*/ 95812 w 314887"/>
              <a:gd name="connsiteY11" fmla="*/ 134802 h 268604"/>
              <a:gd name="connsiteX12" fmla="*/ 57712 w 314887"/>
              <a:gd name="connsiteY12" fmla="*/ 87177 h 268604"/>
              <a:gd name="connsiteX13" fmla="*/ 562 w 314887"/>
              <a:gd name="connsiteY13" fmla="*/ 10977 h 268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4887" h="268604">
                <a:moveTo>
                  <a:pt x="562" y="10977"/>
                </a:moveTo>
                <a:cubicBezTo>
                  <a:pt x="6912" y="-3311"/>
                  <a:pt x="70412" y="-136"/>
                  <a:pt x="95812" y="1452"/>
                </a:cubicBezTo>
                <a:cubicBezTo>
                  <a:pt x="121212" y="3039"/>
                  <a:pt x="132325" y="9390"/>
                  <a:pt x="152962" y="20502"/>
                </a:cubicBezTo>
                <a:cubicBezTo>
                  <a:pt x="173599" y="31614"/>
                  <a:pt x="200587" y="52252"/>
                  <a:pt x="219637" y="68127"/>
                </a:cubicBezTo>
                <a:cubicBezTo>
                  <a:pt x="238687" y="84002"/>
                  <a:pt x="254562" y="101465"/>
                  <a:pt x="267262" y="115752"/>
                </a:cubicBezTo>
                <a:cubicBezTo>
                  <a:pt x="279962" y="130040"/>
                  <a:pt x="287900" y="134802"/>
                  <a:pt x="295837" y="153852"/>
                </a:cubicBezTo>
                <a:cubicBezTo>
                  <a:pt x="303774" y="172902"/>
                  <a:pt x="314887" y="211002"/>
                  <a:pt x="314887" y="230052"/>
                </a:cubicBezTo>
                <a:cubicBezTo>
                  <a:pt x="314887" y="249102"/>
                  <a:pt x="310124" y="264977"/>
                  <a:pt x="295837" y="268152"/>
                </a:cubicBezTo>
                <a:cubicBezTo>
                  <a:pt x="281550" y="271327"/>
                  <a:pt x="248212" y="257039"/>
                  <a:pt x="229162" y="249102"/>
                </a:cubicBezTo>
                <a:cubicBezTo>
                  <a:pt x="210112" y="241165"/>
                  <a:pt x="198999" y="234814"/>
                  <a:pt x="181537" y="220527"/>
                </a:cubicBezTo>
                <a:cubicBezTo>
                  <a:pt x="164075" y="206240"/>
                  <a:pt x="124387" y="163377"/>
                  <a:pt x="124387" y="163377"/>
                </a:cubicBezTo>
                <a:cubicBezTo>
                  <a:pt x="110100" y="149090"/>
                  <a:pt x="106924" y="147502"/>
                  <a:pt x="95812" y="134802"/>
                </a:cubicBezTo>
                <a:cubicBezTo>
                  <a:pt x="84700" y="122102"/>
                  <a:pt x="71999" y="101464"/>
                  <a:pt x="57712" y="87177"/>
                </a:cubicBezTo>
                <a:cubicBezTo>
                  <a:pt x="43425" y="72890"/>
                  <a:pt x="-5788" y="25265"/>
                  <a:pt x="562" y="10977"/>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6" name="Freeform 63">
            <a:extLst>
              <a:ext uri="{FF2B5EF4-FFF2-40B4-BE49-F238E27FC236}">
                <a16:creationId xmlns:a16="http://schemas.microsoft.com/office/drawing/2014/main" id="{B9D5136A-E202-435D-B052-2A7F9A4213FC}"/>
              </a:ext>
            </a:extLst>
          </p:cNvPr>
          <p:cNvSpPr/>
          <p:nvPr/>
        </p:nvSpPr>
        <p:spPr>
          <a:xfrm rot="20040000">
            <a:off x="6355229" y="1828245"/>
            <a:ext cx="220755" cy="234557"/>
          </a:xfrm>
          <a:custGeom>
            <a:avLst/>
            <a:gdLst>
              <a:gd name="connsiteX0" fmla="*/ 20882 w 240409"/>
              <a:gd name="connsiteY0" fmla="*/ 307 h 211047"/>
              <a:gd name="connsiteX1" fmla="*/ 1832 w 240409"/>
              <a:gd name="connsiteY1" fmla="*/ 47932 h 211047"/>
              <a:gd name="connsiteX2" fmla="*/ 1832 w 240409"/>
              <a:gd name="connsiteY2" fmla="*/ 76507 h 211047"/>
              <a:gd name="connsiteX3" fmla="*/ 11357 w 240409"/>
              <a:gd name="connsiteY3" fmla="*/ 114607 h 211047"/>
              <a:gd name="connsiteX4" fmla="*/ 39932 w 240409"/>
              <a:gd name="connsiteY4" fmla="*/ 133657 h 211047"/>
              <a:gd name="connsiteX5" fmla="*/ 49457 w 240409"/>
              <a:gd name="connsiteY5" fmla="*/ 152707 h 211047"/>
              <a:gd name="connsiteX6" fmla="*/ 78032 w 240409"/>
              <a:gd name="connsiteY6" fmla="*/ 190807 h 211047"/>
              <a:gd name="connsiteX7" fmla="*/ 97082 w 240409"/>
              <a:gd name="connsiteY7" fmla="*/ 200332 h 211047"/>
              <a:gd name="connsiteX8" fmla="*/ 144707 w 240409"/>
              <a:gd name="connsiteY8" fmla="*/ 209857 h 211047"/>
              <a:gd name="connsiteX9" fmla="*/ 201857 w 240409"/>
              <a:gd name="connsiteY9" fmla="*/ 209857 h 211047"/>
              <a:gd name="connsiteX10" fmla="*/ 239957 w 240409"/>
              <a:gd name="connsiteY10" fmla="*/ 200332 h 211047"/>
              <a:gd name="connsiteX11" fmla="*/ 220907 w 240409"/>
              <a:gd name="connsiteY11" fmla="*/ 143182 h 211047"/>
              <a:gd name="connsiteX12" fmla="*/ 192332 w 240409"/>
              <a:gd name="connsiteY12" fmla="*/ 124132 h 211047"/>
              <a:gd name="connsiteX13" fmla="*/ 144707 w 240409"/>
              <a:gd name="connsiteY13" fmla="*/ 66982 h 211047"/>
              <a:gd name="connsiteX14" fmla="*/ 106607 w 240409"/>
              <a:gd name="connsiteY14" fmla="*/ 28882 h 211047"/>
              <a:gd name="connsiteX15" fmla="*/ 20882 w 240409"/>
              <a:gd name="connsiteY15" fmla="*/ 307 h 211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0409" h="211047">
                <a:moveTo>
                  <a:pt x="20882" y="307"/>
                </a:moveTo>
                <a:cubicBezTo>
                  <a:pt x="3419" y="3482"/>
                  <a:pt x="5007" y="35232"/>
                  <a:pt x="1832" y="47932"/>
                </a:cubicBezTo>
                <a:cubicBezTo>
                  <a:pt x="-1343" y="60632"/>
                  <a:pt x="245" y="65395"/>
                  <a:pt x="1832" y="76507"/>
                </a:cubicBezTo>
                <a:cubicBezTo>
                  <a:pt x="3419" y="87619"/>
                  <a:pt x="5007" y="105082"/>
                  <a:pt x="11357" y="114607"/>
                </a:cubicBezTo>
                <a:cubicBezTo>
                  <a:pt x="17707" y="124132"/>
                  <a:pt x="33582" y="127307"/>
                  <a:pt x="39932" y="133657"/>
                </a:cubicBezTo>
                <a:cubicBezTo>
                  <a:pt x="46282" y="140007"/>
                  <a:pt x="43107" y="143182"/>
                  <a:pt x="49457" y="152707"/>
                </a:cubicBezTo>
                <a:cubicBezTo>
                  <a:pt x="55807" y="162232"/>
                  <a:pt x="70095" y="182870"/>
                  <a:pt x="78032" y="190807"/>
                </a:cubicBezTo>
                <a:cubicBezTo>
                  <a:pt x="85969" y="198744"/>
                  <a:pt x="85969" y="197157"/>
                  <a:pt x="97082" y="200332"/>
                </a:cubicBezTo>
                <a:cubicBezTo>
                  <a:pt x="108195" y="203507"/>
                  <a:pt x="127245" y="208270"/>
                  <a:pt x="144707" y="209857"/>
                </a:cubicBezTo>
                <a:cubicBezTo>
                  <a:pt x="162169" y="211444"/>
                  <a:pt x="185982" y="211445"/>
                  <a:pt x="201857" y="209857"/>
                </a:cubicBezTo>
                <a:cubicBezTo>
                  <a:pt x="217732" y="208270"/>
                  <a:pt x="236782" y="211445"/>
                  <a:pt x="239957" y="200332"/>
                </a:cubicBezTo>
                <a:cubicBezTo>
                  <a:pt x="243132" y="189219"/>
                  <a:pt x="228844" y="155882"/>
                  <a:pt x="220907" y="143182"/>
                </a:cubicBezTo>
                <a:cubicBezTo>
                  <a:pt x="212970" y="130482"/>
                  <a:pt x="205032" y="136832"/>
                  <a:pt x="192332" y="124132"/>
                </a:cubicBezTo>
                <a:cubicBezTo>
                  <a:pt x="179632" y="111432"/>
                  <a:pt x="158995" y="82857"/>
                  <a:pt x="144707" y="66982"/>
                </a:cubicBezTo>
                <a:cubicBezTo>
                  <a:pt x="130420" y="51107"/>
                  <a:pt x="125657" y="38407"/>
                  <a:pt x="106607" y="28882"/>
                </a:cubicBezTo>
                <a:cubicBezTo>
                  <a:pt x="87557" y="19357"/>
                  <a:pt x="38345" y="-2868"/>
                  <a:pt x="20882" y="307"/>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7" name="Freeform 64">
            <a:extLst>
              <a:ext uri="{FF2B5EF4-FFF2-40B4-BE49-F238E27FC236}">
                <a16:creationId xmlns:a16="http://schemas.microsoft.com/office/drawing/2014/main" id="{BD920CBB-78D6-45AF-9901-65BFD515B33F}"/>
              </a:ext>
            </a:extLst>
          </p:cNvPr>
          <p:cNvSpPr/>
          <p:nvPr/>
        </p:nvSpPr>
        <p:spPr>
          <a:xfrm>
            <a:off x="7646452" y="2800189"/>
            <a:ext cx="311694" cy="221393"/>
          </a:xfrm>
          <a:custGeom>
            <a:avLst/>
            <a:gdLst>
              <a:gd name="connsiteX0" fmla="*/ 38193 w 212891"/>
              <a:gd name="connsiteY0" fmla="*/ 161 h 182968"/>
              <a:gd name="connsiteX1" fmla="*/ 93 w 212891"/>
              <a:gd name="connsiteY1" fmla="*/ 76361 h 182968"/>
              <a:gd name="connsiteX2" fmla="*/ 28668 w 212891"/>
              <a:gd name="connsiteY2" fmla="*/ 123986 h 182968"/>
              <a:gd name="connsiteX3" fmla="*/ 66768 w 212891"/>
              <a:gd name="connsiteY3" fmla="*/ 162086 h 182968"/>
              <a:gd name="connsiteX4" fmla="*/ 104868 w 212891"/>
              <a:gd name="connsiteY4" fmla="*/ 181136 h 182968"/>
              <a:gd name="connsiteX5" fmla="*/ 152493 w 212891"/>
              <a:gd name="connsiteY5" fmla="*/ 181136 h 182968"/>
              <a:gd name="connsiteX6" fmla="*/ 209643 w 212891"/>
              <a:gd name="connsiteY6" fmla="*/ 171611 h 182968"/>
              <a:gd name="connsiteX7" fmla="*/ 200118 w 212891"/>
              <a:gd name="connsiteY7" fmla="*/ 123986 h 182968"/>
              <a:gd name="connsiteX8" fmla="*/ 152493 w 212891"/>
              <a:gd name="connsiteY8" fmla="*/ 85886 h 182968"/>
              <a:gd name="connsiteX9" fmla="*/ 114393 w 212891"/>
              <a:gd name="connsiteY9" fmla="*/ 57311 h 182968"/>
              <a:gd name="connsiteX10" fmla="*/ 38193 w 212891"/>
              <a:gd name="connsiteY10" fmla="*/ 161 h 1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2891" h="182968">
                <a:moveTo>
                  <a:pt x="38193" y="161"/>
                </a:moveTo>
                <a:cubicBezTo>
                  <a:pt x="19143" y="3336"/>
                  <a:pt x="1680" y="55724"/>
                  <a:pt x="93" y="76361"/>
                </a:cubicBezTo>
                <a:cubicBezTo>
                  <a:pt x="-1494" y="96998"/>
                  <a:pt x="17555" y="109699"/>
                  <a:pt x="28668" y="123986"/>
                </a:cubicBezTo>
                <a:cubicBezTo>
                  <a:pt x="39781" y="138274"/>
                  <a:pt x="54068" y="152561"/>
                  <a:pt x="66768" y="162086"/>
                </a:cubicBezTo>
                <a:cubicBezTo>
                  <a:pt x="79468" y="171611"/>
                  <a:pt x="90581" y="177961"/>
                  <a:pt x="104868" y="181136"/>
                </a:cubicBezTo>
                <a:cubicBezTo>
                  <a:pt x="119155" y="184311"/>
                  <a:pt x="135031" y="182723"/>
                  <a:pt x="152493" y="181136"/>
                </a:cubicBezTo>
                <a:cubicBezTo>
                  <a:pt x="169955" y="179549"/>
                  <a:pt x="201706" y="181136"/>
                  <a:pt x="209643" y="171611"/>
                </a:cubicBezTo>
                <a:cubicBezTo>
                  <a:pt x="217580" y="162086"/>
                  <a:pt x="209643" y="138273"/>
                  <a:pt x="200118" y="123986"/>
                </a:cubicBezTo>
                <a:cubicBezTo>
                  <a:pt x="190593" y="109699"/>
                  <a:pt x="166781" y="96999"/>
                  <a:pt x="152493" y="85886"/>
                </a:cubicBezTo>
                <a:cubicBezTo>
                  <a:pt x="138206" y="74774"/>
                  <a:pt x="131855" y="73186"/>
                  <a:pt x="114393" y="57311"/>
                </a:cubicBezTo>
                <a:cubicBezTo>
                  <a:pt x="96931" y="41436"/>
                  <a:pt x="57243" y="-3014"/>
                  <a:pt x="38193" y="161"/>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3" name="Freeform 64">
            <a:extLst>
              <a:ext uri="{FF2B5EF4-FFF2-40B4-BE49-F238E27FC236}">
                <a16:creationId xmlns:a16="http://schemas.microsoft.com/office/drawing/2014/main" id="{97A37C11-AB80-4581-8D10-01982D2A0FEF}"/>
              </a:ext>
            </a:extLst>
          </p:cNvPr>
          <p:cNvSpPr/>
          <p:nvPr/>
        </p:nvSpPr>
        <p:spPr>
          <a:xfrm rot="11040000">
            <a:off x="7195093" y="3035774"/>
            <a:ext cx="234180" cy="201266"/>
          </a:xfrm>
          <a:custGeom>
            <a:avLst/>
            <a:gdLst>
              <a:gd name="connsiteX0" fmla="*/ 38193 w 212891"/>
              <a:gd name="connsiteY0" fmla="*/ 161 h 182968"/>
              <a:gd name="connsiteX1" fmla="*/ 93 w 212891"/>
              <a:gd name="connsiteY1" fmla="*/ 76361 h 182968"/>
              <a:gd name="connsiteX2" fmla="*/ 28668 w 212891"/>
              <a:gd name="connsiteY2" fmla="*/ 123986 h 182968"/>
              <a:gd name="connsiteX3" fmla="*/ 66768 w 212891"/>
              <a:gd name="connsiteY3" fmla="*/ 162086 h 182968"/>
              <a:gd name="connsiteX4" fmla="*/ 104868 w 212891"/>
              <a:gd name="connsiteY4" fmla="*/ 181136 h 182968"/>
              <a:gd name="connsiteX5" fmla="*/ 152493 w 212891"/>
              <a:gd name="connsiteY5" fmla="*/ 181136 h 182968"/>
              <a:gd name="connsiteX6" fmla="*/ 209643 w 212891"/>
              <a:gd name="connsiteY6" fmla="*/ 171611 h 182968"/>
              <a:gd name="connsiteX7" fmla="*/ 200118 w 212891"/>
              <a:gd name="connsiteY7" fmla="*/ 123986 h 182968"/>
              <a:gd name="connsiteX8" fmla="*/ 152493 w 212891"/>
              <a:gd name="connsiteY8" fmla="*/ 85886 h 182968"/>
              <a:gd name="connsiteX9" fmla="*/ 114393 w 212891"/>
              <a:gd name="connsiteY9" fmla="*/ 57311 h 182968"/>
              <a:gd name="connsiteX10" fmla="*/ 38193 w 212891"/>
              <a:gd name="connsiteY10" fmla="*/ 161 h 1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2891" h="182968">
                <a:moveTo>
                  <a:pt x="38193" y="161"/>
                </a:moveTo>
                <a:cubicBezTo>
                  <a:pt x="19143" y="3336"/>
                  <a:pt x="1680" y="55724"/>
                  <a:pt x="93" y="76361"/>
                </a:cubicBezTo>
                <a:cubicBezTo>
                  <a:pt x="-1494" y="96998"/>
                  <a:pt x="17555" y="109699"/>
                  <a:pt x="28668" y="123986"/>
                </a:cubicBezTo>
                <a:cubicBezTo>
                  <a:pt x="39781" y="138274"/>
                  <a:pt x="54068" y="152561"/>
                  <a:pt x="66768" y="162086"/>
                </a:cubicBezTo>
                <a:cubicBezTo>
                  <a:pt x="79468" y="171611"/>
                  <a:pt x="90581" y="177961"/>
                  <a:pt x="104868" y="181136"/>
                </a:cubicBezTo>
                <a:cubicBezTo>
                  <a:pt x="119155" y="184311"/>
                  <a:pt x="135031" y="182723"/>
                  <a:pt x="152493" y="181136"/>
                </a:cubicBezTo>
                <a:cubicBezTo>
                  <a:pt x="169955" y="179549"/>
                  <a:pt x="201706" y="181136"/>
                  <a:pt x="209643" y="171611"/>
                </a:cubicBezTo>
                <a:cubicBezTo>
                  <a:pt x="217580" y="162086"/>
                  <a:pt x="209643" y="138273"/>
                  <a:pt x="200118" y="123986"/>
                </a:cubicBezTo>
                <a:cubicBezTo>
                  <a:pt x="190593" y="109699"/>
                  <a:pt x="166781" y="96999"/>
                  <a:pt x="152493" y="85886"/>
                </a:cubicBezTo>
                <a:cubicBezTo>
                  <a:pt x="138206" y="74774"/>
                  <a:pt x="131855" y="73186"/>
                  <a:pt x="114393" y="57311"/>
                </a:cubicBezTo>
                <a:cubicBezTo>
                  <a:pt x="96931" y="41436"/>
                  <a:pt x="57243" y="-3014"/>
                  <a:pt x="38193" y="161"/>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8" name="Freeform 62">
            <a:extLst>
              <a:ext uri="{FF2B5EF4-FFF2-40B4-BE49-F238E27FC236}">
                <a16:creationId xmlns:a16="http://schemas.microsoft.com/office/drawing/2014/main" id="{242DF4BE-C624-4516-8A5D-192D28DF6AC4}"/>
              </a:ext>
            </a:extLst>
          </p:cNvPr>
          <p:cNvSpPr/>
          <p:nvPr/>
        </p:nvSpPr>
        <p:spPr>
          <a:xfrm>
            <a:off x="7746449" y="3483891"/>
            <a:ext cx="224921" cy="191861"/>
          </a:xfrm>
          <a:custGeom>
            <a:avLst/>
            <a:gdLst>
              <a:gd name="connsiteX0" fmla="*/ 562 w 314887"/>
              <a:gd name="connsiteY0" fmla="*/ 10977 h 268604"/>
              <a:gd name="connsiteX1" fmla="*/ 95812 w 314887"/>
              <a:gd name="connsiteY1" fmla="*/ 1452 h 268604"/>
              <a:gd name="connsiteX2" fmla="*/ 152962 w 314887"/>
              <a:gd name="connsiteY2" fmla="*/ 20502 h 268604"/>
              <a:gd name="connsiteX3" fmla="*/ 219637 w 314887"/>
              <a:gd name="connsiteY3" fmla="*/ 68127 h 268604"/>
              <a:gd name="connsiteX4" fmla="*/ 267262 w 314887"/>
              <a:gd name="connsiteY4" fmla="*/ 115752 h 268604"/>
              <a:gd name="connsiteX5" fmla="*/ 295837 w 314887"/>
              <a:gd name="connsiteY5" fmla="*/ 153852 h 268604"/>
              <a:gd name="connsiteX6" fmla="*/ 314887 w 314887"/>
              <a:gd name="connsiteY6" fmla="*/ 230052 h 268604"/>
              <a:gd name="connsiteX7" fmla="*/ 295837 w 314887"/>
              <a:gd name="connsiteY7" fmla="*/ 268152 h 268604"/>
              <a:gd name="connsiteX8" fmla="*/ 229162 w 314887"/>
              <a:gd name="connsiteY8" fmla="*/ 249102 h 268604"/>
              <a:gd name="connsiteX9" fmla="*/ 181537 w 314887"/>
              <a:gd name="connsiteY9" fmla="*/ 220527 h 268604"/>
              <a:gd name="connsiteX10" fmla="*/ 124387 w 314887"/>
              <a:gd name="connsiteY10" fmla="*/ 163377 h 268604"/>
              <a:gd name="connsiteX11" fmla="*/ 95812 w 314887"/>
              <a:gd name="connsiteY11" fmla="*/ 134802 h 268604"/>
              <a:gd name="connsiteX12" fmla="*/ 57712 w 314887"/>
              <a:gd name="connsiteY12" fmla="*/ 87177 h 268604"/>
              <a:gd name="connsiteX13" fmla="*/ 562 w 314887"/>
              <a:gd name="connsiteY13" fmla="*/ 10977 h 268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4887" h="268604">
                <a:moveTo>
                  <a:pt x="562" y="10977"/>
                </a:moveTo>
                <a:cubicBezTo>
                  <a:pt x="6912" y="-3311"/>
                  <a:pt x="70412" y="-136"/>
                  <a:pt x="95812" y="1452"/>
                </a:cubicBezTo>
                <a:cubicBezTo>
                  <a:pt x="121212" y="3039"/>
                  <a:pt x="132325" y="9390"/>
                  <a:pt x="152962" y="20502"/>
                </a:cubicBezTo>
                <a:cubicBezTo>
                  <a:pt x="173599" y="31614"/>
                  <a:pt x="200587" y="52252"/>
                  <a:pt x="219637" y="68127"/>
                </a:cubicBezTo>
                <a:cubicBezTo>
                  <a:pt x="238687" y="84002"/>
                  <a:pt x="254562" y="101465"/>
                  <a:pt x="267262" y="115752"/>
                </a:cubicBezTo>
                <a:cubicBezTo>
                  <a:pt x="279962" y="130040"/>
                  <a:pt x="287900" y="134802"/>
                  <a:pt x="295837" y="153852"/>
                </a:cubicBezTo>
                <a:cubicBezTo>
                  <a:pt x="303774" y="172902"/>
                  <a:pt x="314887" y="211002"/>
                  <a:pt x="314887" y="230052"/>
                </a:cubicBezTo>
                <a:cubicBezTo>
                  <a:pt x="314887" y="249102"/>
                  <a:pt x="310124" y="264977"/>
                  <a:pt x="295837" y="268152"/>
                </a:cubicBezTo>
                <a:cubicBezTo>
                  <a:pt x="281550" y="271327"/>
                  <a:pt x="248212" y="257039"/>
                  <a:pt x="229162" y="249102"/>
                </a:cubicBezTo>
                <a:cubicBezTo>
                  <a:pt x="210112" y="241165"/>
                  <a:pt x="198999" y="234814"/>
                  <a:pt x="181537" y="220527"/>
                </a:cubicBezTo>
                <a:cubicBezTo>
                  <a:pt x="164075" y="206240"/>
                  <a:pt x="124387" y="163377"/>
                  <a:pt x="124387" y="163377"/>
                </a:cubicBezTo>
                <a:cubicBezTo>
                  <a:pt x="110100" y="149090"/>
                  <a:pt x="106924" y="147502"/>
                  <a:pt x="95812" y="134802"/>
                </a:cubicBezTo>
                <a:cubicBezTo>
                  <a:pt x="84700" y="122102"/>
                  <a:pt x="71999" y="101464"/>
                  <a:pt x="57712" y="87177"/>
                </a:cubicBezTo>
                <a:cubicBezTo>
                  <a:pt x="43425" y="72890"/>
                  <a:pt x="-5788" y="25265"/>
                  <a:pt x="562" y="10977"/>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9" name="Freeform 64">
            <a:extLst>
              <a:ext uri="{FF2B5EF4-FFF2-40B4-BE49-F238E27FC236}">
                <a16:creationId xmlns:a16="http://schemas.microsoft.com/office/drawing/2014/main" id="{CEA1A6A3-CE6D-4998-A429-DA25E3B76E47}"/>
              </a:ext>
            </a:extLst>
          </p:cNvPr>
          <p:cNvSpPr/>
          <p:nvPr/>
        </p:nvSpPr>
        <p:spPr>
          <a:xfrm>
            <a:off x="8503411" y="3556985"/>
            <a:ext cx="234180" cy="201266"/>
          </a:xfrm>
          <a:custGeom>
            <a:avLst/>
            <a:gdLst>
              <a:gd name="connsiteX0" fmla="*/ 38193 w 212891"/>
              <a:gd name="connsiteY0" fmla="*/ 161 h 182968"/>
              <a:gd name="connsiteX1" fmla="*/ 93 w 212891"/>
              <a:gd name="connsiteY1" fmla="*/ 76361 h 182968"/>
              <a:gd name="connsiteX2" fmla="*/ 28668 w 212891"/>
              <a:gd name="connsiteY2" fmla="*/ 123986 h 182968"/>
              <a:gd name="connsiteX3" fmla="*/ 66768 w 212891"/>
              <a:gd name="connsiteY3" fmla="*/ 162086 h 182968"/>
              <a:gd name="connsiteX4" fmla="*/ 104868 w 212891"/>
              <a:gd name="connsiteY4" fmla="*/ 181136 h 182968"/>
              <a:gd name="connsiteX5" fmla="*/ 152493 w 212891"/>
              <a:gd name="connsiteY5" fmla="*/ 181136 h 182968"/>
              <a:gd name="connsiteX6" fmla="*/ 209643 w 212891"/>
              <a:gd name="connsiteY6" fmla="*/ 171611 h 182968"/>
              <a:gd name="connsiteX7" fmla="*/ 200118 w 212891"/>
              <a:gd name="connsiteY7" fmla="*/ 123986 h 182968"/>
              <a:gd name="connsiteX8" fmla="*/ 152493 w 212891"/>
              <a:gd name="connsiteY8" fmla="*/ 85886 h 182968"/>
              <a:gd name="connsiteX9" fmla="*/ 114393 w 212891"/>
              <a:gd name="connsiteY9" fmla="*/ 57311 h 182968"/>
              <a:gd name="connsiteX10" fmla="*/ 38193 w 212891"/>
              <a:gd name="connsiteY10" fmla="*/ 161 h 1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2891" h="182968">
                <a:moveTo>
                  <a:pt x="38193" y="161"/>
                </a:moveTo>
                <a:cubicBezTo>
                  <a:pt x="19143" y="3336"/>
                  <a:pt x="1680" y="55724"/>
                  <a:pt x="93" y="76361"/>
                </a:cubicBezTo>
                <a:cubicBezTo>
                  <a:pt x="-1494" y="96998"/>
                  <a:pt x="17555" y="109699"/>
                  <a:pt x="28668" y="123986"/>
                </a:cubicBezTo>
                <a:cubicBezTo>
                  <a:pt x="39781" y="138274"/>
                  <a:pt x="54068" y="152561"/>
                  <a:pt x="66768" y="162086"/>
                </a:cubicBezTo>
                <a:cubicBezTo>
                  <a:pt x="79468" y="171611"/>
                  <a:pt x="90581" y="177961"/>
                  <a:pt x="104868" y="181136"/>
                </a:cubicBezTo>
                <a:cubicBezTo>
                  <a:pt x="119155" y="184311"/>
                  <a:pt x="135031" y="182723"/>
                  <a:pt x="152493" y="181136"/>
                </a:cubicBezTo>
                <a:cubicBezTo>
                  <a:pt x="169955" y="179549"/>
                  <a:pt x="201706" y="181136"/>
                  <a:pt x="209643" y="171611"/>
                </a:cubicBezTo>
                <a:cubicBezTo>
                  <a:pt x="217580" y="162086"/>
                  <a:pt x="209643" y="138273"/>
                  <a:pt x="200118" y="123986"/>
                </a:cubicBezTo>
                <a:cubicBezTo>
                  <a:pt x="190593" y="109699"/>
                  <a:pt x="166781" y="96999"/>
                  <a:pt x="152493" y="85886"/>
                </a:cubicBezTo>
                <a:cubicBezTo>
                  <a:pt x="138206" y="74774"/>
                  <a:pt x="131855" y="73186"/>
                  <a:pt x="114393" y="57311"/>
                </a:cubicBezTo>
                <a:cubicBezTo>
                  <a:pt x="96931" y="41436"/>
                  <a:pt x="57243" y="-3014"/>
                  <a:pt x="38193" y="161"/>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42" name="Freeform 62">
            <a:extLst>
              <a:ext uri="{FF2B5EF4-FFF2-40B4-BE49-F238E27FC236}">
                <a16:creationId xmlns:a16="http://schemas.microsoft.com/office/drawing/2014/main" id="{71FC45C8-780E-42C7-8788-323DA08CF155}"/>
              </a:ext>
            </a:extLst>
          </p:cNvPr>
          <p:cNvSpPr/>
          <p:nvPr/>
        </p:nvSpPr>
        <p:spPr>
          <a:xfrm>
            <a:off x="8134425" y="3834899"/>
            <a:ext cx="200895" cy="171367"/>
          </a:xfrm>
          <a:custGeom>
            <a:avLst/>
            <a:gdLst>
              <a:gd name="connsiteX0" fmla="*/ 562 w 314887"/>
              <a:gd name="connsiteY0" fmla="*/ 10977 h 268604"/>
              <a:gd name="connsiteX1" fmla="*/ 95812 w 314887"/>
              <a:gd name="connsiteY1" fmla="*/ 1452 h 268604"/>
              <a:gd name="connsiteX2" fmla="*/ 152962 w 314887"/>
              <a:gd name="connsiteY2" fmla="*/ 20502 h 268604"/>
              <a:gd name="connsiteX3" fmla="*/ 219637 w 314887"/>
              <a:gd name="connsiteY3" fmla="*/ 68127 h 268604"/>
              <a:gd name="connsiteX4" fmla="*/ 267262 w 314887"/>
              <a:gd name="connsiteY4" fmla="*/ 115752 h 268604"/>
              <a:gd name="connsiteX5" fmla="*/ 295837 w 314887"/>
              <a:gd name="connsiteY5" fmla="*/ 153852 h 268604"/>
              <a:gd name="connsiteX6" fmla="*/ 314887 w 314887"/>
              <a:gd name="connsiteY6" fmla="*/ 230052 h 268604"/>
              <a:gd name="connsiteX7" fmla="*/ 295837 w 314887"/>
              <a:gd name="connsiteY7" fmla="*/ 268152 h 268604"/>
              <a:gd name="connsiteX8" fmla="*/ 229162 w 314887"/>
              <a:gd name="connsiteY8" fmla="*/ 249102 h 268604"/>
              <a:gd name="connsiteX9" fmla="*/ 181537 w 314887"/>
              <a:gd name="connsiteY9" fmla="*/ 220527 h 268604"/>
              <a:gd name="connsiteX10" fmla="*/ 124387 w 314887"/>
              <a:gd name="connsiteY10" fmla="*/ 163377 h 268604"/>
              <a:gd name="connsiteX11" fmla="*/ 95812 w 314887"/>
              <a:gd name="connsiteY11" fmla="*/ 134802 h 268604"/>
              <a:gd name="connsiteX12" fmla="*/ 57712 w 314887"/>
              <a:gd name="connsiteY12" fmla="*/ 87177 h 268604"/>
              <a:gd name="connsiteX13" fmla="*/ 562 w 314887"/>
              <a:gd name="connsiteY13" fmla="*/ 10977 h 268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4887" h="268604">
                <a:moveTo>
                  <a:pt x="562" y="10977"/>
                </a:moveTo>
                <a:cubicBezTo>
                  <a:pt x="6912" y="-3311"/>
                  <a:pt x="70412" y="-136"/>
                  <a:pt x="95812" y="1452"/>
                </a:cubicBezTo>
                <a:cubicBezTo>
                  <a:pt x="121212" y="3039"/>
                  <a:pt x="132325" y="9390"/>
                  <a:pt x="152962" y="20502"/>
                </a:cubicBezTo>
                <a:cubicBezTo>
                  <a:pt x="173599" y="31614"/>
                  <a:pt x="200587" y="52252"/>
                  <a:pt x="219637" y="68127"/>
                </a:cubicBezTo>
                <a:cubicBezTo>
                  <a:pt x="238687" y="84002"/>
                  <a:pt x="254562" y="101465"/>
                  <a:pt x="267262" y="115752"/>
                </a:cubicBezTo>
                <a:cubicBezTo>
                  <a:pt x="279962" y="130040"/>
                  <a:pt x="287900" y="134802"/>
                  <a:pt x="295837" y="153852"/>
                </a:cubicBezTo>
                <a:cubicBezTo>
                  <a:pt x="303774" y="172902"/>
                  <a:pt x="314887" y="211002"/>
                  <a:pt x="314887" y="230052"/>
                </a:cubicBezTo>
                <a:cubicBezTo>
                  <a:pt x="314887" y="249102"/>
                  <a:pt x="310124" y="264977"/>
                  <a:pt x="295837" y="268152"/>
                </a:cubicBezTo>
                <a:cubicBezTo>
                  <a:pt x="281550" y="271327"/>
                  <a:pt x="248212" y="257039"/>
                  <a:pt x="229162" y="249102"/>
                </a:cubicBezTo>
                <a:cubicBezTo>
                  <a:pt x="210112" y="241165"/>
                  <a:pt x="198999" y="234814"/>
                  <a:pt x="181537" y="220527"/>
                </a:cubicBezTo>
                <a:cubicBezTo>
                  <a:pt x="164075" y="206240"/>
                  <a:pt x="124387" y="163377"/>
                  <a:pt x="124387" y="163377"/>
                </a:cubicBezTo>
                <a:cubicBezTo>
                  <a:pt x="110100" y="149090"/>
                  <a:pt x="106924" y="147502"/>
                  <a:pt x="95812" y="134802"/>
                </a:cubicBezTo>
                <a:cubicBezTo>
                  <a:pt x="84700" y="122102"/>
                  <a:pt x="71999" y="101464"/>
                  <a:pt x="57712" y="87177"/>
                </a:cubicBezTo>
                <a:cubicBezTo>
                  <a:pt x="43425" y="72890"/>
                  <a:pt x="-5788" y="25265"/>
                  <a:pt x="562" y="10977"/>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43" name="Freeform 64">
            <a:extLst>
              <a:ext uri="{FF2B5EF4-FFF2-40B4-BE49-F238E27FC236}">
                <a16:creationId xmlns:a16="http://schemas.microsoft.com/office/drawing/2014/main" id="{6FC846DC-697B-4B1E-B313-9BB34ACFE92B}"/>
              </a:ext>
            </a:extLst>
          </p:cNvPr>
          <p:cNvSpPr/>
          <p:nvPr/>
        </p:nvSpPr>
        <p:spPr>
          <a:xfrm>
            <a:off x="7685209" y="2810253"/>
            <a:ext cx="234180" cy="201265"/>
          </a:xfrm>
          <a:custGeom>
            <a:avLst/>
            <a:gdLst>
              <a:gd name="connsiteX0" fmla="*/ 38193 w 212891"/>
              <a:gd name="connsiteY0" fmla="*/ 161 h 182968"/>
              <a:gd name="connsiteX1" fmla="*/ 93 w 212891"/>
              <a:gd name="connsiteY1" fmla="*/ 76361 h 182968"/>
              <a:gd name="connsiteX2" fmla="*/ 28668 w 212891"/>
              <a:gd name="connsiteY2" fmla="*/ 123986 h 182968"/>
              <a:gd name="connsiteX3" fmla="*/ 66768 w 212891"/>
              <a:gd name="connsiteY3" fmla="*/ 162086 h 182968"/>
              <a:gd name="connsiteX4" fmla="*/ 104868 w 212891"/>
              <a:gd name="connsiteY4" fmla="*/ 181136 h 182968"/>
              <a:gd name="connsiteX5" fmla="*/ 152493 w 212891"/>
              <a:gd name="connsiteY5" fmla="*/ 181136 h 182968"/>
              <a:gd name="connsiteX6" fmla="*/ 209643 w 212891"/>
              <a:gd name="connsiteY6" fmla="*/ 171611 h 182968"/>
              <a:gd name="connsiteX7" fmla="*/ 200118 w 212891"/>
              <a:gd name="connsiteY7" fmla="*/ 123986 h 182968"/>
              <a:gd name="connsiteX8" fmla="*/ 152493 w 212891"/>
              <a:gd name="connsiteY8" fmla="*/ 85886 h 182968"/>
              <a:gd name="connsiteX9" fmla="*/ 114393 w 212891"/>
              <a:gd name="connsiteY9" fmla="*/ 57311 h 182968"/>
              <a:gd name="connsiteX10" fmla="*/ 38193 w 212891"/>
              <a:gd name="connsiteY10" fmla="*/ 161 h 1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2891" h="182968">
                <a:moveTo>
                  <a:pt x="38193" y="161"/>
                </a:moveTo>
                <a:cubicBezTo>
                  <a:pt x="19143" y="3336"/>
                  <a:pt x="1680" y="55724"/>
                  <a:pt x="93" y="76361"/>
                </a:cubicBezTo>
                <a:cubicBezTo>
                  <a:pt x="-1494" y="96998"/>
                  <a:pt x="17555" y="109699"/>
                  <a:pt x="28668" y="123986"/>
                </a:cubicBezTo>
                <a:cubicBezTo>
                  <a:pt x="39781" y="138274"/>
                  <a:pt x="54068" y="152561"/>
                  <a:pt x="66768" y="162086"/>
                </a:cubicBezTo>
                <a:cubicBezTo>
                  <a:pt x="79468" y="171611"/>
                  <a:pt x="90581" y="177961"/>
                  <a:pt x="104868" y="181136"/>
                </a:cubicBezTo>
                <a:cubicBezTo>
                  <a:pt x="119155" y="184311"/>
                  <a:pt x="135031" y="182723"/>
                  <a:pt x="152493" y="181136"/>
                </a:cubicBezTo>
                <a:cubicBezTo>
                  <a:pt x="169955" y="179549"/>
                  <a:pt x="201706" y="181136"/>
                  <a:pt x="209643" y="171611"/>
                </a:cubicBezTo>
                <a:cubicBezTo>
                  <a:pt x="217580" y="162086"/>
                  <a:pt x="209643" y="138273"/>
                  <a:pt x="200118" y="123986"/>
                </a:cubicBezTo>
                <a:cubicBezTo>
                  <a:pt x="190593" y="109699"/>
                  <a:pt x="166781" y="96999"/>
                  <a:pt x="152493" y="85886"/>
                </a:cubicBezTo>
                <a:cubicBezTo>
                  <a:pt x="138206" y="74774"/>
                  <a:pt x="131855" y="73186"/>
                  <a:pt x="114393" y="57311"/>
                </a:cubicBezTo>
                <a:cubicBezTo>
                  <a:pt x="96931" y="41436"/>
                  <a:pt x="57243" y="-3014"/>
                  <a:pt x="38193" y="161"/>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44" name="Freeform 64">
            <a:extLst>
              <a:ext uri="{FF2B5EF4-FFF2-40B4-BE49-F238E27FC236}">
                <a16:creationId xmlns:a16="http://schemas.microsoft.com/office/drawing/2014/main" id="{FE97BD4C-1027-4454-84F8-A731BA1DB244}"/>
              </a:ext>
            </a:extLst>
          </p:cNvPr>
          <p:cNvSpPr/>
          <p:nvPr/>
        </p:nvSpPr>
        <p:spPr>
          <a:xfrm>
            <a:off x="8127713" y="3199948"/>
            <a:ext cx="175943" cy="151214"/>
          </a:xfrm>
          <a:custGeom>
            <a:avLst/>
            <a:gdLst>
              <a:gd name="connsiteX0" fmla="*/ 38193 w 212891"/>
              <a:gd name="connsiteY0" fmla="*/ 161 h 182968"/>
              <a:gd name="connsiteX1" fmla="*/ 93 w 212891"/>
              <a:gd name="connsiteY1" fmla="*/ 76361 h 182968"/>
              <a:gd name="connsiteX2" fmla="*/ 28668 w 212891"/>
              <a:gd name="connsiteY2" fmla="*/ 123986 h 182968"/>
              <a:gd name="connsiteX3" fmla="*/ 66768 w 212891"/>
              <a:gd name="connsiteY3" fmla="*/ 162086 h 182968"/>
              <a:gd name="connsiteX4" fmla="*/ 104868 w 212891"/>
              <a:gd name="connsiteY4" fmla="*/ 181136 h 182968"/>
              <a:gd name="connsiteX5" fmla="*/ 152493 w 212891"/>
              <a:gd name="connsiteY5" fmla="*/ 181136 h 182968"/>
              <a:gd name="connsiteX6" fmla="*/ 209643 w 212891"/>
              <a:gd name="connsiteY6" fmla="*/ 171611 h 182968"/>
              <a:gd name="connsiteX7" fmla="*/ 200118 w 212891"/>
              <a:gd name="connsiteY7" fmla="*/ 123986 h 182968"/>
              <a:gd name="connsiteX8" fmla="*/ 152493 w 212891"/>
              <a:gd name="connsiteY8" fmla="*/ 85886 h 182968"/>
              <a:gd name="connsiteX9" fmla="*/ 114393 w 212891"/>
              <a:gd name="connsiteY9" fmla="*/ 57311 h 182968"/>
              <a:gd name="connsiteX10" fmla="*/ 38193 w 212891"/>
              <a:gd name="connsiteY10" fmla="*/ 161 h 1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2891" h="182968">
                <a:moveTo>
                  <a:pt x="38193" y="161"/>
                </a:moveTo>
                <a:cubicBezTo>
                  <a:pt x="19143" y="3336"/>
                  <a:pt x="1680" y="55724"/>
                  <a:pt x="93" y="76361"/>
                </a:cubicBezTo>
                <a:cubicBezTo>
                  <a:pt x="-1494" y="96998"/>
                  <a:pt x="17555" y="109699"/>
                  <a:pt x="28668" y="123986"/>
                </a:cubicBezTo>
                <a:cubicBezTo>
                  <a:pt x="39781" y="138274"/>
                  <a:pt x="54068" y="152561"/>
                  <a:pt x="66768" y="162086"/>
                </a:cubicBezTo>
                <a:cubicBezTo>
                  <a:pt x="79468" y="171611"/>
                  <a:pt x="90581" y="177961"/>
                  <a:pt x="104868" y="181136"/>
                </a:cubicBezTo>
                <a:cubicBezTo>
                  <a:pt x="119155" y="184311"/>
                  <a:pt x="135031" y="182723"/>
                  <a:pt x="152493" y="181136"/>
                </a:cubicBezTo>
                <a:cubicBezTo>
                  <a:pt x="169955" y="179549"/>
                  <a:pt x="201706" y="181136"/>
                  <a:pt x="209643" y="171611"/>
                </a:cubicBezTo>
                <a:cubicBezTo>
                  <a:pt x="217580" y="162086"/>
                  <a:pt x="209643" y="138273"/>
                  <a:pt x="200118" y="123986"/>
                </a:cubicBezTo>
                <a:cubicBezTo>
                  <a:pt x="190593" y="109699"/>
                  <a:pt x="166781" y="96999"/>
                  <a:pt x="152493" y="85886"/>
                </a:cubicBezTo>
                <a:cubicBezTo>
                  <a:pt x="138206" y="74774"/>
                  <a:pt x="131855" y="73186"/>
                  <a:pt x="114393" y="57311"/>
                </a:cubicBezTo>
                <a:cubicBezTo>
                  <a:pt x="96931" y="41436"/>
                  <a:pt x="57243" y="-3014"/>
                  <a:pt x="38193" y="161"/>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45" name="Freeform 64">
            <a:extLst>
              <a:ext uri="{FF2B5EF4-FFF2-40B4-BE49-F238E27FC236}">
                <a16:creationId xmlns:a16="http://schemas.microsoft.com/office/drawing/2014/main" id="{581E29DB-4A8B-444F-B582-C458DCAAEA52}"/>
              </a:ext>
            </a:extLst>
          </p:cNvPr>
          <p:cNvSpPr/>
          <p:nvPr/>
        </p:nvSpPr>
        <p:spPr>
          <a:xfrm>
            <a:off x="8895260" y="3920881"/>
            <a:ext cx="132188" cy="113609"/>
          </a:xfrm>
          <a:custGeom>
            <a:avLst/>
            <a:gdLst>
              <a:gd name="connsiteX0" fmla="*/ 38193 w 212891"/>
              <a:gd name="connsiteY0" fmla="*/ 161 h 182968"/>
              <a:gd name="connsiteX1" fmla="*/ 93 w 212891"/>
              <a:gd name="connsiteY1" fmla="*/ 76361 h 182968"/>
              <a:gd name="connsiteX2" fmla="*/ 28668 w 212891"/>
              <a:gd name="connsiteY2" fmla="*/ 123986 h 182968"/>
              <a:gd name="connsiteX3" fmla="*/ 66768 w 212891"/>
              <a:gd name="connsiteY3" fmla="*/ 162086 h 182968"/>
              <a:gd name="connsiteX4" fmla="*/ 104868 w 212891"/>
              <a:gd name="connsiteY4" fmla="*/ 181136 h 182968"/>
              <a:gd name="connsiteX5" fmla="*/ 152493 w 212891"/>
              <a:gd name="connsiteY5" fmla="*/ 181136 h 182968"/>
              <a:gd name="connsiteX6" fmla="*/ 209643 w 212891"/>
              <a:gd name="connsiteY6" fmla="*/ 171611 h 182968"/>
              <a:gd name="connsiteX7" fmla="*/ 200118 w 212891"/>
              <a:gd name="connsiteY7" fmla="*/ 123986 h 182968"/>
              <a:gd name="connsiteX8" fmla="*/ 152493 w 212891"/>
              <a:gd name="connsiteY8" fmla="*/ 85886 h 182968"/>
              <a:gd name="connsiteX9" fmla="*/ 114393 w 212891"/>
              <a:gd name="connsiteY9" fmla="*/ 57311 h 182968"/>
              <a:gd name="connsiteX10" fmla="*/ 38193 w 212891"/>
              <a:gd name="connsiteY10" fmla="*/ 161 h 1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2891" h="182968">
                <a:moveTo>
                  <a:pt x="38193" y="161"/>
                </a:moveTo>
                <a:cubicBezTo>
                  <a:pt x="19143" y="3336"/>
                  <a:pt x="1680" y="55724"/>
                  <a:pt x="93" y="76361"/>
                </a:cubicBezTo>
                <a:cubicBezTo>
                  <a:pt x="-1494" y="96998"/>
                  <a:pt x="17555" y="109699"/>
                  <a:pt x="28668" y="123986"/>
                </a:cubicBezTo>
                <a:cubicBezTo>
                  <a:pt x="39781" y="138274"/>
                  <a:pt x="54068" y="152561"/>
                  <a:pt x="66768" y="162086"/>
                </a:cubicBezTo>
                <a:cubicBezTo>
                  <a:pt x="79468" y="171611"/>
                  <a:pt x="90581" y="177961"/>
                  <a:pt x="104868" y="181136"/>
                </a:cubicBezTo>
                <a:cubicBezTo>
                  <a:pt x="119155" y="184311"/>
                  <a:pt x="135031" y="182723"/>
                  <a:pt x="152493" y="181136"/>
                </a:cubicBezTo>
                <a:cubicBezTo>
                  <a:pt x="169955" y="179549"/>
                  <a:pt x="201706" y="181136"/>
                  <a:pt x="209643" y="171611"/>
                </a:cubicBezTo>
                <a:cubicBezTo>
                  <a:pt x="217580" y="162086"/>
                  <a:pt x="209643" y="138273"/>
                  <a:pt x="200118" y="123986"/>
                </a:cubicBezTo>
                <a:cubicBezTo>
                  <a:pt x="190593" y="109699"/>
                  <a:pt x="166781" y="96999"/>
                  <a:pt x="152493" y="85886"/>
                </a:cubicBezTo>
                <a:cubicBezTo>
                  <a:pt x="138206" y="74774"/>
                  <a:pt x="131855" y="73186"/>
                  <a:pt x="114393" y="57311"/>
                </a:cubicBezTo>
                <a:cubicBezTo>
                  <a:pt x="96931" y="41436"/>
                  <a:pt x="57243" y="-3014"/>
                  <a:pt x="38193" y="161"/>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46" name="Freeform 62">
            <a:extLst>
              <a:ext uri="{FF2B5EF4-FFF2-40B4-BE49-F238E27FC236}">
                <a16:creationId xmlns:a16="http://schemas.microsoft.com/office/drawing/2014/main" id="{132735D0-4282-4275-A027-2C95E9F1546C}"/>
              </a:ext>
            </a:extLst>
          </p:cNvPr>
          <p:cNvSpPr/>
          <p:nvPr/>
        </p:nvSpPr>
        <p:spPr>
          <a:xfrm rot="240000">
            <a:off x="8304258" y="4018428"/>
            <a:ext cx="166029" cy="128750"/>
          </a:xfrm>
          <a:custGeom>
            <a:avLst/>
            <a:gdLst>
              <a:gd name="connsiteX0" fmla="*/ 562 w 314887"/>
              <a:gd name="connsiteY0" fmla="*/ 10977 h 268604"/>
              <a:gd name="connsiteX1" fmla="*/ 95812 w 314887"/>
              <a:gd name="connsiteY1" fmla="*/ 1452 h 268604"/>
              <a:gd name="connsiteX2" fmla="*/ 152962 w 314887"/>
              <a:gd name="connsiteY2" fmla="*/ 20502 h 268604"/>
              <a:gd name="connsiteX3" fmla="*/ 219637 w 314887"/>
              <a:gd name="connsiteY3" fmla="*/ 68127 h 268604"/>
              <a:gd name="connsiteX4" fmla="*/ 267262 w 314887"/>
              <a:gd name="connsiteY4" fmla="*/ 115752 h 268604"/>
              <a:gd name="connsiteX5" fmla="*/ 295837 w 314887"/>
              <a:gd name="connsiteY5" fmla="*/ 153852 h 268604"/>
              <a:gd name="connsiteX6" fmla="*/ 314887 w 314887"/>
              <a:gd name="connsiteY6" fmla="*/ 230052 h 268604"/>
              <a:gd name="connsiteX7" fmla="*/ 295837 w 314887"/>
              <a:gd name="connsiteY7" fmla="*/ 268152 h 268604"/>
              <a:gd name="connsiteX8" fmla="*/ 229162 w 314887"/>
              <a:gd name="connsiteY8" fmla="*/ 249102 h 268604"/>
              <a:gd name="connsiteX9" fmla="*/ 181537 w 314887"/>
              <a:gd name="connsiteY9" fmla="*/ 220527 h 268604"/>
              <a:gd name="connsiteX10" fmla="*/ 124387 w 314887"/>
              <a:gd name="connsiteY10" fmla="*/ 163377 h 268604"/>
              <a:gd name="connsiteX11" fmla="*/ 95812 w 314887"/>
              <a:gd name="connsiteY11" fmla="*/ 134802 h 268604"/>
              <a:gd name="connsiteX12" fmla="*/ 57712 w 314887"/>
              <a:gd name="connsiteY12" fmla="*/ 87177 h 268604"/>
              <a:gd name="connsiteX13" fmla="*/ 562 w 314887"/>
              <a:gd name="connsiteY13" fmla="*/ 10977 h 268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4887" h="268604">
                <a:moveTo>
                  <a:pt x="562" y="10977"/>
                </a:moveTo>
                <a:cubicBezTo>
                  <a:pt x="6912" y="-3311"/>
                  <a:pt x="70412" y="-136"/>
                  <a:pt x="95812" y="1452"/>
                </a:cubicBezTo>
                <a:cubicBezTo>
                  <a:pt x="121212" y="3039"/>
                  <a:pt x="132325" y="9390"/>
                  <a:pt x="152962" y="20502"/>
                </a:cubicBezTo>
                <a:cubicBezTo>
                  <a:pt x="173599" y="31614"/>
                  <a:pt x="200587" y="52252"/>
                  <a:pt x="219637" y="68127"/>
                </a:cubicBezTo>
                <a:cubicBezTo>
                  <a:pt x="238687" y="84002"/>
                  <a:pt x="254562" y="101465"/>
                  <a:pt x="267262" y="115752"/>
                </a:cubicBezTo>
                <a:cubicBezTo>
                  <a:pt x="279962" y="130040"/>
                  <a:pt x="287900" y="134802"/>
                  <a:pt x="295837" y="153852"/>
                </a:cubicBezTo>
                <a:cubicBezTo>
                  <a:pt x="303774" y="172902"/>
                  <a:pt x="314887" y="211002"/>
                  <a:pt x="314887" y="230052"/>
                </a:cubicBezTo>
                <a:cubicBezTo>
                  <a:pt x="314887" y="249102"/>
                  <a:pt x="310124" y="264977"/>
                  <a:pt x="295837" y="268152"/>
                </a:cubicBezTo>
                <a:cubicBezTo>
                  <a:pt x="281550" y="271327"/>
                  <a:pt x="248212" y="257039"/>
                  <a:pt x="229162" y="249102"/>
                </a:cubicBezTo>
                <a:cubicBezTo>
                  <a:pt x="210112" y="241165"/>
                  <a:pt x="198999" y="234814"/>
                  <a:pt x="181537" y="220527"/>
                </a:cubicBezTo>
                <a:cubicBezTo>
                  <a:pt x="164075" y="206240"/>
                  <a:pt x="124387" y="163377"/>
                  <a:pt x="124387" y="163377"/>
                </a:cubicBezTo>
                <a:cubicBezTo>
                  <a:pt x="110100" y="149090"/>
                  <a:pt x="106924" y="147502"/>
                  <a:pt x="95812" y="134802"/>
                </a:cubicBezTo>
                <a:cubicBezTo>
                  <a:pt x="84700" y="122102"/>
                  <a:pt x="71999" y="101464"/>
                  <a:pt x="57712" y="87177"/>
                </a:cubicBezTo>
                <a:cubicBezTo>
                  <a:pt x="43425" y="72890"/>
                  <a:pt x="-5788" y="25265"/>
                  <a:pt x="562" y="10977"/>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nvGrpSpPr>
          <p:cNvPr id="47" name="Group 46">
            <a:extLst>
              <a:ext uri="{FF2B5EF4-FFF2-40B4-BE49-F238E27FC236}">
                <a16:creationId xmlns:a16="http://schemas.microsoft.com/office/drawing/2014/main" id="{D889CF91-86A4-423A-9761-2D3E668FD44D}"/>
              </a:ext>
            </a:extLst>
          </p:cNvPr>
          <p:cNvGrpSpPr/>
          <p:nvPr/>
        </p:nvGrpSpPr>
        <p:grpSpPr>
          <a:xfrm>
            <a:off x="8648097" y="3808228"/>
            <a:ext cx="498299" cy="356983"/>
            <a:chOff x="3124200" y="4292451"/>
            <a:chExt cx="602942" cy="431949"/>
          </a:xfrm>
        </p:grpSpPr>
        <p:sp>
          <p:nvSpPr>
            <p:cNvPr id="48" name="Freeform: Shape 47">
              <a:extLst>
                <a:ext uri="{FF2B5EF4-FFF2-40B4-BE49-F238E27FC236}">
                  <a16:creationId xmlns:a16="http://schemas.microsoft.com/office/drawing/2014/main" id="{54C2B68C-D29E-4AA5-877A-BAC6AD8E023F}"/>
                </a:ext>
              </a:extLst>
            </p:cNvPr>
            <p:cNvSpPr/>
            <p:nvPr/>
          </p:nvSpPr>
          <p:spPr>
            <a:xfrm>
              <a:off x="3210197" y="4292451"/>
              <a:ext cx="442323" cy="357898"/>
            </a:xfrm>
            <a:custGeom>
              <a:avLst/>
              <a:gdLst>
                <a:gd name="connsiteX0" fmla="*/ 0 w 442323"/>
                <a:gd name="connsiteY0" fmla="*/ 0 h 357898"/>
                <a:gd name="connsiteX1" fmla="*/ 42455 w 442323"/>
                <a:gd name="connsiteY1" fmla="*/ 39189 h 357898"/>
                <a:gd name="connsiteX2" fmla="*/ 71846 w 442323"/>
                <a:gd name="connsiteY2" fmla="*/ 58783 h 357898"/>
                <a:gd name="connsiteX3" fmla="*/ 107769 w 442323"/>
                <a:gd name="connsiteY3" fmla="*/ 84909 h 357898"/>
                <a:gd name="connsiteX4" fmla="*/ 120832 w 442323"/>
                <a:gd name="connsiteY4" fmla="*/ 101237 h 357898"/>
                <a:gd name="connsiteX5" fmla="*/ 117566 w 442323"/>
                <a:gd name="connsiteY5" fmla="*/ 130629 h 357898"/>
                <a:gd name="connsiteX6" fmla="*/ 117566 w 442323"/>
                <a:gd name="connsiteY6" fmla="*/ 186146 h 357898"/>
                <a:gd name="connsiteX7" fmla="*/ 120832 w 442323"/>
                <a:gd name="connsiteY7" fmla="*/ 222069 h 357898"/>
                <a:gd name="connsiteX8" fmla="*/ 146958 w 442323"/>
                <a:gd name="connsiteY8" fmla="*/ 264523 h 357898"/>
                <a:gd name="connsiteX9" fmla="*/ 166552 w 442323"/>
                <a:gd name="connsiteY9" fmla="*/ 287383 h 357898"/>
                <a:gd name="connsiteX10" fmla="*/ 192678 w 442323"/>
                <a:gd name="connsiteY10" fmla="*/ 300446 h 357898"/>
                <a:gd name="connsiteX11" fmla="*/ 225335 w 442323"/>
                <a:gd name="connsiteY11" fmla="*/ 329837 h 357898"/>
                <a:gd name="connsiteX12" fmla="*/ 274320 w 442323"/>
                <a:gd name="connsiteY12" fmla="*/ 355963 h 357898"/>
                <a:gd name="connsiteX13" fmla="*/ 346166 w 442323"/>
                <a:gd name="connsiteY13" fmla="*/ 355963 h 357898"/>
                <a:gd name="connsiteX14" fmla="*/ 385355 w 442323"/>
                <a:gd name="connsiteY14" fmla="*/ 355963 h 357898"/>
                <a:gd name="connsiteX15" fmla="*/ 421278 w 442323"/>
                <a:gd name="connsiteY15" fmla="*/ 352697 h 357898"/>
                <a:gd name="connsiteX16" fmla="*/ 440872 w 442323"/>
                <a:gd name="connsiteY16" fmla="*/ 326572 h 357898"/>
                <a:gd name="connsiteX17" fmla="*/ 440872 w 442323"/>
                <a:gd name="connsiteY17" fmla="*/ 310243 h 357898"/>
                <a:gd name="connsiteX18" fmla="*/ 434340 w 442323"/>
                <a:gd name="connsiteY18" fmla="*/ 303712 h 357898"/>
                <a:gd name="connsiteX19" fmla="*/ 404949 w 442323"/>
                <a:gd name="connsiteY19" fmla="*/ 297180 h 357898"/>
                <a:gd name="connsiteX20" fmla="*/ 388620 w 442323"/>
                <a:gd name="connsiteY20" fmla="*/ 313509 h 357898"/>
                <a:gd name="connsiteX0" fmla="*/ 0 w 442323"/>
                <a:gd name="connsiteY0" fmla="*/ 0 h 357898"/>
                <a:gd name="connsiteX1" fmla="*/ 42455 w 442323"/>
                <a:gd name="connsiteY1" fmla="*/ 39189 h 357898"/>
                <a:gd name="connsiteX2" fmla="*/ 71846 w 442323"/>
                <a:gd name="connsiteY2" fmla="*/ 58783 h 357898"/>
                <a:gd name="connsiteX3" fmla="*/ 107769 w 442323"/>
                <a:gd name="connsiteY3" fmla="*/ 84909 h 357898"/>
                <a:gd name="connsiteX4" fmla="*/ 120832 w 442323"/>
                <a:gd name="connsiteY4" fmla="*/ 101237 h 357898"/>
                <a:gd name="connsiteX5" fmla="*/ 117566 w 442323"/>
                <a:gd name="connsiteY5" fmla="*/ 130629 h 357898"/>
                <a:gd name="connsiteX6" fmla="*/ 117566 w 442323"/>
                <a:gd name="connsiteY6" fmla="*/ 186146 h 357898"/>
                <a:gd name="connsiteX7" fmla="*/ 120832 w 442323"/>
                <a:gd name="connsiteY7" fmla="*/ 222069 h 357898"/>
                <a:gd name="connsiteX8" fmla="*/ 146958 w 442323"/>
                <a:gd name="connsiteY8" fmla="*/ 264523 h 357898"/>
                <a:gd name="connsiteX9" fmla="*/ 166552 w 442323"/>
                <a:gd name="connsiteY9" fmla="*/ 287383 h 357898"/>
                <a:gd name="connsiteX10" fmla="*/ 192678 w 442323"/>
                <a:gd name="connsiteY10" fmla="*/ 310244 h 357898"/>
                <a:gd name="connsiteX11" fmla="*/ 225335 w 442323"/>
                <a:gd name="connsiteY11" fmla="*/ 329837 h 357898"/>
                <a:gd name="connsiteX12" fmla="*/ 274320 w 442323"/>
                <a:gd name="connsiteY12" fmla="*/ 355963 h 357898"/>
                <a:gd name="connsiteX13" fmla="*/ 346166 w 442323"/>
                <a:gd name="connsiteY13" fmla="*/ 355963 h 357898"/>
                <a:gd name="connsiteX14" fmla="*/ 385355 w 442323"/>
                <a:gd name="connsiteY14" fmla="*/ 355963 h 357898"/>
                <a:gd name="connsiteX15" fmla="*/ 421278 w 442323"/>
                <a:gd name="connsiteY15" fmla="*/ 352697 h 357898"/>
                <a:gd name="connsiteX16" fmla="*/ 440872 w 442323"/>
                <a:gd name="connsiteY16" fmla="*/ 326572 h 357898"/>
                <a:gd name="connsiteX17" fmla="*/ 440872 w 442323"/>
                <a:gd name="connsiteY17" fmla="*/ 310243 h 357898"/>
                <a:gd name="connsiteX18" fmla="*/ 434340 w 442323"/>
                <a:gd name="connsiteY18" fmla="*/ 303712 h 357898"/>
                <a:gd name="connsiteX19" fmla="*/ 404949 w 442323"/>
                <a:gd name="connsiteY19" fmla="*/ 297180 h 357898"/>
                <a:gd name="connsiteX20" fmla="*/ 388620 w 442323"/>
                <a:gd name="connsiteY20" fmla="*/ 313509 h 357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42323" h="357898">
                  <a:moveTo>
                    <a:pt x="0" y="0"/>
                  </a:moveTo>
                  <a:cubicBezTo>
                    <a:pt x="15240" y="14696"/>
                    <a:pt x="30481" y="29392"/>
                    <a:pt x="42455" y="39189"/>
                  </a:cubicBezTo>
                  <a:cubicBezTo>
                    <a:pt x="54429" y="48986"/>
                    <a:pt x="60960" y="51163"/>
                    <a:pt x="71846" y="58783"/>
                  </a:cubicBezTo>
                  <a:cubicBezTo>
                    <a:pt x="82732" y="66403"/>
                    <a:pt x="99605" y="77833"/>
                    <a:pt x="107769" y="84909"/>
                  </a:cubicBezTo>
                  <a:cubicBezTo>
                    <a:pt x="115933" y="91985"/>
                    <a:pt x="119199" y="93617"/>
                    <a:pt x="120832" y="101237"/>
                  </a:cubicBezTo>
                  <a:cubicBezTo>
                    <a:pt x="122465" y="108857"/>
                    <a:pt x="118110" y="116478"/>
                    <a:pt x="117566" y="130629"/>
                  </a:cubicBezTo>
                  <a:cubicBezTo>
                    <a:pt x="117022" y="144781"/>
                    <a:pt x="117022" y="170906"/>
                    <a:pt x="117566" y="186146"/>
                  </a:cubicBezTo>
                  <a:cubicBezTo>
                    <a:pt x="118110" y="201386"/>
                    <a:pt x="115933" y="209006"/>
                    <a:pt x="120832" y="222069"/>
                  </a:cubicBezTo>
                  <a:cubicBezTo>
                    <a:pt x="125731" y="235132"/>
                    <a:pt x="139338" y="253637"/>
                    <a:pt x="146958" y="264523"/>
                  </a:cubicBezTo>
                  <a:cubicBezTo>
                    <a:pt x="154578" y="275409"/>
                    <a:pt x="158932" y="279763"/>
                    <a:pt x="166552" y="287383"/>
                  </a:cubicBezTo>
                  <a:cubicBezTo>
                    <a:pt x="174172" y="295003"/>
                    <a:pt x="182881" y="303168"/>
                    <a:pt x="192678" y="310244"/>
                  </a:cubicBezTo>
                  <a:cubicBezTo>
                    <a:pt x="202475" y="317320"/>
                    <a:pt x="211728" y="322217"/>
                    <a:pt x="225335" y="329837"/>
                  </a:cubicBezTo>
                  <a:cubicBezTo>
                    <a:pt x="238942" y="337457"/>
                    <a:pt x="254182" y="351609"/>
                    <a:pt x="274320" y="355963"/>
                  </a:cubicBezTo>
                  <a:cubicBezTo>
                    <a:pt x="294459" y="360317"/>
                    <a:pt x="346166" y="355963"/>
                    <a:pt x="346166" y="355963"/>
                  </a:cubicBezTo>
                  <a:cubicBezTo>
                    <a:pt x="364672" y="355963"/>
                    <a:pt x="372836" y="356507"/>
                    <a:pt x="385355" y="355963"/>
                  </a:cubicBezTo>
                  <a:cubicBezTo>
                    <a:pt x="397874" y="355419"/>
                    <a:pt x="412025" y="357595"/>
                    <a:pt x="421278" y="352697"/>
                  </a:cubicBezTo>
                  <a:cubicBezTo>
                    <a:pt x="430531" y="347799"/>
                    <a:pt x="437606" y="333648"/>
                    <a:pt x="440872" y="326572"/>
                  </a:cubicBezTo>
                  <a:cubicBezTo>
                    <a:pt x="444138" y="319496"/>
                    <a:pt x="440872" y="310243"/>
                    <a:pt x="440872" y="310243"/>
                  </a:cubicBezTo>
                  <a:cubicBezTo>
                    <a:pt x="439783" y="306433"/>
                    <a:pt x="440327" y="305889"/>
                    <a:pt x="434340" y="303712"/>
                  </a:cubicBezTo>
                  <a:cubicBezTo>
                    <a:pt x="428353" y="301535"/>
                    <a:pt x="412569" y="295547"/>
                    <a:pt x="404949" y="297180"/>
                  </a:cubicBezTo>
                  <a:cubicBezTo>
                    <a:pt x="397329" y="298813"/>
                    <a:pt x="392974" y="306161"/>
                    <a:pt x="388620" y="313509"/>
                  </a:cubicBezTo>
                </a:path>
              </a:pathLst>
            </a:custGeom>
            <a:noFill/>
            <a:ln>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49" name="Freeform: Shape 48">
              <a:extLst>
                <a:ext uri="{FF2B5EF4-FFF2-40B4-BE49-F238E27FC236}">
                  <a16:creationId xmlns:a16="http://schemas.microsoft.com/office/drawing/2014/main" id="{1FF98211-4012-4EDB-BAEB-495631C14EF7}"/>
                </a:ext>
              </a:extLst>
            </p:cNvPr>
            <p:cNvSpPr/>
            <p:nvPr/>
          </p:nvSpPr>
          <p:spPr>
            <a:xfrm>
              <a:off x="3124200" y="4333818"/>
              <a:ext cx="602942" cy="390582"/>
            </a:xfrm>
            <a:custGeom>
              <a:avLst/>
              <a:gdLst>
                <a:gd name="connsiteX0" fmla="*/ 0 w 442323"/>
                <a:gd name="connsiteY0" fmla="*/ 0 h 357898"/>
                <a:gd name="connsiteX1" fmla="*/ 42455 w 442323"/>
                <a:gd name="connsiteY1" fmla="*/ 39189 h 357898"/>
                <a:gd name="connsiteX2" fmla="*/ 71846 w 442323"/>
                <a:gd name="connsiteY2" fmla="*/ 58783 h 357898"/>
                <a:gd name="connsiteX3" fmla="*/ 107769 w 442323"/>
                <a:gd name="connsiteY3" fmla="*/ 84909 h 357898"/>
                <a:gd name="connsiteX4" fmla="*/ 120832 w 442323"/>
                <a:gd name="connsiteY4" fmla="*/ 101237 h 357898"/>
                <a:gd name="connsiteX5" fmla="*/ 117566 w 442323"/>
                <a:gd name="connsiteY5" fmla="*/ 130629 h 357898"/>
                <a:gd name="connsiteX6" fmla="*/ 117566 w 442323"/>
                <a:gd name="connsiteY6" fmla="*/ 186146 h 357898"/>
                <a:gd name="connsiteX7" fmla="*/ 120832 w 442323"/>
                <a:gd name="connsiteY7" fmla="*/ 222069 h 357898"/>
                <a:gd name="connsiteX8" fmla="*/ 146958 w 442323"/>
                <a:gd name="connsiteY8" fmla="*/ 264523 h 357898"/>
                <a:gd name="connsiteX9" fmla="*/ 166552 w 442323"/>
                <a:gd name="connsiteY9" fmla="*/ 287383 h 357898"/>
                <a:gd name="connsiteX10" fmla="*/ 192678 w 442323"/>
                <a:gd name="connsiteY10" fmla="*/ 300446 h 357898"/>
                <a:gd name="connsiteX11" fmla="*/ 225335 w 442323"/>
                <a:gd name="connsiteY11" fmla="*/ 329837 h 357898"/>
                <a:gd name="connsiteX12" fmla="*/ 274320 w 442323"/>
                <a:gd name="connsiteY12" fmla="*/ 355963 h 357898"/>
                <a:gd name="connsiteX13" fmla="*/ 346166 w 442323"/>
                <a:gd name="connsiteY13" fmla="*/ 355963 h 357898"/>
                <a:gd name="connsiteX14" fmla="*/ 385355 w 442323"/>
                <a:gd name="connsiteY14" fmla="*/ 355963 h 357898"/>
                <a:gd name="connsiteX15" fmla="*/ 421278 w 442323"/>
                <a:gd name="connsiteY15" fmla="*/ 352697 h 357898"/>
                <a:gd name="connsiteX16" fmla="*/ 440872 w 442323"/>
                <a:gd name="connsiteY16" fmla="*/ 326572 h 357898"/>
                <a:gd name="connsiteX17" fmla="*/ 440872 w 442323"/>
                <a:gd name="connsiteY17" fmla="*/ 310243 h 357898"/>
                <a:gd name="connsiteX18" fmla="*/ 434340 w 442323"/>
                <a:gd name="connsiteY18" fmla="*/ 303712 h 357898"/>
                <a:gd name="connsiteX19" fmla="*/ 404949 w 442323"/>
                <a:gd name="connsiteY19" fmla="*/ 297180 h 357898"/>
                <a:gd name="connsiteX20" fmla="*/ 388620 w 442323"/>
                <a:gd name="connsiteY20" fmla="*/ 313509 h 357898"/>
                <a:gd name="connsiteX0" fmla="*/ 0 w 442323"/>
                <a:gd name="connsiteY0" fmla="*/ 0 h 357898"/>
                <a:gd name="connsiteX1" fmla="*/ 42455 w 442323"/>
                <a:gd name="connsiteY1" fmla="*/ 39189 h 357898"/>
                <a:gd name="connsiteX2" fmla="*/ 71846 w 442323"/>
                <a:gd name="connsiteY2" fmla="*/ 58783 h 357898"/>
                <a:gd name="connsiteX3" fmla="*/ 107769 w 442323"/>
                <a:gd name="connsiteY3" fmla="*/ 84909 h 357898"/>
                <a:gd name="connsiteX4" fmla="*/ 120832 w 442323"/>
                <a:gd name="connsiteY4" fmla="*/ 101237 h 357898"/>
                <a:gd name="connsiteX5" fmla="*/ 117566 w 442323"/>
                <a:gd name="connsiteY5" fmla="*/ 130629 h 357898"/>
                <a:gd name="connsiteX6" fmla="*/ 117566 w 442323"/>
                <a:gd name="connsiteY6" fmla="*/ 186146 h 357898"/>
                <a:gd name="connsiteX7" fmla="*/ 120832 w 442323"/>
                <a:gd name="connsiteY7" fmla="*/ 222069 h 357898"/>
                <a:gd name="connsiteX8" fmla="*/ 146958 w 442323"/>
                <a:gd name="connsiteY8" fmla="*/ 264523 h 357898"/>
                <a:gd name="connsiteX9" fmla="*/ 166552 w 442323"/>
                <a:gd name="connsiteY9" fmla="*/ 287383 h 357898"/>
                <a:gd name="connsiteX10" fmla="*/ 192678 w 442323"/>
                <a:gd name="connsiteY10" fmla="*/ 310244 h 357898"/>
                <a:gd name="connsiteX11" fmla="*/ 225335 w 442323"/>
                <a:gd name="connsiteY11" fmla="*/ 329837 h 357898"/>
                <a:gd name="connsiteX12" fmla="*/ 274320 w 442323"/>
                <a:gd name="connsiteY12" fmla="*/ 355963 h 357898"/>
                <a:gd name="connsiteX13" fmla="*/ 346166 w 442323"/>
                <a:gd name="connsiteY13" fmla="*/ 355963 h 357898"/>
                <a:gd name="connsiteX14" fmla="*/ 385355 w 442323"/>
                <a:gd name="connsiteY14" fmla="*/ 355963 h 357898"/>
                <a:gd name="connsiteX15" fmla="*/ 421278 w 442323"/>
                <a:gd name="connsiteY15" fmla="*/ 352697 h 357898"/>
                <a:gd name="connsiteX16" fmla="*/ 440872 w 442323"/>
                <a:gd name="connsiteY16" fmla="*/ 326572 h 357898"/>
                <a:gd name="connsiteX17" fmla="*/ 440872 w 442323"/>
                <a:gd name="connsiteY17" fmla="*/ 310243 h 357898"/>
                <a:gd name="connsiteX18" fmla="*/ 434340 w 442323"/>
                <a:gd name="connsiteY18" fmla="*/ 303712 h 357898"/>
                <a:gd name="connsiteX19" fmla="*/ 404949 w 442323"/>
                <a:gd name="connsiteY19" fmla="*/ 297180 h 357898"/>
                <a:gd name="connsiteX20" fmla="*/ 388620 w 442323"/>
                <a:gd name="connsiteY20" fmla="*/ 313509 h 357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42323" h="357898">
                  <a:moveTo>
                    <a:pt x="0" y="0"/>
                  </a:moveTo>
                  <a:cubicBezTo>
                    <a:pt x="15240" y="14696"/>
                    <a:pt x="30481" y="29392"/>
                    <a:pt x="42455" y="39189"/>
                  </a:cubicBezTo>
                  <a:cubicBezTo>
                    <a:pt x="54429" y="48986"/>
                    <a:pt x="60960" y="51163"/>
                    <a:pt x="71846" y="58783"/>
                  </a:cubicBezTo>
                  <a:cubicBezTo>
                    <a:pt x="82732" y="66403"/>
                    <a:pt x="99605" y="77833"/>
                    <a:pt x="107769" y="84909"/>
                  </a:cubicBezTo>
                  <a:cubicBezTo>
                    <a:pt x="115933" y="91985"/>
                    <a:pt x="119199" y="93617"/>
                    <a:pt x="120832" y="101237"/>
                  </a:cubicBezTo>
                  <a:cubicBezTo>
                    <a:pt x="122465" y="108857"/>
                    <a:pt x="118110" y="116478"/>
                    <a:pt x="117566" y="130629"/>
                  </a:cubicBezTo>
                  <a:cubicBezTo>
                    <a:pt x="117022" y="144781"/>
                    <a:pt x="117022" y="170906"/>
                    <a:pt x="117566" y="186146"/>
                  </a:cubicBezTo>
                  <a:cubicBezTo>
                    <a:pt x="118110" y="201386"/>
                    <a:pt x="115933" y="209006"/>
                    <a:pt x="120832" y="222069"/>
                  </a:cubicBezTo>
                  <a:cubicBezTo>
                    <a:pt x="125731" y="235132"/>
                    <a:pt x="139338" y="253637"/>
                    <a:pt x="146958" y="264523"/>
                  </a:cubicBezTo>
                  <a:cubicBezTo>
                    <a:pt x="154578" y="275409"/>
                    <a:pt x="158932" y="279763"/>
                    <a:pt x="166552" y="287383"/>
                  </a:cubicBezTo>
                  <a:cubicBezTo>
                    <a:pt x="174172" y="295003"/>
                    <a:pt x="182881" y="303168"/>
                    <a:pt x="192678" y="310244"/>
                  </a:cubicBezTo>
                  <a:cubicBezTo>
                    <a:pt x="202475" y="317320"/>
                    <a:pt x="211728" y="322217"/>
                    <a:pt x="225335" y="329837"/>
                  </a:cubicBezTo>
                  <a:cubicBezTo>
                    <a:pt x="238942" y="337457"/>
                    <a:pt x="254182" y="351609"/>
                    <a:pt x="274320" y="355963"/>
                  </a:cubicBezTo>
                  <a:cubicBezTo>
                    <a:pt x="294459" y="360317"/>
                    <a:pt x="346166" y="355963"/>
                    <a:pt x="346166" y="355963"/>
                  </a:cubicBezTo>
                  <a:cubicBezTo>
                    <a:pt x="364672" y="355963"/>
                    <a:pt x="372836" y="356507"/>
                    <a:pt x="385355" y="355963"/>
                  </a:cubicBezTo>
                  <a:cubicBezTo>
                    <a:pt x="397874" y="355419"/>
                    <a:pt x="412025" y="357595"/>
                    <a:pt x="421278" y="352697"/>
                  </a:cubicBezTo>
                  <a:cubicBezTo>
                    <a:pt x="430531" y="347799"/>
                    <a:pt x="437606" y="333648"/>
                    <a:pt x="440872" y="326572"/>
                  </a:cubicBezTo>
                  <a:cubicBezTo>
                    <a:pt x="444138" y="319496"/>
                    <a:pt x="440872" y="310243"/>
                    <a:pt x="440872" y="310243"/>
                  </a:cubicBezTo>
                  <a:cubicBezTo>
                    <a:pt x="439783" y="306433"/>
                    <a:pt x="440327" y="305889"/>
                    <a:pt x="434340" y="303712"/>
                  </a:cubicBezTo>
                  <a:cubicBezTo>
                    <a:pt x="428353" y="301535"/>
                    <a:pt x="412569" y="295547"/>
                    <a:pt x="404949" y="297180"/>
                  </a:cubicBezTo>
                  <a:cubicBezTo>
                    <a:pt x="397329" y="298813"/>
                    <a:pt x="392974" y="306161"/>
                    <a:pt x="388620" y="313509"/>
                  </a:cubicBezTo>
                </a:path>
              </a:pathLst>
            </a:custGeom>
            <a:noFill/>
            <a:ln>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grpSp>
        <p:nvGrpSpPr>
          <p:cNvPr id="50" name="Group 49">
            <a:extLst>
              <a:ext uri="{FF2B5EF4-FFF2-40B4-BE49-F238E27FC236}">
                <a16:creationId xmlns:a16="http://schemas.microsoft.com/office/drawing/2014/main" id="{226FF21B-A221-4FF1-AFE2-492953D67E62}"/>
              </a:ext>
            </a:extLst>
          </p:cNvPr>
          <p:cNvGrpSpPr/>
          <p:nvPr/>
        </p:nvGrpSpPr>
        <p:grpSpPr>
          <a:xfrm rot="2852695">
            <a:off x="7942146" y="3629968"/>
            <a:ext cx="845137" cy="577982"/>
            <a:chOff x="6840468" y="2190955"/>
            <a:chExt cx="418595" cy="602942"/>
          </a:xfrm>
        </p:grpSpPr>
        <p:sp>
          <p:nvSpPr>
            <p:cNvPr id="51" name="Freeform: Shape 50">
              <a:extLst>
                <a:ext uri="{FF2B5EF4-FFF2-40B4-BE49-F238E27FC236}">
                  <a16:creationId xmlns:a16="http://schemas.microsoft.com/office/drawing/2014/main" id="{CF609DE2-22A8-4337-8322-410CCD742C54}"/>
                </a:ext>
              </a:extLst>
            </p:cNvPr>
            <p:cNvSpPr/>
            <p:nvPr/>
          </p:nvSpPr>
          <p:spPr>
            <a:xfrm rot="14067258" flipH="1">
              <a:off x="6798255" y="2376316"/>
              <a:ext cx="442323" cy="357898"/>
            </a:xfrm>
            <a:custGeom>
              <a:avLst/>
              <a:gdLst>
                <a:gd name="connsiteX0" fmla="*/ 0 w 442323"/>
                <a:gd name="connsiteY0" fmla="*/ 0 h 357898"/>
                <a:gd name="connsiteX1" fmla="*/ 42455 w 442323"/>
                <a:gd name="connsiteY1" fmla="*/ 39189 h 357898"/>
                <a:gd name="connsiteX2" fmla="*/ 71846 w 442323"/>
                <a:gd name="connsiteY2" fmla="*/ 58783 h 357898"/>
                <a:gd name="connsiteX3" fmla="*/ 107769 w 442323"/>
                <a:gd name="connsiteY3" fmla="*/ 84909 h 357898"/>
                <a:gd name="connsiteX4" fmla="*/ 120832 w 442323"/>
                <a:gd name="connsiteY4" fmla="*/ 101237 h 357898"/>
                <a:gd name="connsiteX5" fmla="*/ 117566 w 442323"/>
                <a:gd name="connsiteY5" fmla="*/ 130629 h 357898"/>
                <a:gd name="connsiteX6" fmla="*/ 117566 w 442323"/>
                <a:gd name="connsiteY6" fmla="*/ 186146 h 357898"/>
                <a:gd name="connsiteX7" fmla="*/ 120832 w 442323"/>
                <a:gd name="connsiteY7" fmla="*/ 222069 h 357898"/>
                <a:gd name="connsiteX8" fmla="*/ 146958 w 442323"/>
                <a:gd name="connsiteY8" fmla="*/ 264523 h 357898"/>
                <a:gd name="connsiteX9" fmla="*/ 166552 w 442323"/>
                <a:gd name="connsiteY9" fmla="*/ 287383 h 357898"/>
                <a:gd name="connsiteX10" fmla="*/ 192678 w 442323"/>
                <a:gd name="connsiteY10" fmla="*/ 300446 h 357898"/>
                <a:gd name="connsiteX11" fmla="*/ 225335 w 442323"/>
                <a:gd name="connsiteY11" fmla="*/ 329837 h 357898"/>
                <a:gd name="connsiteX12" fmla="*/ 274320 w 442323"/>
                <a:gd name="connsiteY12" fmla="*/ 355963 h 357898"/>
                <a:gd name="connsiteX13" fmla="*/ 346166 w 442323"/>
                <a:gd name="connsiteY13" fmla="*/ 355963 h 357898"/>
                <a:gd name="connsiteX14" fmla="*/ 385355 w 442323"/>
                <a:gd name="connsiteY14" fmla="*/ 355963 h 357898"/>
                <a:gd name="connsiteX15" fmla="*/ 421278 w 442323"/>
                <a:gd name="connsiteY15" fmla="*/ 352697 h 357898"/>
                <a:gd name="connsiteX16" fmla="*/ 440872 w 442323"/>
                <a:gd name="connsiteY16" fmla="*/ 326572 h 357898"/>
                <a:gd name="connsiteX17" fmla="*/ 440872 w 442323"/>
                <a:gd name="connsiteY17" fmla="*/ 310243 h 357898"/>
                <a:gd name="connsiteX18" fmla="*/ 434340 w 442323"/>
                <a:gd name="connsiteY18" fmla="*/ 303712 h 357898"/>
                <a:gd name="connsiteX19" fmla="*/ 404949 w 442323"/>
                <a:gd name="connsiteY19" fmla="*/ 297180 h 357898"/>
                <a:gd name="connsiteX20" fmla="*/ 388620 w 442323"/>
                <a:gd name="connsiteY20" fmla="*/ 313509 h 357898"/>
                <a:gd name="connsiteX0" fmla="*/ 0 w 442323"/>
                <a:gd name="connsiteY0" fmla="*/ 0 h 357898"/>
                <a:gd name="connsiteX1" fmla="*/ 42455 w 442323"/>
                <a:gd name="connsiteY1" fmla="*/ 39189 h 357898"/>
                <a:gd name="connsiteX2" fmla="*/ 71846 w 442323"/>
                <a:gd name="connsiteY2" fmla="*/ 58783 h 357898"/>
                <a:gd name="connsiteX3" fmla="*/ 107769 w 442323"/>
                <a:gd name="connsiteY3" fmla="*/ 84909 h 357898"/>
                <a:gd name="connsiteX4" fmla="*/ 120832 w 442323"/>
                <a:gd name="connsiteY4" fmla="*/ 101237 h 357898"/>
                <a:gd name="connsiteX5" fmla="*/ 117566 w 442323"/>
                <a:gd name="connsiteY5" fmla="*/ 130629 h 357898"/>
                <a:gd name="connsiteX6" fmla="*/ 117566 w 442323"/>
                <a:gd name="connsiteY6" fmla="*/ 186146 h 357898"/>
                <a:gd name="connsiteX7" fmla="*/ 120832 w 442323"/>
                <a:gd name="connsiteY7" fmla="*/ 222069 h 357898"/>
                <a:gd name="connsiteX8" fmla="*/ 146958 w 442323"/>
                <a:gd name="connsiteY8" fmla="*/ 264523 h 357898"/>
                <a:gd name="connsiteX9" fmla="*/ 166552 w 442323"/>
                <a:gd name="connsiteY9" fmla="*/ 287383 h 357898"/>
                <a:gd name="connsiteX10" fmla="*/ 192678 w 442323"/>
                <a:gd name="connsiteY10" fmla="*/ 310244 h 357898"/>
                <a:gd name="connsiteX11" fmla="*/ 225335 w 442323"/>
                <a:gd name="connsiteY11" fmla="*/ 329837 h 357898"/>
                <a:gd name="connsiteX12" fmla="*/ 274320 w 442323"/>
                <a:gd name="connsiteY12" fmla="*/ 355963 h 357898"/>
                <a:gd name="connsiteX13" fmla="*/ 346166 w 442323"/>
                <a:gd name="connsiteY13" fmla="*/ 355963 h 357898"/>
                <a:gd name="connsiteX14" fmla="*/ 385355 w 442323"/>
                <a:gd name="connsiteY14" fmla="*/ 355963 h 357898"/>
                <a:gd name="connsiteX15" fmla="*/ 421278 w 442323"/>
                <a:gd name="connsiteY15" fmla="*/ 352697 h 357898"/>
                <a:gd name="connsiteX16" fmla="*/ 440872 w 442323"/>
                <a:gd name="connsiteY16" fmla="*/ 326572 h 357898"/>
                <a:gd name="connsiteX17" fmla="*/ 440872 w 442323"/>
                <a:gd name="connsiteY17" fmla="*/ 310243 h 357898"/>
                <a:gd name="connsiteX18" fmla="*/ 434340 w 442323"/>
                <a:gd name="connsiteY18" fmla="*/ 303712 h 357898"/>
                <a:gd name="connsiteX19" fmla="*/ 404949 w 442323"/>
                <a:gd name="connsiteY19" fmla="*/ 297180 h 357898"/>
                <a:gd name="connsiteX20" fmla="*/ 388620 w 442323"/>
                <a:gd name="connsiteY20" fmla="*/ 313509 h 357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42323" h="357898">
                  <a:moveTo>
                    <a:pt x="0" y="0"/>
                  </a:moveTo>
                  <a:cubicBezTo>
                    <a:pt x="15240" y="14696"/>
                    <a:pt x="30481" y="29392"/>
                    <a:pt x="42455" y="39189"/>
                  </a:cubicBezTo>
                  <a:cubicBezTo>
                    <a:pt x="54429" y="48986"/>
                    <a:pt x="60960" y="51163"/>
                    <a:pt x="71846" y="58783"/>
                  </a:cubicBezTo>
                  <a:cubicBezTo>
                    <a:pt x="82732" y="66403"/>
                    <a:pt x="99605" y="77833"/>
                    <a:pt x="107769" y="84909"/>
                  </a:cubicBezTo>
                  <a:cubicBezTo>
                    <a:pt x="115933" y="91985"/>
                    <a:pt x="119199" y="93617"/>
                    <a:pt x="120832" y="101237"/>
                  </a:cubicBezTo>
                  <a:cubicBezTo>
                    <a:pt x="122465" y="108857"/>
                    <a:pt x="118110" y="116478"/>
                    <a:pt x="117566" y="130629"/>
                  </a:cubicBezTo>
                  <a:cubicBezTo>
                    <a:pt x="117022" y="144781"/>
                    <a:pt x="117022" y="170906"/>
                    <a:pt x="117566" y="186146"/>
                  </a:cubicBezTo>
                  <a:cubicBezTo>
                    <a:pt x="118110" y="201386"/>
                    <a:pt x="115933" y="209006"/>
                    <a:pt x="120832" y="222069"/>
                  </a:cubicBezTo>
                  <a:cubicBezTo>
                    <a:pt x="125731" y="235132"/>
                    <a:pt x="139338" y="253637"/>
                    <a:pt x="146958" y="264523"/>
                  </a:cubicBezTo>
                  <a:cubicBezTo>
                    <a:pt x="154578" y="275409"/>
                    <a:pt x="158932" y="279763"/>
                    <a:pt x="166552" y="287383"/>
                  </a:cubicBezTo>
                  <a:cubicBezTo>
                    <a:pt x="174172" y="295003"/>
                    <a:pt x="182881" y="303168"/>
                    <a:pt x="192678" y="310244"/>
                  </a:cubicBezTo>
                  <a:cubicBezTo>
                    <a:pt x="202475" y="317320"/>
                    <a:pt x="211728" y="322217"/>
                    <a:pt x="225335" y="329837"/>
                  </a:cubicBezTo>
                  <a:cubicBezTo>
                    <a:pt x="238942" y="337457"/>
                    <a:pt x="254182" y="351609"/>
                    <a:pt x="274320" y="355963"/>
                  </a:cubicBezTo>
                  <a:cubicBezTo>
                    <a:pt x="294459" y="360317"/>
                    <a:pt x="346166" y="355963"/>
                    <a:pt x="346166" y="355963"/>
                  </a:cubicBezTo>
                  <a:cubicBezTo>
                    <a:pt x="364672" y="355963"/>
                    <a:pt x="372836" y="356507"/>
                    <a:pt x="385355" y="355963"/>
                  </a:cubicBezTo>
                  <a:cubicBezTo>
                    <a:pt x="397874" y="355419"/>
                    <a:pt x="412025" y="357595"/>
                    <a:pt x="421278" y="352697"/>
                  </a:cubicBezTo>
                  <a:cubicBezTo>
                    <a:pt x="430531" y="347799"/>
                    <a:pt x="437606" y="333648"/>
                    <a:pt x="440872" y="326572"/>
                  </a:cubicBezTo>
                  <a:cubicBezTo>
                    <a:pt x="444138" y="319496"/>
                    <a:pt x="440872" y="310243"/>
                    <a:pt x="440872" y="310243"/>
                  </a:cubicBezTo>
                  <a:cubicBezTo>
                    <a:pt x="439783" y="306433"/>
                    <a:pt x="440327" y="305889"/>
                    <a:pt x="434340" y="303712"/>
                  </a:cubicBezTo>
                  <a:cubicBezTo>
                    <a:pt x="428353" y="301535"/>
                    <a:pt x="412569" y="295547"/>
                    <a:pt x="404949" y="297180"/>
                  </a:cubicBezTo>
                  <a:cubicBezTo>
                    <a:pt x="397329" y="298813"/>
                    <a:pt x="392974" y="306161"/>
                    <a:pt x="388620" y="313509"/>
                  </a:cubicBezTo>
                </a:path>
              </a:pathLst>
            </a:custGeom>
            <a:noFill/>
            <a:ln>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52" name="Freeform: Shape 51">
              <a:extLst>
                <a:ext uri="{FF2B5EF4-FFF2-40B4-BE49-F238E27FC236}">
                  <a16:creationId xmlns:a16="http://schemas.microsoft.com/office/drawing/2014/main" id="{49D7ED77-E9CD-432C-8987-43529AEB5CBE}"/>
                </a:ext>
              </a:extLst>
            </p:cNvPr>
            <p:cNvSpPr/>
            <p:nvPr/>
          </p:nvSpPr>
          <p:spPr>
            <a:xfrm rot="14067258" flipH="1">
              <a:off x="6762301" y="2297135"/>
              <a:ext cx="602942" cy="390582"/>
            </a:xfrm>
            <a:custGeom>
              <a:avLst/>
              <a:gdLst>
                <a:gd name="connsiteX0" fmla="*/ 0 w 442323"/>
                <a:gd name="connsiteY0" fmla="*/ 0 h 357898"/>
                <a:gd name="connsiteX1" fmla="*/ 42455 w 442323"/>
                <a:gd name="connsiteY1" fmla="*/ 39189 h 357898"/>
                <a:gd name="connsiteX2" fmla="*/ 71846 w 442323"/>
                <a:gd name="connsiteY2" fmla="*/ 58783 h 357898"/>
                <a:gd name="connsiteX3" fmla="*/ 107769 w 442323"/>
                <a:gd name="connsiteY3" fmla="*/ 84909 h 357898"/>
                <a:gd name="connsiteX4" fmla="*/ 120832 w 442323"/>
                <a:gd name="connsiteY4" fmla="*/ 101237 h 357898"/>
                <a:gd name="connsiteX5" fmla="*/ 117566 w 442323"/>
                <a:gd name="connsiteY5" fmla="*/ 130629 h 357898"/>
                <a:gd name="connsiteX6" fmla="*/ 117566 w 442323"/>
                <a:gd name="connsiteY6" fmla="*/ 186146 h 357898"/>
                <a:gd name="connsiteX7" fmla="*/ 120832 w 442323"/>
                <a:gd name="connsiteY7" fmla="*/ 222069 h 357898"/>
                <a:gd name="connsiteX8" fmla="*/ 146958 w 442323"/>
                <a:gd name="connsiteY8" fmla="*/ 264523 h 357898"/>
                <a:gd name="connsiteX9" fmla="*/ 166552 w 442323"/>
                <a:gd name="connsiteY9" fmla="*/ 287383 h 357898"/>
                <a:gd name="connsiteX10" fmla="*/ 192678 w 442323"/>
                <a:gd name="connsiteY10" fmla="*/ 300446 h 357898"/>
                <a:gd name="connsiteX11" fmla="*/ 225335 w 442323"/>
                <a:gd name="connsiteY11" fmla="*/ 329837 h 357898"/>
                <a:gd name="connsiteX12" fmla="*/ 274320 w 442323"/>
                <a:gd name="connsiteY12" fmla="*/ 355963 h 357898"/>
                <a:gd name="connsiteX13" fmla="*/ 346166 w 442323"/>
                <a:gd name="connsiteY13" fmla="*/ 355963 h 357898"/>
                <a:gd name="connsiteX14" fmla="*/ 385355 w 442323"/>
                <a:gd name="connsiteY14" fmla="*/ 355963 h 357898"/>
                <a:gd name="connsiteX15" fmla="*/ 421278 w 442323"/>
                <a:gd name="connsiteY15" fmla="*/ 352697 h 357898"/>
                <a:gd name="connsiteX16" fmla="*/ 440872 w 442323"/>
                <a:gd name="connsiteY16" fmla="*/ 326572 h 357898"/>
                <a:gd name="connsiteX17" fmla="*/ 440872 w 442323"/>
                <a:gd name="connsiteY17" fmla="*/ 310243 h 357898"/>
                <a:gd name="connsiteX18" fmla="*/ 434340 w 442323"/>
                <a:gd name="connsiteY18" fmla="*/ 303712 h 357898"/>
                <a:gd name="connsiteX19" fmla="*/ 404949 w 442323"/>
                <a:gd name="connsiteY19" fmla="*/ 297180 h 357898"/>
                <a:gd name="connsiteX20" fmla="*/ 388620 w 442323"/>
                <a:gd name="connsiteY20" fmla="*/ 313509 h 357898"/>
                <a:gd name="connsiteX0" fmla="*/ 0 w 442323"/>
                <a:gd name="connsiteY0" fmla="*/ 0 h 357898"/>
                <a:gd name="connsiteX1" fmla="*/ 42455 w 442323"/>
                <a:gd name="connsiteY1" fmla="*/ 39189 h 357898"/>
                <a:gd name="connsiteX2" fmla="*/ 71846 w 442323"/>
                <a:gd name="connsiteY2" fmla="*/ 58783 h 357898"/>
                <a:gd name="connsiteX3" fmla="*/ 107769 w 442323"/>
                <a:gd name="connsiteY3" fmla="*/ 84909 h 357898"/>
                <a:gd name="connsiteX4" fmla="*/ 120832 w 442323"/>
                <a:gd name="connsiteY4" fmla="*/ 101237 h 357898"/>
                <a:gd name="connsiteX5" fmla="*/ 117566 w 442323"/>
                <a:gd name="connsiteY5" fmla="*/ 130629 h 357898"/>
                <a:gd name="connsiteX6" fmla="*/ 117566 w 442323"/>
                <a:gd name="connsiteY6" fmla="*/ 186146 h 357898"/>
                <a:gd name="connsiteX7" fmla="*/ 120832 w 442323"/>
                <a:gd name="connsiteY7" fmla="*/ 222069 h 357898"/>
                <a:gd name="connsiteX8" fmla="*/ 146958 w 442323"/>
                <a:gd name="connsiteY8" fmla="*/ 264523 h 357898"/>
                <a:gd name="connsiteX9" fmla="*/ 166552 w 442323"/>
                <a:gd name="connsiteY9" fmla="*/ 287383 h 357898"/>
                <a:gd name="connsiteX10" fmla="*/ 192678 w 442323"/>
                <a:gd name="connsiteY10" fmla="*/ 310244 h 357898"/>
                <a:gd name="connsiteX11" fmla="*/ 225335 w 442323"/>
                <a:gd name="connsiteY11" fmla="*/ 329837 h 357898"/>
                <a:gd name="connsiteX12" fmla="*/ 274320 w 442323"/>
                <a:gd name="connsiteY12" fmla="*/ 355963 h 357898"/>
                <a:gd name="connsiteX13" fmla="*/ 346166 w 442323"/>
                <a:gd name="connsiteY13" fmla="*/ 355963 h 357898"/>
                <a:gd name="connsiteX14" fmla="*/ 385355 w 442323"/>
                <a:gd name="connsiteY14" fmla="*/ 355963 h 357898"/>
                <a:gd name="connsiteX15" fmla="*/ 421278 w 442323"/>
                <a:gd name="connsiteY15" fmla="*/ 352697 h 357898"/>
                <a:gd name="connsiteX16" fmla="*/ 440872 w 442323"/>
                <a:gd name="connsiteY16" fmla="*/ 326572 h 357898"/>
                <a:gd name="connsiteX17" fmla="*/ 440872 w 442323"/>
                <a:gd name="connsiteY17" fmla="*/ 310243 h 357898"/>
                <a:gd name="connsiteX18" fmla="*/ 434340 w 442323"/>
                <a:gd name="connsiteY18" fmla="*/ 303712 h 357898"/>
                <a:gd name="connsiteX19" fmla="*/ 404949 w 442323"/>
                <a:gd name="connsiteY19" fmla="*/ 297180 h 357898"/>
                <a:gd name="connsiteX20" fmla="*/ 388620 w 442323"/>
                <a:gd name="connsiteY20" fmla="*/ 313509 h 357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42323" h="357898">
                  <a:moveTo>
                    <a:pt x="0" y="0"/>
                  </a:moveTo>
                  <a:cubicBezTo>
                    <a:pt x="15240" y="14696"/>
                    <a:pt x="30481" y="29392"/>
                    <a:pt x="42455" y="39189"/>
                  </a:cubicBezTo>
                  <a:cubicBezTo>
                    <a:pt x="54429" y="48986"/>
                    <a:pt x="60960" y="51163"/>
                    <a:pt x="71846" y="58783"/>
                  </a:cubicBezTo>
                  <a:cubicBezTo>
                    <a:pt x="82732" y="66403"/>
                    <a:pt x="99605" y="77833"/>
                    <a:pt x="107769" y="84909"/>
                  </a:cubicBezTo>
                  <a:cubicBezTo>
                    <a:pt x="115933" y="91985"/>
                    <a:pt x="119199" y="93617"/>
                    <a:pt x="120832" y="101237"/>
                  </a:cubicBezTo>
                  <a:cubicBezTo>
                    <a:pt x="122465" y="108857"/>
                    <a:pt x="118110" y="116478"/>
                    <a:pt x="117566" y="130629"/>
                  </a:cubicBezTo>
                  <a:cubicBezTo>
                    <a:pt x="117022" y="144781"/>
                    <a:pt x="117022" y="170906"/>
                    <a:pt x="117566" y="186146"/>
                  </a:cubicBezTo>
                  <a:cubicBezTo>
                    <a:pt x="118110" y="201386"/>
                    <a:pt x="115933" y="209006"/>
                    <a:pt x="120832" y="222069"/>
                  </a:cubicBezTo>
                  <a:cubicBezTo>
                    <a:pt x="125731" y="235132"/>
                    <a:pt x="139338" y="253637"/>
                    <a:pt x="146958" y="264523"/>
                  </a:cubicBezTo>
                  <a:cubicBezTo>
                    <a:pt x="154578" y="275409"/>
                    <a:pt x="158932" y="279763"/>
                    <a:pt x="166552" y="287383"/>
                  </a:cubicBezTo>
                  <a:cubicBezTo>
                    <a:pt x="174172" y="295003"/>
                    <a:pt x="182881" y="303168"/>
                    <a:pt x="192678" y="310244"/>
                  </a:cubicBezTo>
                  <a:cubicBezTo>
                    <a:pt x="202475" y="317320"/>
                    <a:pt x="211728" y="322217"/>
                    <a:pt x="225335" y="329837"/>
                  </a:cubicBezTo>
                  <a:cubicBezTo>
                    <a:pt x="238942" y="337457"/>
                    <a:pt x="254182" y="351609"/>
                    <a:pt x="274320" y="355963"/>
                  </a:cubicBezTo>
                  <a:cubicBezTo>
                    <a:pt x="294459" y="360317"/>
                    <a:pt x="346166" y="355963"/>
                    <a:pt x="346166" y="355963"/>
                  </a:cubicBezTo>
                  <a:cubicBezTo>
                    <a:pt x="364672" y="355963"/>
                    <a:pt x="372836" y="356507"/>
                    <a:pt x="385355" y="355963"/>
                  </a:cubicBezTo>
                  <a:cubicBezTo>
                    <a:pt x="397874" y="355419"/>
                    <a:pt x="412025" y="357595"/>
                    <a:pt x="421278" y="352697"/>
                  </a:cubicBezTo>
                  <a:cubicBezTo>
                    <a:pt x="430531" y="347799"/>
                    <a:pt x="437606" y="333648"/>
                    <a:pt x="440872" y="326572"/>
                  </a:cubicBezTo>
                  <a:cubicBezTo>
                    <a:pt x="444138" y="319496"/>
                    <a:pt x="440872" y="310243"/>
                    <a:pt x="440872" y="310243"/>
                  </a:cubicBezTo>
                  <a:cubicBezTo>
                    <a:pt x="439783" y="306433"/>
                    <a:pt x="440327" y="305889"/>
                    <a:pt x="434340" y="303712"/>
                  </a:cubicBezTo>
                  <a:cubicBezTo>
                    <a:pt x="428353" y="301535"/>
                    <a:pt x="412569" y="295547"/>
                    <a:pt x="404949" y="297180"/>
                  </a:cubicBezTo>
                  <a:cubicBezTo>
                    <a:pt x="397329" y="298813"/>
                    <a:pt x="392974" y="306161"/>
                    <a:pt x="388620" y="313509"/>
                  </a:cubicBezTo>
                </a:path>
              </a:pathLst>
            </a:custGeom>
            <a:noFill/>
            <a:ln>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spTree>
    <p:extLst>
      <p:ext uri="{BB962C8B-B14F-4D97-AF65-F5344CB8AC3E}">
        <p14:creationId xmlns:p14="http://schemas.microsoft.com/office/powerpoint/2010/main" val="2344622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wipe(left)">
                                      <p:cBhvr>
                                        <p:cTn id="7" dur="500"/>
                                        <p:tgtEl>
                                          <p:spTgt spid="47"/>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50"/>
                                        </p:tgtEl>
                                        <p:attrNameLst>
                                          <p:attrName>style.visibility</p:attrName>
                                        </p:attrNameLst>
                                      </p:cBhvr>
                                      <p:to>
                                        <p:strVal val="visible"/>
                                      </p:to>
                                    </p:set>
                                    <p:animEffect transition="in" filter="wipe(left)">
                                      <p:cBhvr>
                                        <p:cTn id="11"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71B2D0-3C6A-37BA-7AF5-B675BFAC139D}"/>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24DEAC60-CA24-C4B7-C54B-00F430FA9384}"/>
              </a:ext>
            </a:extLst>
          </p:cNvPr>
          <p:cNvGrpSpPr/>
          <p:nvPr/>
        </p:nvGrpSpPr>
        <p:grpSpPr>
          <a:xfrm>
            <a:off x="-304800" y="533400"/>
            <a:ext cx="12954000" cy="10668000"/>
            <a:chOff x="571500" y="1733550"/>
            <a:chExt cx="7386461" cy="4403142"/>
          </a:xfrm>
        </p:grpSpPr>
        <p:sp>
          <p:nvSpPr>
            <p:cNvPr id="3" name="Freeform 2">
              <a:extLst>
                <a:ext uri="{FF2B5EF4-FFF2-40B4-BE49-F238E27FC236}">
                  <a16:creationId xmlns:a16="http://schemas.microsoft.com/office/drawing/2014/main" id="{216366E7-3CA8-EAE4-57A8-54A07E38D92B}"/>
                </a:ext>
              </a:extLst>
            </p:cNvPr>
            <p:cNvSpPr/>
            <p:nvPr/>
          </p:nvSpPr>
          <p:spPr>
            <a:xfrm>
              <a:off x="2124075" y="1752600"/>
              <a:ext cx="1295400" cy="581025"/>
            </a:xfrm>
            <a:custGeom>
              <a:avLst/>
              <a:gdLst>
                <a:gd name="connsiteX0" fmla="*/ 0 w 1295400"/>
                <a:gd name="connsiteY0" fmla="*/ 581025 h 581025"/>
                <a:gd name="connsiteX1" fmla="*/ 123825 w 1295400"/>
                <a:gd name="connsiteY1" fmla="*/ 514350 h 581025"/>
                <a:gd name="connsiteX2" fmla="*/ 228600 w 1295400"/>
                <a:gd name="connsiteY2" fmla="*/ 514350 h 581025"/>
                <a:gd name="connsiteX3" fmla="*/ 304800 w 1295400"/>
                <a:gd name="connsiteY3" fmla="*/ 466725 h 581025"/>
                <a:gd name="connsiteX4" fmla="*/ 390525 w 1295400"/>
                <a:gd name="connsiteY4" fmla="*/ 457200 h 581025"/>
                <a:gd name="connsiteX5" fmla="*/ 466725 w 1295400"/>
                <a:gd name="connsiteY5" fmla="*/ 419100 h 581025"/>
                <a:gd name="connsiteX6" fmla="*/ 581025 w 1295400"/>
                <a:gd name="connsiteY6" fmla="*/ 390525 h 581025"/>
                <a:gd name="connsiteX7" fmla="*/ 714375 w 1295400"/>
                <a:gd name="connsiteY7" fmla="*/ 352425 h 581025"/>
                <a:gd name="connsiteX8" fmla="*/ 790575 w 1295400"/>
                <a:gd name="connsiteY8" fmla="*/ 352425 h 581025"/>
                <a:gd name="connsiteX9" fmla="*/ 866775 w 1295400"/>
                <a:gd name="connsiteY9" fmla="*/ 323850 h 581025"/>
                <a:gd name="connsiteX10" fmla="*/ 933450 w 1295400"/>
                <a:gd name="connsiteY10" fmla="*/ 295275 h 581025"/>
                <a:gd name="connsiteX11" fmla="*/ 1000125 w 1295400"/>
                <a:gd name="connsiteY11" fmla="*/ 247650 h 581025"/>
                <a:gd name="connsiteX12" fmla="*/ 1085850 w 1295400"/>
                <a:gd name="connsiteY12" fmla="*/ 171450 h 581025"/>
                <a:gd name="connsiteX13" fmla="*/ 1200150 w 1295400"/>
                <a:gd name="connsiteY13" fmla="*/ 47625 h 581025"/>
                <a:gd name="connsiteX14" fmla="*/ 1295400 w 1295400"/>
                <a:gd name="connsiteY14" fmla="*/ 0 h 58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95400" h="581025">
                  <a:moveTo>
                    <a:pt x="0" y="581025"/>
                  </a:moveTo>
                  <a:cubicBezTo>
                    <a:pt x="42862" y="553243"/>
                    <a:pt x="85725" y="525462"/>
                    <a:pt x="123825" y="514350"/>
                  </a:cubicBezTo>
                  <a:cubicBezTo>
                    <a:pt x="161925" y="503238"/>
                    <a:pt x="198437" y="522288"/>
                    <a:pt x="228600" y="514350"/>
                  </a:cubicBezTo>
                  <a:cubicBezTo>
                    <a:pt x="258763" y="506412"/>
                    <a:pt x="277813" y="476250"/>
                    <a:pt x="304800" y="466725"/>
                  </a:cubicBezTo>
                  <a:cubicBezTo>
                    <a:pt x="331787" y="457200"/>
                    <a:pt x="363538" y="465137"/>
                    <a:pt x="390525" y="457200"/>
                  </a:cubicBezTo>
                  <a:cubicBezTo>
                    <a:pt x="417512" y="449263"/>
                    <a:pt x="434975" y="430212"/>
                    <a:pt x="466725" y="419100"/>
                  </a:cubicBezTo>
                  <a:cubicBezTo>
                    <a:pt x="498475" y="407988"/>
                    <a:pt x="539750" y="401637"/>
                    <a:pt x="581025" y="390525"/>
                  </a:cubicBezTo>
                  <a:cubicBezTo>
                    <a:pt x="622300" y="379413"/>
                    <a:pt x="679450" y="358775"/>
                    <a:pt x="714375" y="352425"/>
                  </a:cubicBezTo>
                  <a:cubicBezTo>
                    <a:pt x="749300" y="346075"/>
                    <a:pt x="765175" y="357187"/>
                    <a:pt x="790575" y="352425"/>
                  </a:cubicBezTo>
                  <a:cubicBezTo>
                    <a:pt x="815975" y="347663"/>
                    <a:pt x="842963" y="333375"/>
                    <a:pt x="866775" y="323850"/>
                  </a:cubicBezTo>
                  <a:cubicBezTo>
                    <a:pt x="890588" y="314325"/>
                    <a:pt x="911225" y="307975"/>
                    <a:pt x="933450" y="295275"/>
                  </a:cubicBezTo>
                  <a:cubicBezTo>
                    <a:pt x="955675" y="282575"/>
                    <a:pt x="974725" y="268288"/>
                    <a:pt x="1000125" y="247650"/>
                  </a:cubicBezTo>
                  <a:cubicBezTo>
                    <a:pt x="1025525" y="227012"/>
                    <a:pt x="1052513" y="204787"/>
                    <a:pt x="1085850" y="171450"/>
                  </a:cubicBezTo>
                  <a:cubicBezTo>
                    <a:pt x="1119187" y="138113"/>
                    <a:pt x="1165225" y="76200"/>
                    <a:pt x="1200150" y="47625"/>
                  </a:cubicBezTo>
                  <a:cubicBezTo>
                    <a:pt x="1235075" y="19050"/>
                    <a:pt x="1265237" y="9525"/>
                    <a:pt x="1295400" y="0"/>
                  </a:cubicBezTo>
                </a:path>
              </a:pathLst>
            </a:custGeom>
            <a:ln w="762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4" name="Freeform 3">
              <a:extLst>
                <a:ext uri="{FF2B5EF4-FFF2-40B4-BE49-F238E27FC236}">
                  <a16:creationId xmlns:a16="http://schemas.microsoft.com/office/drawing/2014/main" id="{3C3F8780-4DA9-16CE-D6F8-3B6A11287F61}"/>
                </a:ext>
              </a:extLst>
            </p:cNvPr>
            <p:cNvSpPr/>
            <p:nvPr/>
          </p:nvSpPr>
          <p:spPr>
            <a:xfrm>
              <a:off x="2228850" y="2455334"/>
              <a:ext cx="1181100" cy="402166"/>
            </a:xfrm>
            <a:custGeom>
              <a:avLst/>
              <a:gdLst>
                <a:gd name="connsiteX0" fmla="*/ 0 w 1181100"/>
                <a:gd name="connsiteY0" fmla="*/ 192616 h 402166"/>
                <a:gd name="connsiteX1" fmla="*/ 76200 w 1181100"/>
                <a:gd name="connsiteY1" fmla="*/ 144991 h 402166"/>
                <a:gd name="connsiteX2" fmla="*/ 152400 w 1181100"/>
                <a:gd name="connsiteY2" fmla="*/ 106891 h 402166"/>
                <a:gd name="connsiteX3" fmla="*/ 238125 w 1181100"/>
                <a:gd name="connsiteY3" fmla="*/ 68791 h 402166"/>
                <a:gd name="connsiteX4" fmla="*/ 323850 w 1181100"/>
                <a:gd name="connsiteY4" fmla="*/ 40216 h 402166"/>
                <a:gd name="connsiteX5" fmla="*/ 390525 w 1181100"/>
                <a:gd name="connsiteY5" fmla="*/ 21166 h 402166"/>
                <a:gd name="connsiteX6" fmla="*/ 476250 w 1181100"/>
                <a:gd name="connsiteY6" fmla="*/ 2116 h 402166"/>
                <a:gd name="connsiteX7" fmla="*/ 600075 w 1181100"/>
                <a:gd name="connsiteY7" fmla="*/ 2116 h 402166"/>
                <a:gd name="connsiteX8" fmla="*/ 704850 w 1181100"/>
                <a:gd name="connsiteY8" fmla="*/ 2116 h 402166"/>
                <a:gd name="connsiteX9" fmla="*/ 847725 w 1181100"/>
                <a:gd name="connsiteY9" fmla="*/ 30691 h 402166"/>
                <a:gd name="connsiteX10" fmla="*/ 933450 w 1181100"/>
                <a:gd name="connsiteY10" fmla="*/ 68791 h 402166"/>
                <a:gd name="connsiteX11" fmla="*/ 1028700 w 1181100"/>
                <a:gd name="connsiteY11" fmla="*/ 154516 h 402166"/>
                <a:gd name="connsiteX12" fmla="*/ 1095375 w 1181100"/>
                <a:gd name="connsiteY12" fmla="*/ 230716 h 402166"/>
                <a:gd name="connsiteX13" fmla="*/ 1143000 w 1181100"/>
                <a:gd name="connsiteY13" fmla="*/ 297391 h 402166"/>
                <a:gd name="connsiteX14" fmla="*/ 1181100 w 1181100"/>
                <a:gd name="connsiteY14" fmla="*/ 402166 h 402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81100" h="402166">
                  <a:moveTo>
                    <a:pt x="0" y="192616"/>
                  </a:moveTo>
                  <a:cubicBezTo>
                    <a:pt x="25400" y="175947"/>
                    <a:pt x="50800" y="159278"/>
                    <a:pt x="76200" y="144991"/>
                  </a:cubicBezTo>
                  <a:cubicBezTo>
                    <a:pt x="101600" y="130704"/>
                    <a:pt x="125413" y="119591"/>
                    <a:pt x="152400" y="106891"/>
                  </a:cubicBezTo>
                  <a:cubicBezTo>
                    <a:pt x="179387" y="94191"/>
                    <a:pt x="209550" y="79903"/>
                    <a:pt x="238125" y="68791"/>
                  </a:cubicBezTo>
                  <a:cubicBezTo>
                    <a:pt x="266700" y="57679"/>
                    <a:pt x="298450" y="48153"/>
                    <a:pt x="323850" y="40216"/>
                  </a:cubicBezTo>
                  <a:cubicBezTo>
                    <a:pt x="349250" y="32279"/>
                    <a:pt x="365125" y="27516"/>
                    <a:pt x="390525" y="21166"/>
                  </a:cubicBezTo>
                  <a:cubicBezTo>
                    <a:pt x="415925" y="14816"/>
                    <a:pt x="441325" y="5291"/>
                    <a:pt x="476250" y="2116"/>
                  </a:cubicBezTo>
                  <a:cubicBezTo>
                    <a:pt x="511175" y="-1059"/>
                    <a:pt x="600075" y="2116"/>
                    <a:pt x="600075" y="2116"/>
                  </a:cubicBezTo>
                  <a:cubicBezTo>
                    <a:pt x="638175" y="2116"/>
                    <a:pt x="663575" y="-2646"/>
                    <a:pt x="704850" y="2116"/>
                  </a:cubicBezTo>
                  <a:cubicBezTo>
                    <a:pt x="746125" y="6878"/>
                    <a:pt x="809625" y="19579"/>
                    <a:pt x="847725" y="30691"/>
                  </a:cubicBezTo>
                  <a:cubicBezTo>
                    <a:pt x="885825" y="41803"/>
                    <a:pt x="903288" y="48154"/>
                    <a:pt x="933450" y="68791"/>
                  </a:cubicBezTo>
                  <a:cubicBezTo>
                    <a:pt x="963612" y="89428"/>
                    <a:pt x="1001713" y="127529"/>
                    <a:pt x="1028700" y="154516"/>
                  </a:cubicBezTo>
                  <a:cubicBezTo>
                    <a:pt x="1055687" y="181503"/>
                    <a:pt x="1076325" y="206904"/>
                    <a:pt x="1095375" y="230716"/>
                  </a:cubicBezTo>
                  <a:cubicBezTo>
                    <a:pt x="1114425" y="254528"/>
                    <a:pt x="1128713" y="268816"/>
                    <a:pt x="1143000" y="297391"/>
                  </a:cubicBezTo>
                  <a:cubicBezTo>
                    <a:pt x="1157287" y="325966"/>
                    <a:pt x="1181100" y="402166"/>
                    <a:pt x="1181100" y="402166"/>
                  </a:cubicBezTo>
                </a:path>
              </a:pathLst>
            </a:custGeom>
            <a:ln w="762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 name="Freeform 4">
              <a:extLst>
                <a:ext uri="{FF2B5EF4-FFF2-40B4-BE49-F238E27FC236}">
                  <a16:creationId xmlns:a16="http://schemas.microsoft.com/office/drawing/2014/main" id="{73BBBFCC-2EA8-39C0-2000-8C472299384B}"/>
                </a:ext>
              </a:extLst>
            </p:cNvPr>
            <p:cNvSpPr/>
            <p:nvPr/>
          </p:nvSpPr>
          <p:spPr>
            <a:xfrm>
              <a:off x="3335436" y="1857375"/>
              <a:ext cx="1884264" cy="448519"/>
            </a:xfrm>
            <a:custGeom>
              <a:avLst/>
              <a:gdLst>
                <a:gd name="connsiteX0" fmla="*/ 207864 w 1884264"/>
                <a:gd name="connsiteY0" fmla="*/ 0 h 448519"/>
                <a:gd name="connsiteX1" fmla="*/ 122139 w 1884264"/>
                <a:gd name="connsiteY1" fmla="*/ 47625 h 448519"/>
                <a:gd name="connsiteX2" fmla="*/ 74514 w 1884264"/>
                <a:gd name="connsiteY2" fmla="*/ 104775 h 448519"/>
                <a:gd name="connsiteX3" fmla="*/ 55464 w 1884264"/>
                <a:gd name="connsiteY3" fmla="*/ 133350 h 448519"/>
                <a:gd name="connsiteX4" fmla="*/ 7839 w 1884264"/>
                <a:gd name="connsiteY4" fmla="*/ 180975 h 448519"/>
                <a:gd name="connsiteX5" fmla="*/ 7839 w 1884264"/>
                <a:gd name="connsiteY5" fmla="*/ 200025 h 448519"/>
                <a:gd name="connsiteX6" fmla="*/ 84039 w 1884264"/>
                <a:gd name="connsiteY6" fmla="*/ 200025 h 448519"/>
                <a:gd name="connsiteX7" fmla="*/ 179289 w 1884264"/>
                <a:gd name="connsiteY7" fmla="*/ 200025 h 448519"/>
                <a:gd name="connsiteX8" fmla="*/ 255489 w 1884264"/>
                <a:gd name="connsiteY8" fmla="*/ 219075 h 448519"/>
                <a:gd name="connsiteX9" fmla="*/ 369789 w 1884264"/>
                <a:gd name="connsiteY9" fmla="*/ 247650 h 448519"/>
                <a:gd name="connsiteX10" fmla="*/ 512664 w 1884264"/>
                <a:gd name="connsiteY10" fmla="*/ 266700 h 448519"/>
                <a:gd name="connsiteX11" fmla="*/ 665064 w 1884264"/>
                <a:gd name="connsiteY11" fmla="*/ 304800 h 448519"/>
                <a:gd name="connsiteX12" fmla="*/ 836514 w 1884264"/>
                <a:gd name="connsiteY12" fmla="*/ 361950 h 448519"/>
                <a:gd name="connsiteX13" fmla="*/ 988914 w 1884264"/>
                <a:gd name="connsiteY13" fmla="*/ 400050 h 448519"/>
                <a:gd name="connsiteX14" fmla="*/ 1084164 w 1884264"/>
                <a:gd name="connsiteY14" fmla="*/ 419100 h 448519"/>
                <a:gd name="connsiteX15" fmla="*/ 1169889 w 1884264"/>
                <a:gd name="connsiteY15" fmla="*/ 447675 h 448519"/>
                <a:gd name="connsiteX16" fmla="*/ 1274664 w 1884264"/>
                <a:gd name="connsiteY16" fmla="*/ 438150 h 448519"/>
                <a:gd name="connsiteX17" fmla="*/ 1408014 w 1884264"/>
                <a:gd name="connsiteY17" fmla="*/ 409575 h 448519"/>
                <a:gd name="connsiteX18" fmla="*/ 1550889 w 1884264"/>
                <a:gd name="connsiteY18" fmla="*/ 419100 h 448519"/>
                <a:gd name="connsiteX19" fmla="*/ 1731864 w 1884264"/>
                <a:gd name="connsiteY19" fmla="*/ 409575 h 448519"/>
                <a:gd name="connsiteX20" fmla="*/ 1884264 w 1884264"/>
                <a:gd name="connsiteY20" fmla="*/ 419100 h 448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884264" h="448519">
                  <a:moveTo>
                    <a:pt x="207864" y="0"/>
                  </a:moveTo>
                  <a:cubicBezTo>
                    <a:pt x="176114" y="15081"/>
                    <a:pt x="144364" y="30163"/>
                    <a:pt x="122139" y="47625"/>
                  </a:cubicBezTo>
                  <a:cubicBezTo>
                    <a:pt x="99914" y="65087"/>
                    <a:pt x="85626" y="90488"/>
                    <a:pt x="74514" y="104775"/>
                  </a:cubicBezTo>
                  <a:cubicBezTo>
                    <a:pt x="63401" y="119063"/>
                    <a:pt x="66576" y="120650"/>
                    <a:pt x="55464" y="133350"/>
                  </a:cubicBezTo>
                  <a:cubicBezTo>
                    <a:pt x="44352" y="146050"/>
                    <a:pt x="15776" y="169863"/>
                    <a:pt x="7839" y="180975"/>
                  </a:cubicBezTo>
                  <a:cubicBezTo>
                    <a:pt x="-99" y="192088"/>
                    <a:pt x="-4861" y="196850"/>
                    <a:pt x="7839" y="200025"/>
                  </a:cubicBezTo>
                  <a:cubicBezTo>
                    <a:pt x="20539" y="203200"/>
                    <a:pt x="84039" y="200025"/>
                    <a:pt x="84039" y="200025"/>
                  </a:cubicBezTo>
                  <a:cubicBezTo>
                    <a:pt x="112614" y="200025"/>
                    <a:pt x="150714" y="196850"/>
                    <a:pt x="179289" y="200025"/>
                  </a:cubicBezTo>
                  <a:cubicBezTo>
                    <a:pt x="207864" y="203200"/>
                    <a:pt x="255489" y="219075"/>
                    <a:pt x="255489" y="219075"/>
                  </a:cubicBezTo>
                  <a:cubicBezTo>
                    <a:pt x="287239" y="227012"/>
                    <a:pt x="326927" y="239713"/>
                    <a:pt x="369789" y="247650"/>
                  </a:cubicBezTo>
                  <a:cubicBezTo>
                    <a:pt x="412651" y="255587"/>
                    <a:pt x="463451" y="257175"/>
                    <a:pt x="512664" y="266700"/>
                  </a:cubicBezTo>
                  <a:cubicBezTo>
                    <a:pt x="561877" y="276225"/>
                    <a:pt x="611089" y="288925"/>
                    <a:pt x="665064" y="304800"/>
                  </a:cubicBezTo>
                  <a:cubicBezTo>
                    <a:pt x="719039" y="320675"/>
                    <a:pt x="782539" y="346075"/>
                    <a:pt x="836514" y="361950"/>
                  </a:cubicBezTo>
                  <a:cubicBezTo>
                    <a:pt x="890489" y="377825"/>
                    <a:pt x="947639" y="390525"/>
                    <a:pt x="988914" y="400050"/>
                  </a:cubicBezTo>
                  <a:cubicBezTo>
                    <a:pt x="1030189" y="409575"/>
                    <a:pt x="1054001" y="411162"/>
                    <a:pt x="1084164" y="419100"/>
                  </a:cubicBezTo>
                  <a:cubicBezTo>
                    <a:pt x="1114327" y="427038"/>
                    <a:pt x="1138139" y="444500"/>
                    <a:pt x="1169889" y="447675"/>
                  </a:cubicBezTo>
                  <a:cubicBezTo>
                    <a:pt x="1201639" y="450850"/>
                    <a:pt x="1234977" y="444500"/>
                    <a:pt x="1274664" y="438150"/>
                  </a:cubicBezTo>
                  <a:cubicBezTo>
                    <a:pt x="1314351" y="431800"/>
                    <a:pt x="1361977" y="412750"/>
                    <a:pt x="1408014" y="409575"/>
                  </a:cubicBezTo>
                  <a:cubicBezTo>
                    <a:pt x="1454051" y="406400"/>
                    <a:pt x="1496914" y="419100"/>
                    <a:pt x="1550889" y="419100"/>
                  </a:cubicBezTo>
                  <a:cubicBezTo>
                    <a:pt x="1604864" y="419100"/>
                    <a:pt x="1676302" y="409575"/>
                    <a:pt x="1731864" y="409575"/>
                  </a:cubicBezTo>
                  <a:cubicBezTo>
                    <a:pt x="1787426" y="409575"/>
                    <a:pt x="1835845" y="414337"/>
                    <a:pt x="1884264" y="419100"/>
                  </a:cubicBezTo>
                </a:path>
              </a:pathLst>
            </a:custGeom>
            <a:ln w="762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6" name="Freeform 5">
              <a:extLst>
                <a:ext uri="{FF2B5EF4-FFF2-40B4-BE49-F238E27FC236}">
                  <a16:creationId xmlns:a16="http://schemas.microsoft.com/office/drawing/2014/main" id="{69FBAD52-4A50-1516-21D8-146CE815C6EB}"/>
                </a:ext>
              </a:extLst>
            </p:cNvPr>
            <p:cNvSpPr/>
            <p:nvPr/>
          </p:nvSpPr>
          <p:spPr>
            <a:xfrm>
              <a:off x="3343027" y="2303218"/>
              <a:ext cx="981323" cy="563807"/>
            </a:xfrm>
            <a:custGeom>
              <a:avLst/>
              <a:gdLst>
                <a:gd name="connsiteX0" fmla="*/ 209798 w 981323"/>
                <a:gd name="connsiteY0" fmla="*/ 487607 h 563807"/>
                <a:gd name="connsiteX1" fmla="*/ 171698 w 981323"/>
                <a:gd name="connsiteY1" fmla="*/ 401882 h 563807"/>
                <a:gd name="connsiteX2" fmla="*/ 152648 w 981323"/>
                <a:gd name="connsiteY2" fmla="*/ 325682 h 563807"/>
                <a:gd name="connsiteX3" fmla="*/ 95498 w 981323"/>
                <a:gd name="connsiteY3" fmla="*/ 239957 h 563807"/>
                <a:gd name="connsiteX4" fmla="*/ 57398 w 981323"/>
                <a:gd name="connsiteY4" fmla="*/ 201857 h 563807"/>
                <a:gd name="connsiteX5" fmla="*/ 28823 w 981323"/>
                <a:gd name="connsiteY5" fmla="*/ 144707 h 563807"/>
                <a:gd name="connsiteX6" fmla="*/ 9773 w 981323"/>
                <a:gd name="connsiteY6" fmla="*/ 106607 h 563807"/>
                <a:gd name="connsiteX7" fmla="*/ 248 w 981323"/>
                <a:gd name="connsiteY7" fmla="*/ 68507 h 563807"/>
                <a:gd name="connsiteX8" fmla="*/ 19298 w 981323"/>
                <a:gd name="connsiteY8" fmla="*/ 20882 h 563807"/>
                <a:gd name="connsiteX9" fmla="*/ 85973 w 981323"/>
                <a:gd name="connsiteY9" fmla="*/ 1832 h 563807"/>
                <a:gd name="connsiteX10" fmla="*/ 133598 w 981323"/>
                <a:gd name="connsiteY10" fmla="*/ 1832 h 563807"/>
                <a:gd name="connsiteX11" fmla="*/ 219323 w 981323"/>
                <a:gd name="connsiteY11" fmla="*/ 11357 h 563807"/>
                <a:gd name="connsiteX12" fmla="*/ 362198 w 981323"/>
                <a:gd name="connsiteY12" fmla="*/ 39932 h 563807"/>
                <a:gd name="connsiteX13" fmla="*/ 476498 w 981323"/>
                <a:gd name="connsiteY13" fmla="*/ 68507 h 563807"/>
                <a:gd name="connsiteX14" fmla="*/ 600323 w 981323"/>
                <a:gd name="connsiteY14" fmla="*/ 97082 h 563807"/>
                <a:gd name="connsiteX15" fmla="*/ 705098 w 981323"/>
                <a:gd name="connsiteY15" fmla="*/ 144707 h 563807"/>
                <a:gd name="connsiteX16" fmla="*/ 800348 w 981323"/>
                <a:gd name="connsiteY16" fmla="*/ 163757 h 563807"/>
                <a:gd name="connsiteX17" fmla="*/ 895598 w 981323"/>
                <a:gd name="connsiteY17" fmla="*/ 220907 h 563807"/>
                <a:gd name="connsiteX18" fmla="*/ 943223 w 981323"/>
                <a:gd name="connsiteY18" fmla="*/ 259007 h 563807"/>
                <a:gd name="connsiteX19" fmla="*/ 962273 w 981323"/>
                <a:gd name="connsiteY19" fmla="*/ 316157 h 563807"/>
                <a:gd name="connsiteX20" fmla="*/ 971798 w 981323"/>
                <a:gd name="connsiteY20" fmla="*/ 382832 h 563807"/>
                <a:gd name="connsiteX21" fmla="*/ 981323 w 981323"/>
                <a:gd name="connsiteY21" fmla="*/ 459032 h 563807"/>
                <a:gd name="connsiteX22" fmla="*/ 971798 w 981323"/>
                <a:gd name="connsiteY22" fmla="*/ 563807 h 563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81323" h="563807">
                  <a:moveTo>
                    <a:pt x="209798" y="487607"/>
                  </a:moveTo>
                  <a:cubicBezTo>
                    <a:pt x="195510" y="458238"/>
                    <a:pt x="181223" y="428869"/>
                    <a:pt x="171698" y="401882"/>
                  </a:cubicBezTo>
                  <a:cubicBezTo>
                    <a:pt x="162173" y="374895"/>
                    <a:pt x="165348" y="352669"/>
                    <a:pt x="152648" y="325682"/>
                  </a:cubicBezTo>
                  <a:cubicBezTo>
                    <a:pt x="139948" y="298695"/>
                    <a:pt x="111373" y="260594"/>
                    <a:pt x="95498" y="239957"/>
                  </a:cubicBezTo>
                  <a:cubicBezTo>
                    <a:pt x="79623" y="219319"/>
                    <a:pt x="68510" y="217732"/>
                    <a:pt x="57398" y="201857"/>
                  </a:cubicBezTo>
                  <a:cubicBezTo>
                    <a:pt x="46285" y="185982"/>
                    <a:pt x="28823" y="144707"/>
                    <a:pt x="28823" y="144707"/>
                  </a:cubicBezTo>
                  <a:cubicBezTo>
                    <a:pt x="20886" y="128832"/>
                    <a:pt x="14536" y="119307"/>
                    <a:pt x="9773" y="106607"/>
                  </a:cubicBezTo>
                  <a:cubicBezTo>
                    <a:pt x="5010" y="93907"/>
                    <a:pt x="-1339" y="82794"/>
                    <a:pt x="248" y="68507"/>
                  </a:cubicBezTo>
                  <a:cubicBezTo>
                    <a:pt x="1835" y="54220"/>
                    <a:pt x="5010" y="31994"/>
                    <a:pt x="19298" y="20882"/>
                  </a:cubicBezTo>
                  <a:cubicBezTo>
                    <a:pt x="33585" y="9769"/>
                    <a:pt x="66923" y="5007"/>
                    <a:pt x="85973" y="1832"/>
                  </a:cubicBezTo>
                  <a:cubicBezTo>
                    <a:pt x="105023" y="-1343"/>
                    <a:pt x="111373" y="245"/>
                    <a:pt x="133598" y="1832"/>
                  </a:cubicBezTo>
                  <a:cubicBezTo>
                    <a:pt x="155823" y="3419"/>
                    <a:pt x="181223" y="5007"/>
                    <a:pt x="219323" y="11357"/>
                  </a:cubicBezTo>
                  <a:cubicBezTo>
                    <a:pt x="257423" y="17707"/>
                    <a:pt x="319336" y="30407"/>
                    <a:pt x="362198" y="39932"/>
                  </a:cubicBezTo>
                  <a:cubicBezTo>
                    <a:pt x="405060" y="49457"/>
                    <a:pt x="476498" y="68507"/>
                    <a:pt x="476498" y="68507"/>
                  </a:cubicBezTo>
                  <a:cubicBezTo>
                    <a:pt x="516186" y="78032"/>
                    <a:pt x="562223" y="84382"/>
                    <a:pt x="600323" y="97082"/>
                  </a:cubicBezTo>
                  <a:cubicBezTo>
                    <a:pt x="638423" y="109782"/>
                    <a:pt x="671761" y="133595"/>
                    <a:pt x="705098" y="144707"/>
                  </a:cubicBezTo>
                  <a:cubicBezTo>
                    <a:pt x="738435" y="155819"/>
                    <a:pt x="768598" y="151057"/>
                    <a:pt x="800348" y="163757"/>
                  </a:cubicBezTo>
                  <a:cubicBezTo>
                    <a:pt x="832098" y="176457"/>
                    <a:pt x="871786" y="205032"/>
                    <a:pt x="895598" y="220907"/>
                  </a:cubicBezTo>
                  <a:cubicBezTo>
                    <a:pt x="919411" y="236782"/>
                    <a:pt x="932111" y="243132"/>
                    <a:pt x="943223" y="259007"/>
                  </a:cubicBezTo>
                  <a:cubicBezTo>
                    <a:pt x="954336" y="274882"/>
                    <a:pt x="957511" y="295520"/>
                    <a:pt x="962273" y="316157"/>
                  </a:cubicBezTo>
                  <a:cubicBezTo>
                    <a:pt x="967035" y="336794"/>
                    <a:pt x="968623" y="359019"/>
                    <a:pt x="971798" y="382832"/>
                  </a:cubicBezTo>
                  <a:cubicBezTo>
                    <a:pt x="974973" y="406644"/>
                    <a:pt x="981323" y="428870"/>
                    <a:pt x="981323" y="459032"/>
                  </a:cubicBezTo>
                  <a:cubicBezTo>
                    <a:pt x="981323" y="489194"/>
                    <a:pt x="976560" y="526500"/>
                    <a:pt x="971798" y="563807"/>
                  </a:cubicBezTo>
                </a:path>
              </a:pathLst>
            </a:custGeom>
            <a:ln w="762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7" name="Freeform 6">
              <a:extLst>
                <a:ext uri="{FF2B5EF4-FFF2-40B4-BE49-F238E27FC236}">
                  <a16:creationId xmlns:a16="http://schemas.microsoft.com/office/drawing/2014/main" id="{745E47B0-B8E0-FBB4-3C83-F75873FA8AE9}"/>
                </a:ext>
              </a:extLst>
            </p:cNvPr>
            <p:cNvSpPr/>
            <p:nvPr/>
          </p:nvSpPr>
          <p:spPr>
            <a:xfrm>
              <a:off x="4399634" y="2645436"/>
              <a:ext cx="610516" cy="650214"/>
            </a:xfrm>
            <a:custGeom>
              <a:avLst/>
              <a:gdLst>
                <a:gd name="connsiteX0" fmla="*/ 916 w 610516"/>
                <a:gd name="connsiteY0" fmla="*/ 212064 h 650214"/>
                <a:gd name="connsiteX1" fmla="*/ 916 w 610516"/>
                <a:gd name="connsiteY1" fmla="*/ 116814 h 650214"/>
                <a:gd name="connsiteX2" fmla="*/ 10441 w 610516"/>
                <a:gd name="connsiteY2" fmla="*/ 69189 h 650214"/>
                <a:gd name="connsiteX3" fmla="*/ 48541 w 610516"/>
                <a:gd name="connsiteY3" fmla="*/ 31089 h 650214"/>
                <a:gd name="connsiteX4" fmla="*/ 77116 w 610516"/>
                <a:gd name="connsiteY4" fmla="*/ 2514 h 650214"/>
                <a:gd name="connsiteX5" fmla="*/ 115216 w 610516"/>
                <a:gd name="connsiteY5" fmla="*/ 2514 h 650214"/>
                <a:gd name="connsiteX6" fmla="*/ 162841 w 610516"/>
                <a:gd name="connsiteY6" fmla="*/ 12039 h 650214"/>
                <a:gd name="connsiteX7" fmla="*/ 248566 w 610516"/>
                <a:gd name="connsiteY7" fmla="*/ 40614 h 650214"/>
                <a:gd name="connsiteX8" fmla="*/ 334291 w 610516"/>
                <a:gd name="connsiteY8" fmla="*/ 78714 h 650214"/>
                <a:gd name="connsiteX9" fmla="*/ 391441 w 610516"/>
                <a:gd name="connsiteY9" fmla="*/ 116814 h 650214"/>
                <a:gd name="connsiteX10" fmla="*/ 458116 w 610516"/>
                <a:gd name="connsiteY10" fmla="*/ 154914 h 650214"/>
                <a:gd name="connsiteX11" fmla="*/ 534316 w 610516"/>
                <a:gd name="connsiteY11" fmla="*/ 212064 h 650214"/>
                <a:gd name="connsiteX12" fmla="*/ 581941 w 610516"/>
                <a:gd name="connsiteY12" fmla="*/ 269214 h 650214"/>
                <a:gd name="connsiteX13" fmla="*/ 591466 w 610516"/>
                <a:gd name="connsiteY13" fmla="*/ 345414 h 650214"/>
                <a:gd name="connsiteX14" fmla="*/ 591466 w 610516"/>
                <a:gd name="connsiteY14" fmla="*/ 421614 h 650214"/>
                <a:gd name="connsiteX15" fmla="*/ 572416 w 610516"/>
                <a:gd name="connsiteY15" fmla="*/ 507339 h 650214"/>
                <a:gd name="connsiteX16" fmla="*/ 610516 w 610516"/>
                <a:gd name="connsiteY16" fmla="*/ 650214 h 65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10516" h="650214">
                  <a:moveTo>
                    <a:pt x="916" y="212064"/>
                  </a:moveTo>
                  <a:cubicBezTo>
                    <a:pt x="122" y="176345"/>
                    <a:pt x="-672" y="140627"/>
                    <a:pt x="916" y="116814"/>
                  </a:cubicBezTo>
                  <a:cubicBezTo>
                    <a:pt x="2504" y="93001"/>
                    <a:pt x="2504" y="83476"/>
                    <a:pt x="10441" y="69189"/>
                  </a:cubicBezTo>
                  <a:cubicBezTo>
                    <a:pt x="18378" y="54902"/>
                    <a:pt x="48541" y="31089"/>
                    <a:pt x="48541" y="31089"/>
                  </a:cubicBezTo>
                  <a:cubicBezTo>
                    <a:pt x="59653" y="19977"/>
                    <a:pt x="66004" y="7276"/>
                    <a:pt x="77116" y="2514"/>
                  </a:cubicBezTo>
                  <a:cubicBezTo>
                    <a:pt x="88228" y="-2248"/>
                    <a:pt x="100929" y="927"/>
                    <a:pt x="115216" y="2514"/>
                  </a:cubicBezTo>
                  <a:cubicBezTo>
                    <a:pt x="129503" y="4101"/>
                    <a:pt x="140616" y="5689"/>
                    <a:pt x="162841" y="12039"/>
                  </a:cubicBezTo>
                  <a:cubicBezTo>
                    <a:pt x="185066" y="18389"/>
                    <a:pt x="219991" y="29502"/>
                    <a:pt x="248566" y="40614"/>
                  </a:cubicBezTo>
                  <a:cubicBezTo>
                    <a:pt x="277141" y="51726"/>
                    <a:pt x="310479" y="66014"/>
                    <a:pt x="334291" y="78714"/>
                  </a:cubicBezTo>
                  <a:cubicBezTo>
                    <a:pt x="358104" y="91414"/>
                    <a:pt x="370804" y="104114"/>
                    <a:pt x="391441" y="116814"/>
                  </a:cubicBezTo>
                  <a:cubicBezTo>
                    <a:pt x="412078" y="129514"/>
                    <a:pt x="434304" y="139039"/>
                    <a:pt x="458116" y="154914"/>
                  </a:cubicBezTo>
                  <a:cubicBezTo>
                    <a:pt x="481929" y="170789"/>
                    <a:pt x="513679" y="193014"/>
                    <a:pt x="534316" y="212064"/>
                  </a:cubicBezTo>
                  <a:cubicBezTo>
                    <a:pt x="554953" y="231114"/>
                    <a:pt x="572416" y="246989"/>
                    <a:pt x="581941" y="269214"/>
                  </a:cubicBezTo>
                  <a:cubicBezTo>
                    <a:pt x="591466" y="291439"/>
                    <a:pt x="589879" y="320014"/>
                    <a:pt x="591466" y="345414"/>
                  </a:cubicBezTo>
                  <a:cubicBezTo>
                    <a:pt x="593054" y="370814"/>
                    <a:pt x="594641" y="394626"/>
                    <a:pt x="591466" y="421614"/>
                  </a:cubicBezTo>
                  <a:cubicBezTo>
                    <a:pt x="588291" y="448602"/>
                    <a:pt x="569241" y="469239"/>
                    <a:pt x="572416" y="507339"/>
                  </a:cubicBezTo>
                  <a:cubicBezTo>
                    <a:pt x="575591" y="545439"/>
                    <a:pt x="593053" y="597826"/>
                    <a:pt x="610516" y="650214"/>
                  </a:cubicBezTo>
                </a:path>
              </a:pathLst>
            </a:custGeom>
            <a:ln w="762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8" name="Freeform 7">
              <a:extLst>
                <a:ext uri="{FF2B5EF4-FFF2-40B4-BE49-F238E27FC236}">
                  <a16:creationId xmlns:a16="http://schemas.microsoft.com/office/drawing/2014/main" id="{5461CF47-D778-B2F1-21F8-CD209620F898}"/>
                </a:ext>
              </a:extLst>
            </p:cNvPr>
            <p:cNvSpPr/>
            <p:nvPr/>
          </p:nvSpPr>
          <p:spPr>
            <a:xfrm>
              <a:off x="4714837" y="2398848"/>
              <a:ext cx="2400338" cy="1468302"/>
            </a:xfrm>
            <a:custGeom>
              <a:avLst/>
              <a:gdLst>
                <a:gd name="connsiteX0" fmla="*/ 485813 w 2400338"/>
                <a:gd name="connsiteY0" fmla="*/ 20502 h 1468302"/>
                <a:gd name="connsiteX1" fmla="*/ 323888 w 2400338"/>
                <a:gd name="connsiteY1" fmla="*/ 39552 h 1468302"/>
                <a:gd name="connsiteX2" fmla="*/ 323888 w 2400338"/>
                <a:gd name="connsiteY2" fmla="*/ 39552 h 1468302"/>
                <a:gd name="connsiteX3" fmla="*/ 209588 w 2400338"/>
                <a:gd name="connsiteY3" fmla="*/ 10977 h 1468302"/>
                <a:gd name="connsiteX4" fmla="*/ 123863 w 2400338"/>
                <a:gd name="connsiteY4" fmla="*/ 1452 h 1468302"/>
                <a:gd name="connsiteX5" fmla="*/ 66713 w 2400338"/>
                <a:gd name="connsiteY5" fmla="*/ 39552 h 1468302"/>
                <a:gd name="connsiteX6" fmla="*/ 38 w 2400338"/>
                <a:gd name="connsiteY6" fmla="*/ 39552 h 1468302"/>
                <a:gd name="connsiteX7" fmla="*/ 76238 w 2400338"/>
                <a:gd name="connsiteY7" fmla="*/ 77652 h 1468302"/>
                <a:gd name="connsiteX8" fmla="*/ 181013 w 2400338"/>
                <a:gd name="connsiteY8" fmla="*/ 125277 h 1468302"/>
                <a:gd name="connsiteX9" fmla="*/ 342938 w 2400338"/>
                <a:gd name="connsiteY9" fmla="*/ 201477 h 1468302"/>
                <a:gd name="connsiteX10" fmla="*/ 476288 w 2400338"/>
                <a:gd name="connsiteY10" fmla="*/ 277677 h 1468302"/>
                <a:gd name="connsiteX11" fmla="*/ 628688 w 2400338"/>
                <a:gd name="connsiteY11" fmla="*/ 382452 h 1468302"/>
                <a:gd name="connsiteX12" fmla="*/ 800138 w 2400338"/>
                <a:gd name="connsiteY12" fmla="*/ 487227 h 1468302"/>
                <a:gd name="connsiteX13" fmla="*/ 943013 w 2400338"/>
                <a:gd name="connsiteY13" fmla="*/ 582477 h 1468302"/>
                <a:gd name="connsiteX14" fmla="*/ 1123988 w 2400338"/>
                <a:gd name="connsiteY14" fmla="*/ 706302 h 1468302"/>
                <a:gd name="connsiteX15" fmla="*/ 1266863 w 2400338"/>
                <a:gd name="connsiteY15" fmla="*/ 811077 h 1468302"/>
                <a:gd name="connsiteX16" fmla="*/ 1390688 w 2400338"/>
                <a:gd name="connsiteY16" fmla="*/ 925377 h 1468302"/>
                <a:gd name="connsiteX17" fmla="*/ 1562138 w 2400338"/>
                <a:gd name="connsiteY17" fmla="*/ 1058727 h 1468302"/>
                <a:gd name="connsiteX18" fmla="*/ 1647863 w 2400338"/>
                <a:gd name="connsiteY18" fmla="*/ 1163502 h 1468302"/>
                <a:gd name="connsiteX19" fmla="*/ 1771688 w 2400338"/>
                <a:gd name="connsiteY19" fmla="*/ 1268277 h 1468302"/>
                <a:gd name="connsiteX20" fmla="*/ 1866938 w 2400338"/>
                <a:gd name="connsiteY20" fmla="*/ 1354002 h 1468302"/>
                <a:gd name="connsiteX21" fmla="*/ 1924088 w 2400338"/>
                <a:gd name="connsiteY21" fmla="*/ 1392102 h 1468302"/>
                <a:gd name="connsiteX22" fmla="*/ 1981238 w 2400338"/>
                <a:gd name="connsiteY22" fmla="*/ 1401627 h 1468302"/>
                <a:gd name="connsiteX23" fmla="*/ 2114588 w 2400338"/>
                <a:gd name="connsiteY23" fmla="*/ 1430202 h 1468302"/>
                <a:gd name="connsiteX24" fmla="*/ 2247938 w 2400338"/>
                <a:gd name="connsiteY24" fmla="*/ 1430202 h 1468302"/>
                <a:gd name="connsiteX25" fmla="*/ 2400338 w 2400338"/>
                <a:gd name="connsiteY25" fmla="*/ 1468302 h 1468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400338" h="1468302">
                  <a:moveTo>
                    <a:pt x="485813" y="20502"/>
                  </a:moveTo>
                  <a:lnTo>
                    <a:pt x="323888" y="39552"/>
                  </a:lnTo>
                  <a:lnTo>
                    <a:pt x="323888" y="39552"/>
                  </a:lnTo>
                  <a:cubicBezTo>
                    <a:pt x="304838" y="34790"/>
                    <a:pt x="242925" y="17327"/>
                    <a:pt x="209588" y="10977"/>
                  </a:cubicBezTo>
                  <a:cubicBezTo>
                    <a:pt x="176250" y="4627"/>
                    <a:pt x="147675" y="-3310"/>
                    <a:pt x="123863" y="1452"/>
                  </a:cubicBezTo>
                  <a:cubicBezTo>
                    <a:pt x="100051" y="6214"/>
                    <a:pt x="87350" y="33202"/>
                    <a:pt x="66713" y="39552"/>
                  </a:cubicBezTo>
                  <a:cubicBezTo>
                    <a:pt x="46076" y="45902"/>
                    <a:pt x="-1550" y="33202"/>
                    <a:pt x="38" y="39552"/>
                  </a:cubicBezTo>
                  <a:cubicBezTo>
                    <a:pt x="1625" y="45902"/>
                    <a:pt x="46076" y="63365"/>
                    <a:pt x="76238" y="77652"/>
                  </a:cubicBezTo>
                  <a:cubicBezTo>
                    <a:pt x="106400" y="91939"/>
                    <a:pt x="181013" y="125277"/>
                    <a:pt x="181013" y="125277"/>
                  </a:cubicBezTo>
                  <a:cubicBezTo>
                    <a:pt x="225463" y="145915"/>
                    <a:pt x="293726" y="176077"/>
                    <a:pt x="342938" y="201477"/>
                  </a:cubicBezTo>
                  <a:cubicBezTo>
                    <a:pt x="392150" y="226877"/>
                    <a:pt x="428663" y="247515"/>
                    <a:pt x="476288" y="277677"/>
                  </a:cubicBezTo>
                  <a:cubicBezTo>
                    <a:pt x="523913" y="307839"/>
                    <a:pt x="574713" y="347527"/>
                    <a:pt x="628688" y="382452"/>
                  </a:cubicBezTo>
                  <a:cubicBezTo>
                    <a:pt x="682663" y="417377"/>
                    <a:pt x="747750" y="453889"/>
                    <a:pt x="800138" y="487227"/>
                  </a:cubicBezTo>
                  <a:cubicBezTo>
                    <a:pt x="852526" y="520565"/>
                    <a:pt x="943013" y="582477"/>
                    <a:pt x="943013" y="582477"/>
                  </a:cubicBezTo>
                  <a:lnTo>
                    <a:pt x="1123988" y="706302"/>
                  </a:lnTo>
                  <a:cubicBezTo>
                    <a:pt x="1177963" y="744402"/>
                    <a:pt x="1222413" y="774565"/>
                    <a:pt x="1266863" y="811077"/>
                  </a:cubicBezTo>
                  <a:cubicBezTo>
                    <a:pt x="1311313" y="847589"/>
                    <a:pt x="1341476" y="884102"/>
                    <a:pt x="1390688" y="925377"/>
                  </a:cubicBezTo>
                  <a:cubicBezTo>
                    <a:pt x="1439900" y="966652"/>
                    <a:pt x="1519276" y="1019040"/>
                    <a:pt x="1562138" y="1058727"/>
                  </a:cubicBezTo>
                  <a:cubicBezTo>
                    <a:pt x="1605000" y="1098414"/>
                    <a:pt x="1612938" y="1128577"/>
                    <a:pt x="1647863" y="1163502"/>
                  </a:cubicBezTo>
                  <a:cubicBezTo>
                    <a:pt x="1682788" y="1198427"/>
                    <a:pt x="1735176" y="1236527"/>
                    <a:pt x="1771688" y="1268277"/>
                  </a:cubicBezTo>
                  <a:cubicBezTo>
                    <a:pt x="1808200" y="1300027"/>
                    <a:pt x="1841538" y="1333364"/>
                    <a:pt x="1866938" y="1354002"/>
                  </a:cubicBezTo>
                  <a:cubicBezTo>
                    <a:pt x="1892338" y="1374640"/>
                    <a:pt x="1905038" y="1384165"/>
                    <a:pt x="1924088" y="1392102"/>
                  </a:cubicBezTo>
                  <a:cubicBezTo>
                    <a:pt x="1943138" y="1400039"/>
                    <a:pt x="1949488" y="1395277"/>
                    <a:pt x="1981238" y="1401627"/>
                  </a:cubicBezTo>
                  <a:cubicBezTo>
                    <a:pt x="2012988" y="1407977"/>
                    <a:pt x="2070138" y="1425440"/>
                    <a:pt x="2114588" y="1430202"/>
                  </a:cubicBezTo>
                  <a:cubicBezTo>
                    <a:pt x="2159038" y="1434965"/>
                    <a:pt x="2200313" y="1423852"/>
                    <a:pt x="2247938" y="1430202"/>
                  </a:cubicBezTo>
                  <a:cubicBezTo>
                    <a:pt x="2295563" y="1436552"/>
                    <a:pt x="2347950" y="1452427"/>
                    <a:pt x="2400338" y="1468302"/>
                  </a:cubicBezTo>
                </a:path>
              </a:pathLst>
            </a:custGeom>
            <a:ln w="762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9" name="Freeform 8">
              <a:extLst>
                <a:ext uri="{FF2B5EF4-FFF2-40B4-BE49-F238E27FC236}">
                  <a16:creationId xmlns:a16="http://schemas.microsoft.com/office/drawing/2014/main" id="{BB8A651D-DFC6-6BC4-4681-1BFF38DA354B}"/>
                </a:ext>
              </a:extLst>
            </p:cNvPr>
            <p:cNvSpPr/>
            <p:nvPr/>
          </p:nvSpPr>
          <p:spPr>
            <a:xfrm>
              <a:off x="5090231" y="2933650"/>
              <a:ext cx="1205794" cy="1209725"/>
            </a:xfrm>
            <a:custGeom>
              <a:avLst/>
              <a:gdLst>
                <a:gd name="connsiteX0" fmla="*/ 15169 w 1205794"/>
                <a:gd name="connsiteY0" fmla="*/ 352475 h 1209725"/>
                <a:gd name="connsiteX1" fmla="*/ 15169 w 1205794"/>
                <a:gd name="connsiteY1" fmla="*/ 285800 h 1209725"/>
                <a:gd name="connsiteX2" fmla="*/ 15169 w 1205794"/>
                <a:gd name="connsiteY2" fmla="*/ 219125 h 1209725"/>
                <a:gd name="connsiteX3" fmla="*/ 5644 w 1205794"/>
                <a:gd name="connsiteY3" fmla="*/ 142925 h 1209725"/>
                <a:gd name="connsiteX4" fmla="*/ 5644 w 1205794"/>
                <a:gd name="connsiteY4" fmla="*/ 66725 h 1209725"/>
                <a:gd name="connsiteX5" fmla="*/ 5644 w 1205794"/>
                <a:gd name="connsiteY5" fmla="*/ 50 h 1209725"/>
                <a:gd name="connsiteX6" fmla="*/ 81844 w 1205794"/>
                <a:gd name="connsiteY6" fmla="*/ 57200 h 1209725"/>
                <a:gd name="connsiteX7" fmla="*/ 196144 w 1205794"/>
                <a:gd name="connsiteY7" fmla="*/ 133400 h 1209725"/>
                <a:gd name="connsiteX8" fmla="*/ 329494 w 1205794"/>
                <a:gd name="connsiteY8" fmla="*/ 219125 h 1209725"/>
                <a:gd name="connsiteX9" fmla="*/ 453319 w 1205794"/>
                <a:gd name="connsiteY9" fmla="*/ 314375 h 1209725"/>
                <a:gd name="connsiteX10" fmla="*/ 567619 w 1205794"/>
                <a:gd name="connsiteY10" fmla="*/ 381050 h 1209725"/>
                <a:gd name="connsiteX11" fmla="*/ 720019 w 1205794"/>
                <a:gd name="connsiteY11" fmla="*/ 476300 h 1209725"/>
                <a:gd name="connsiteX12" fmla="*/ 853369 w 1205794"/>
                <a:gd name="connsiteY12" fmla="*/ 562025 h 1209725"/>
                <a:gd name="connsiteX13" fmla="*/ 967669 w 1205794"/>
                <a:gd name="connsiteY13" fmla="*/ 666800 h 1209725"/>
                <a:gd name="connsiteX14" fmla="*/ 1081969 w 1205794"/>
                <a:gd name="connsiteY14" fmla="*/ 723950 h 1209725"/>
                <a:gd name="connsiteX15" fmla="*/ 1158169 w 1205794"/>
                <a:gd name="connsiteY15" fmla="*/ 809675 h 1209725"/>
                <a:gd name="connsiteX16" fmla="*/ 1196269 w 1205794"/>
                <a:gd name="connsiteY16" fmla="*/ 847775 h 1209725"/>
                <a:gd name="connsiteX17" fmla="*/ 1196269 w 1205794"/>
                <a:gd name="connsiteY17" fmla="*/ 971600 h 1209725"/>
                <a:gd name="connsiteX18" fmla="*/ 1196269 w 1205794"/>
                <a:gd name="connsiteY18" fmla="*/ 1114475 h 1209725"/>
                <a:gd name="connsiteX19" fmla="*/ 1205794 w 1205794"/>
                <a:gd name="connsiteY19" fmla="*/ 1209725 h 1209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05794" h="1209725">
                  <a:moveTo>
                    <a:pt x="15169" y="352475"/>
                  </a:moveTo>
                  <a:lnTo>
                    <a:pt x="15169" y="285800"/>
                  </a:lnTo>
                  <a:cubicBezTo>
                    <a:pt x="15169" y="263575"/>
                    <a:pt x="16757" y="242938"/>
                    <a:pt x="15169" y="219125"/>
                  </a:cubicBezTo>
                  <a:cubicBezTo>
                    <a:pt x="13581" y="195312"/>
                    <a:pt x="7231" y="168325"/>
                    <a:pt x="5644" y="142925"/>
                  </a:cubicBezTo>
                  <a:cubicBezTo>
                    <a:pt x="4056" y="117525"/>
                    <a:pt x="5644" y="66725"/>
                    <a:pt x="5644" y="66725"/>
                  </a:cubicBezTo>
                  <a:cubicBezTo>
                    <a:pt x="5644" y="42913"/>
                    <a:pt x="-7056" y="1637"/>
                    <a:pt x="5644" y="50"/>
                  </a:cubicBezTo>
                  <a:cubicBezTo>
                    <a:pt x="18344" y="-1537"/>
                    <a:pt x="50094" y="34975"/>
                    <a:pt x="81844" y="57200"/>
                  </a:cubicBezTo>
                  <a:cubicBezTo>
                    <a:pt x="113594" y="79425"/>
                    <a:pt x="154869" y="106413"/>
                    <a:pt x="196144" y="133400"/>
                  </a:cubicBezTo>
                  <a:cubicBezTo>
                    <a:pt x="237419" y="160387"/>
                    <a:pt x="286632" y="188963"/>
                    <a:pt x="329494" y="219125"/>
                  </a:cubicBezTo>
                  <a:cubicBezTo>
                    <a:pt x="372356" y="249287"/>
                    <a:pt x="413632" y="287387"/>
                    <a:pt x="453319" y="314375"/>
                  </a:cubicBezTo>
                  <a:cubicBezTo>
                    <a:pt x="493007" y="341362"/>
                    <a:pt x="523169" y="354062"/>
                    <a:pt x="567619" y="381050"/>
                  </a:cubicBezTo>
                  <a:cubicBezTo>
                    <a:pt x="612069" y="408038"/>
                    <a:pt x="720019" y="476300"/>
                    <a:pt x="720019" y="476300"/>
                  </a:cubicBezTo>
                  <a:cubicBezTo>
                    <a:pt x="767644" y="506462"/>
                    <a:pt x="812094" y="530275"/>
                    <a:pt x="853369" y="562025"/>
                  </a:cubicBezTo>
                  <a:cubicBezTo>
                    <a:pt x="894644" y="593775"/>
                    <a:pt x="929569" y="639813"/>
                    <a:pt x="967669" y="666800"/>
                  </a:cubicBezTo>
                  <a:cubicBezTo>
                    <a:pt x="1005769" y="693787"/>
                    <a:pt x="1050219" y="700138"/>
                    <a:pt x="1081969" y="723950"/>
                  </a:cubicBezTo>
                  <a:cubicBezTo>
                    <a:pt x="1113719" y="747762"/>
                    <a:pt x="1139119" y="789038"/>
                    <a:pt x="1158169" y="809675"/>
                  </a:cubicBezTo>
                  <a:cubicBezTo>
                    <a:pt x="1177219" y="830312"/>
                    <a:pt x="1189919" y="820788"/>
                    <a:pt x="1196269" y="847775"/>
                  </a:cubicBezTo>
                  <a:cubicBezTo>
                    <a:pt x="1202619" y="874762"/>
                    <a:pt x="1196269" y="971600"/>
                    <a:pt x="1196269" y="971600"/>
                  </a:cubicBezTo>
                  <a:cubicBezTo>
                    <a:pt x="1196269" y="1016050"/>
                    <a:pt x="1194682" y="1074788"/>
                    <a:pt x="1196269" y="1114475"/>
                  </a:cubicBezTo>
                  <a:cubicBezTo>
                    <a:pt x="1197856" y="1154162"/>
                    <a:pt x="1201825" y="1181943"/>
                    <a:pt x="1205794" y="1209725"/>
                  </a:cubicBezTo>
                </a:path>
              </a:pathLst>
            </a:custGeom>
            <a:ln w="762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 name="Freeform 9">
              <a:extLst>
                <a:ext uri="{FF2B5EF4-FFF2-40B4-BE49-F238E27FC236}">
                  <a16:creationId xmlns:a16="http://schemas.microsoft.com/office/drawing/2014/main" id="{207B2901-7266-98A4-5A88-4966B88EAE8B}"/>
                </a:ext>
              </a:extLst>
            </p:cNvPr>
            <p:cNvSpPr/>
            <p:nvPr/>
          </p:nvSpPr>
          <p:spPr>
            <a:xfrm>
              <a:off x="6357056" y="3838151"/>
              <a:ext cx="729544" cy="1124374"/>
            </a:xfrm>
            <a:custGeom>
              <a:avLst/>
              <a:gdLst>
                <a:gd name="connsiteX0" fmla="*/ 24694 w 729544"/>
                <a:gd name="connsiteY0" fmla="*/ 286174 h 1124374"/>
                <a:gd name="connsiteX1" fmla="*/ 15169 w 729544"/>
                <a:gd name="connsiteY1" fmla="*/ 219499 h 1124374"/>
                <a:gd name="connsiteX2" fmla="*/ 15169 w 729544"/>
                <a:gd name="connsiteY2" fmla="*/ 152824 h 1124374"/>
                <a:gd name="connsiteX3" fmla="*/ 5644 w 729544"/>
                <a:gd name="connsiteY3" fmla="*/ 95674 h 1124374"/>
                <a:gd name="connsiteX4" fmla="*/ 5644 w 729544"/>
                <a:gd name="connsiteY4" fmla="*/ 48049 h 1124374"/>
                <a:gd name="connsiteX5" fmla="*/ 5644 w 729544"/>
                <a:gd name="connsiteY5" fmla="*/ 424 h 1124374"/>
                <a:gd name="connsiteX6" fmla="*/ 81844 w 729544"/>
                <a:gd name="connsiteY6" fmla="*/ 76624 h 1124374"/>
                <a:gd name="connsiteX7" fmla="*/ 167569 w 729544"/>
                <a:gd name="connsiteY7" fmla="*/ 171874 h 1124374"/>
                <a:gd name="connsiteX8" fmla="*/ 291394 w 729544"/>
                <a:gd name="connsiteY8" fmla="*/ 295699 h 1124374"/>
                <a:gd name="connsiteX9" fmla="*/ 386644 w 729544"/>
                <a:gd name="connsiteY9" fmla="*/ 390949 h 1124374"/>
                <a:gd name="connsiteX10" fmla="*/ 491419 w 729544"/>
                <a:gd name="connsiteY10" fmla="*/ 495724 h 1124374"/>
                <a:gd name="connsiteX11" fmla="*/ 586669 w 729544"/>
                <a:gd name="connsiteY11" fmla="*/ 600499 h 1124374"/>
                <a:gd name="connsiteX12" fmla="*/ 672394 w 729544"/>
                <a:gd name="connsiteY12" fmla="*/ 714799 h 1124374"/>
                <a:gd name="connsiteX13" fmla="*/ 710494 w 729544"/>
                <a:gd name="connsiteY13" fmla="*/ 810049 h 1124374"/>
                <a:gd name="connsiteX14" fmla="*/ 729544 w 729544"/>
                <a:gd name="connsiteY14" fmla="*/ 933874 h 1124374"/>
                <a:gd name="connsiteX15" fmla="*/ 710494 w 729544"/>
                <a:gd name="connsiteY15" fmla="*/ 1067224 h 1124374"/>
                <a:gd name="connsiteX16" fmla="*/ 691444 w 729544"/>
                <a:gd name="connsiteY16" fmla="*/ 1124374 h 1124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29544" h="1124374">
                  <a:moveTo>
                    <a:pt x="24694" y="286174"/>
                  </a:moveTo>
                  <a:cubicBezTo>
                    <a:pt x="20725" y="263949"/>
                    <a:pt x="16756" y="241724"/>
                    <a:pt x="15169" y="219499"/>
                  </a:cubicBezTo>
                  <a:cubicBezTo>
                    <a:pt x="13582" y="197274"/>
                    <a:pt x="16756" y="173461"/>
                    <a:pt x="15169" y="152824"/>
                  </a:cubicBezTo>
                  <a:cubicBezTo>
                    <a:pt x="13582" y="132187"/>
                    <a:pt x="7231" y="113136"/>
                    <a:pt x="5644" y="95674"/>
                  </a:cubicBezTo>
                  <a:cubicBezTo>
                    <a:pt x="4057" y="78212"/>
                    <a:pt x="5644" y="48049"/>
                    <a:pt x="5644" y="48049"/>
                  </a:cubicBezTo>
                  <a:cubicBezTo>
                    <a:pt x="5644" y="32174"/>
                    <a:pt x="-7056" y="-4339"/>
                    <a:pt x="5644" y="424"/>
                  </a:cubicBezTo>
                  <a:cubicBezTo>
                    <a:pt x="18344" y="5187"/>
                    <a:pt x="54857" y="48049"/>
                    <a:pt x="81844" y="76624"/>
                  </a:cubicBezTo>
                  <a:cubicBezTo>
                    <a:pt x="108832" y="105199"/>
                    <a:pt x="132644" y="135362"/>
                    <a:pt x="167569" y="171874"/>
                  </a:cubicBezTo>
                  <a:cubicBezTo>
                    <a:pt x="202494" y="208386"/>
                    <a:pt x="291394" y="295699"/>
                    <a:pt x="291394" y="295699"/>
                  </a:cubicBezTo>
                  <a:lnTo>
                    <a:pt x="386644" y="390949"/>
                  </a:lnTo>
                  <a:cubicBezTo>
                    <a:pt x="419981" y="424286"/>
                    <a:pt x="458082" y="460799"/>
                    <a:pt x="491419" y="495724"/>
                  </a:cubicBezTo>
                  <a:cubicBezTo>
                    <a:pt x="524757" y="530649"/>
                    <a:pt x="556506" y="563986"/>
                    <a:pt x="586669" y="600499"/>
                  </a:cubicBezTo>
                  <a:cubicBezTo>
                    <a:pt x="616832" y="637012"/>
                    <a:pt x="651756" y="679874"/>
                    <a:pt x="672394" y="714799"/>
                  </a:cubicBezTo>
                  <a:cubicBezTo>
                    <a:pt x="693032" y="749724"/>
                    <a:pt x="700969" y="773537"/>
                    <a:pt x="710494" y="810049"/>
                  </a:cubicBezTo>
                  <a:cubicBezTo>
                    <a:pt x="720019" y="846561"/>
                    <a:pt x="729544" y="891012"/>
                    <a:pt x="729544" y="933874"/>
                  </a:cubicBezTo>
                  <a:cubicBezTo>
                    <a:pt x="729544" y="976736"/>
                    <a:pt x="716844" y="1035474"/>
                    <a:pt x="710494" y="1067224"/>
                  </a:cubicBezTo>
                  <a:cubicBezTo>
                    <a:pt x="704144" y="1098974"/>
                    <a:pt x="697794" y="1111674"/>
                    <a:pt x="691444" y="1124374"/>
                  </a:cubicBezTo>
                </a:path>
              </a:pathLst>
            </a:custGeom>
            <a:ln w="762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1" name="Freeform 10">
              <a:extLst>
                <a:ext uri="{FF2B5EF4-FFF2-40B4-BE49-F238E27FC236}">
                  <a16:creationId xmlns:a16="http://schemas.microsoft.com/office/drawing/2014/main" id="{2249D074-9479-1742-B407-7C50E69FD6E5}"/>
                </a:ext>
              </a:extLst>
            </p:cNvPr>
            <p:cNvSpPr/>
            <p:nvPr/>
          </p:nvSpPr>
          <p:spPr>
            <a:xfrm>
              <a:off x="1743075" y="1733550"/>
              <a:ext cx="352425" cy="600075"/>
            </a:xfrm>
            <a:custGeom>
              <a:avLst/>
              <a:gdLst>
                <a:gd name="connsiteX0" fmla="*/ 352425 w 352425"/>
                <a:gd name="connsiteY0" fmla="*/ 600075 h 600075"/>
                <a:gd name="connsiteX1" fmla="*/ 323850 w 352425"/>
                <a:gd name="connsiteY1" fmla="*/ 533400 h 600075"/>
                <a:gd name="connsiteX2" fmla="*/ 295275 w 352425"/>
                <a:gd name="connsiteY2" fmla="*/ 495300 h 600075"/>
                <a:gd name="connsiteX3" fmla="*/ 238125 w 352425"/>
                <a:gd name="connsiteY3" fmla="*/ 428625 h 600075"/>
                <a:gd name="connsiteX4" fmla="*/ 171450 w 352425"/>
                <a:gd name="connsiteY4" fmla="*/ 361950 h 600075"/>
                <a:gd name="connsiteX5" fmla="*/ 123825 w 352425"/>
                <a:gd name="connsiteY5" fmla="*/ 314325 h 600075"/>
                <a:gd name="connsiteX6" fmla="*/ 85725 w 352425"/>
                <a:gd name="connsiteY6" fmla="*/ 257175 h 600075"/>
                <a:gd name="connsiteX7" fmla="*/ 47625 w 352425"/>
                <a:gd name="connsiteY7" fmla="*/ 180975 h 600075"/>
                <a:gd name="connsiteX8" fmla="*/ 9525 w 352425"/>
                <a:gd name="connsiteY8" fmla="*/ 66675 h 600075"/>
                <a:gd name="connsiteX9" fmla="*/ 0 w 352425"/>
                <a:gd name="connsiteY9" fmla="*/ 0 h 600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2425" h="600075">
                  <a:moveTo>
                    <a:pt x="352425" y="600075"/>
                  </a:moveTo>
                  <a:cubicBezTo>
                    <a:pt x="342900" y="575468"/>
                    <a:pt x="333375" y="550862"/>
                    <a:pt x="323850" y="533400"/>
                  </a:cubicBezTo>
                  <a:cubicBezTo>
                    <a:pt x="314325" y="515937"/>
                    <a:pt x="309562" y="512762"/>
                    <a:pt x="295275" y="495300"/>
                  </a:cubicBezTo>
                  <a:cubicBezTo>
                    <a:pt x="280988" y="477838"/>
                    <a:pt x="258762" y="450850"/>
                    <a:pt x="238125" y="428625"/>
                  </a:cubicBezTo>
                  <a:cubicBezTo>
                    <a:pt x="217488" y="406400"/>
                    <a:pt x="171450" y="361950"/>
                    <a:pt x="171450" y="361950"/>
                  </a:cubicBezTo>
                  <a:cubicBezTo>
                    <a:pt x="152400" y="342900"/>
                    <a:pt x="138112" y="331787"/>
                    <a:pt x="123825" y="314325"/>
                  </a:cubicBezTo>
                  <a:cubicBezTo>
                    <a:pt x="109538" y="296863"/>
                    <a:pt x="98425" y="279400"/>
                    <a:pt x="85725" y="257175"/>
                  </a:cubicBezTo>
                  <a:cubicBezTo>
                    <a:pt x="73025" y="234950"/>
                    <a:pt x="60325" y="212725"/>
                    <a:pt x="47625" y="180975"/>
                  </a:cubicBezTo>
                  <a:cubicBezTo>
                    <a:pt x="34925" y="149225"/>
                    <a:pt x="17463" y="96838"/>
                    <a:pt x="9525" y="66675"/>
                  </a:cubicBezTo>
                  <a:cubicBezTo>
                    <a:pt x="1587" y="36512"/>
                    <a:pt x="793" y="18256"/>
                    <a:pt x="0" y="0"/>
                  </a:cubicBezTo>
                </a:path>
              </a:pathLst>
            </a:custGeom>
            <a:ln w="762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2" name="Freeform 11">
              <a:extLst>
                <a:ext uri="{FF2B5EF4-FFF2-40B4-BE49-F238E27FC236}">
                  <a16:creationId xmlns:a16="http://schemas.microsoft.com/office/drawing/2014/main" id="{EBF5A746-B65F-5C58-2D18-21C85CFDDFC6}"/>
                </a:ext>
              </a:extLst>
            </p:cNvPr>
            <p:cNvSpPr/>
            <p:nvPr/>
          </p:nvSpPr>
          <p:spPr>
            <a:xfrm>
              <a:off x="1762125" y="2647950"/>
              <a:ext cx="458275" cy="342989"/>
            </a:xfrm>
            <a:custGeom>
              <a:avLst/>
              <a:gdLst>
                <a:gd name="connsiteX0" fmla="*/ 438150 w 458275"/>
                <a:gd name="connsiteY0" fmla="*/ 0 h 342989"/>
                <a:gd name="connsiteX1" fmla="*/ 457200 w 458275"/>
                <a:gd name="connsiteY1" fmla="*/ 76200 h 342989"/>
                <a:gd name="connsiteX2" fmla="*/ 409575 w 458275"/>
                <a:gd name="connsiteY2" fmla="*/ 161925 h 342989"/>
                <a:gd name="connsiteX3" fmla="*/ 323850 w 458275"/>
                <a:gd name="connsiteY3" fmla="*/ 238125 h 342989"/>
                <a:gd name="connsiteX4" fmla="*/ 238125 w 458275"/>
                <a:gd name="connsiteY4" fmla="*/ 295275 h 342989"/>
                <a:gd name="connsiteX5" fmla="*/ 123825 w 458275"/>
                <a:gd name="connsiteY5" fmla="*/ 342900 h 342989"/>
                <a:gd name="connsiteX6" fmla="*/ 0 w 458275"/>
                <a:gd name="connsiteY6" fmla="*/ 304800 h 342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8275" h="342989">
                  <a:moveTo>
                    <a:pt x="438150" y="0"/>
                  </a:moveTo>
                  <a:cubicBezTo>
                    <a:pt x="450056" y="24606"/>
                    <a:pt x="461962" y="49213"/>
                    <a:pt x="457200" y="76200"/>
                  </a:cubicBezTo>
                  <a:cubicBezTo>
                    <a:pt x="452438" y="103187"/>
                    <a:pt x="431800" y="134938"/>
                    <a:pt x="409575" y="161925"/>
                  </a:cubicBezTo>
                  <a:cubicBezTo>
                    <a:pt x="387350" y="188912"/>
                    <a:pt x="352425" y="215900"/>
                    <a:pt x="323850" y="238125"/>
                  </a:cubicBezTo>
                  <a:cubicBezTo>
                    <a:pt x="295275" y="260350"/>
                    <a:pt x="271462" y="277813"/>
                    <a:pt x="238125" y="295275"/>
                  </a:cubicBezTo>
                  <a:cubicBezTo>
                    <a:pt x="204788" y="312737"/>
                    <a:pt x="163512" y="341313"/>
                    <a:pt x="123825" y="342900"/>
                  </a:cubicBezTo>
                  <a:cubicBezTo>
                    <a:pt x="84138" y="344487"/>
                    <a:pt x="42069" y="324643"/>
                    <a:pt x="0" y="304800"/>
                  </a:cubicBezTo>
                </a:path>
              </a:pathLst>
            </a:custGeom>
            <a:ln w="762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3" name="Freeform 12">
              <a:extLst>
                <a:ext uri="{FF2B5EF4-FFF2-40B4-BE49-F238E27FC236}">
                  <a16:creationId xmlns:a16="http://schemas.microsoft.com/office/drawing/2014/main" id="{77EAC584-8987-928F-39E2-D6968AA50552}"/>
                </a:ext>
              </a:extLst>
            </p:cNvPr>
            <p:cNvSpPr/>
            <p:nvPr/>
          </p:nvSpPr>
          <p:spPr>
            <a:xfrm>
              <a:off x="6696052" y="3917961"/>
              <a:ext cx="1261909" cy="2218731"/>
            </a:xfrm>
            <a:custGeom>
              <a:avLst/>
              <a:gdLst>
                <a:gd name="connsiteX0" fmla="*/ 371498 w 1261909"/>
                <a:gd name="connsiteY0" fmla="*/ 53964 h 2218731"/>
                <a:gd name="connsiteX1" fmla="*/ 295298 w 1261909"/>
                <a:gd name="connsiteY1" fmla="*/ 44439 h 2218731"/>
                <a:gd name="connsiteX2" fmla="*/ 171473 w 1261909"/>
                <a:gd name="connsiteY2" fmla="*/ 25389 h 2218731"/>
                <a:gd name="connsiteX3" fmla="*/ 104798 w 1261909"/>
                <a:gd name="connsiteY3" fmla="*/ 15864 h 2218731"/>
                <a:gd name="connsiteX4" fmla="*/ 23 w 1261909"/>
                <a:gd name="connsiteY4" fmla="*/ 6339 h 2218731"/>
                <a:gd name="connsiteX5" fmla="*/ 114323 w 1261909"/>
                <a:gd name="connsiteY5" fmla="*/ 120639 h 2218731"/>
                <a:gd name="connsiteX6" fmla="*/ 219098 w 1261909"/>
                <a:gd name="connsiteY6" fmla="*/ 244464 h 2218731"/>
                <a:gd name="connsiteX7" fmla="*/ 323873 w 1261909"/>
                <a:gd name="connsiteY7" fmla="*/ 339714 h 2218731"/>
                <a:gd name="connsiteX8" fmla="*/ 409598 w 1261909"/>
                <a:gd name="connsiteY8" fmla="*/ 463539 h 2218731"/>
                <a:gd name="connsiteX9" fmla="*/ 533423 w 1261909"/>
                <a:gd name="connsiteY9" fmla="*/ 587364 h 2218731"/>
                <a:gd name="connsiteX10" fmla="*/ 619148 w 1261909"/>
                <a:gd name="connsiteY10" fmla="*/ 711189 h 2218731"/>
                <a:gd name="connsiteX11" fmla="*/ 742973 w 1261909"/>
                <a:gd name="connsiteY11" fmla="*/ 844539 h 2218731"/>
                <a:gd name="connsiteX12" fmla="*/ 866798 w 1261909"/>
                <a:gd name="connsiteY12" fmla="*/ 1025514 h 2218731"/>
                <a:gd name="connsiteX13" fmla="*/ 971573 w 1261909"/>
                <a:gd name="connsiteY13" fmla="*/ 1158864 h 2218731"/>
                <a:gd name="connsiteX14" fmla="*/ 1066823 w 1261909"/>
                <a:gd name="connsiteY14" fmla="*/ 1301739 h 2218731"/>
                <a:gd name="connsiteX15" fmla="*/ 1123973 w 1261909"/>
                <a:gd name="connsiteY15" fmla="*/ 1444614 h 2218731"/>
                <a:gd name="connsiteX16" fmla="*/ 1190648 w 1261909"/>
                <a:gd name="connsiteY16" fmla="*/ 1577964 h 2218731"/>
                <a:gd name="connsiteX17" fmla="*/ 1257323 w 1261909"/>
                <a:gd name="connsiteY17" fmla="*/ 1777989 h 2218731"/>
                <a:gd name="connsiteX18" fmla="*/ 1247798 w 1261909"/>
                <a:gd name="connsiteY18" fmla="*/ 1968489 h 2218731"/>
                <a:gd name="connsiteX19" fmla="*/ 1181123 w 1261909"/>
                <a:gd name="connsiteY19" fmla="*/ 2120889 h 2218731"/>
                <a:gd name="connsiteX20" fmla="*/ 990623 w 1261909"/>
                <a:gd name="connsiteY20" fmla="*/ 2206614 h 2218731"/>
                <a:gd name="connsiteX21" fmla="*/ 781073 w 1261909"/>
                <a:gd name="connsiteY21" fmla="*/ 2216139 h 2218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61909" h="2218731">
                  <a:moveTo>
                    <a:pt x="371498" y="53964"/>
                  </a:moveTo>
                  <a:cubicBezTo>
                    <a:pt x="350066" y="51582"/>
                    <a:pt x="328635" y="49201"/>
                    <a:pt x="295298" y="44439"/>
                  </a:cubicBezTo>
                  <a:cubicBezTo>
                    <a:pt x="261961" y="39677"/>
                    <a:pt x="171473" y="25389"/>
                    <a:pt x="171473" y="25389"/>
                  </a:cubicBezTo>
                  <a:cubicBezTo>
                    <a:pt x="139723" y="20627"/>
                    <a:pt x="133373" y="19039"/>
                    <a:pt x="104798" y="15864"/>
                  </a:cubicBezTo>
                  <a:cubicBezTo>
                    <a:pt x="76223" y="12689"/>
                    <a:pt x="-1564" y="-11123"/>
                    <a:pt x="23" y="6339"/>
                  </a:cubicBezTo>
                  <a:cubicBezTo>
                    <a:pt x="1610" y="23801"/>
                    <a:pt x="77811" y="80952"/>
                    <a:pt x="114323" y="120639"/>
                  </a:cubicBezTo>
                  <a:cubicBezTo>
                    <a:pt x="150835" y="160326"/>
                    <a:pt x="184173" y="207952"/>
                    <a:pt x="219098" y="244464"/>
                  </a:cubicBezTo>
                  <a:cubicBezTo>
                    <a:pt x="254023" y="280976"/>
                    <a:pt x="292123" y="303202"/>
                    <a:pt x="323873" y="339714"/>
                  </a:cubicBezTo>
                  <a:cubicBezTo>
                    <a:pt x="355623" y="376226"/>
                    <a:pt x="374673" y="422264"/>
                    <a:pt x="409598" y="463539"/>
                  </a:cubicBezTo>
                  <a:cubicBezTo>
                    <a:pt x="444523" y="504814"/>
                    <a:pt x="498498" y="546089"/>
                    <a:pt x="533423" y="587364"/>
                  </a:cubicBezTo>
                  <a:cubicBezTo>
                    <a:pt x="568348" y="628639"/>
                    <a:pt x="584223" y="668327"/>
                    <a:pt x="619148" y="711189"/>
                  </a:cubicBezTo>
                  <a:cubicBezTo>
                    <a:pt x="654073" y="754051"/>
                    <a:pt x="701698" y="792152"/>
                    <a:pt x="742973" y="844539"/>
                  </a:cubicBezTo>
                  <a:cubicBezTo>
                    <a:pt x="784248" y="896926"/>
                    <a:pt x="828698" y="973127"/>
                    <a:pt x="866798" y="1025514"/>
                  </a:cubicBezTo>
                  <a:cubicBezTo>
                    <a:pt x="904898" y="1077901"/>
                    <a:pt x="938236" y="1112827"/>
                    <a:pt x="971573" y="1158864"/>
                  </a:cubicBezTo>
                  <a:cubicBezTo>
                    <a:pt x="1004911" y="1204902"/>
                    <a:pt x="1041423" y="1254114"/>
                    <a:pt x="1066823" y="1301739"/>
                  </a:cubicBezTo>
                  <a:cubicBezTo>
                    <a:pt x="1092223" y="1349364"/>
                    <a:pt x="1103336" y="1398577"/>
                    <a:pt x="1123973" y="1444614"/>
                  </a:cubicBezTo>
                  <a:cubicBezTo>
                    <a:pt x="1144611" y="1490652"/>
                    <a:pt x="1168423" y="1522402"/>
                    <a:pt x="1190648" y="1577964"/>
                  </a:cubicBezTo>
                  <a:cubicBezTo>
                    <a:pt x="1212873" y="1633526"/>
                    <a:pt x="1247798" y="1712902"/>
                    <a:pt x="1257323" y="1777989"/>
                  </a:cubicBezTo>
                  <a:cubicBezTo>
                    <a:pt x="1266848" y="1843076"/>
                    <a:pt x="1260498" y="1911339"/>
                    <a:pt x="1247798" y="1968489"/>
                  </a:cubicBezTo>
                  <a:cubicBezTo>
                    <a:pt x="1235098" y="2025639"/>
                    <a:pt x="1223985" y="2081202"/>
                    <a:pt x="1181123" y="2120889"/>
                  </a:cubicBezTo>
                  <a:cubicBezTo>
                    <a:pt x="1138261" y="2160576"/>
                    <a:pt x="1057298" y="2190739"/>
                    <a:pt x="990623" y="2206614"/>
                  </a:cubicBezTo>
                  <a:cubicBezTo>
                    <a:pt x="923948" y="2222489"/>
                    <a:pt x="852510" y="2219314"/>
                    <a:pt x="781073" y="2216139"/>
                  </a:cubicBezTo>
                </a:path>
              </a:pathLst>
            </a:custGeom>
            <a:ln w="762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4" name="Freeform 13">
              <a:extLst>
                <a:ext uri="{FF2B5EF4-FFF2-40B4-BE49-F238E27FC236}">
                  <a16:creationId xmlns:a16="http://schemas.microsoft.com/office/drawing/2014/main" id="{9ED4ABE5-DEFD-2F07-96EB-A0C557892055}"/>
                </a:ext>
              </a:extLst>
            </p:cNvPr>
            <p:cNvSpPr/>
            <p:nvPr/>
          </p:nvSpPr>
          <p:spPr>
            <a:xfrm>
              <a:off x="7181145" y="4752975"/>
              <a:ext cx="629355" cy="1175763"/>
            </a:xfrm>
            <a:custGeom>
              <a:avLst/>
              <a:gdLst>
                <a:gd name="connsiteX0" fmla="*/ 705 w 629355"/>
                <a:gd name="connsiteY0" fmla="*/ 171450 h 1175763"/>
                <a:gd name="connsiteX1" fmla="*/ 705 w 629355"/>
                <a:gd name="connsiteY1" fmla="*/ 95250 h 1175763"/>
                <a:gd name="connsiteX2" fmla="*/ 705 w 629355"/>
                <a:gd name="connsiteY2" fmla="*/ 57150 h 1175763"/>
                <a:gd name="connsiteX3" fmla="*/ 10230 w 629355"/>
                <a:gd name="connsiteY3" fmla="*/ 0 h 1175763"/>
                <a:gd name="connsiteX4" fmla="*/ 67380 w 629355"/>
                <a:gd name="connsiteY4" fmla="*/ 57150 h 1175763"/>
                <a:gd name="connsiteX5" fmla="*/ 105480 w 629355"/>
                <a:gd name="connsiteY5" fmla="*/ 104775 h 1175763"/>
                <a:gd name="connsiteX6" fmla="*/ 172155 w 629355"/>
                <a:gd name="connsiteY6" fmla="*/ 171450 h 1175763"/>
                <a:gd name="connsiteX7" fmla="*/ 219780 w 629355"/>
                <a:gd name="connsiteY7" fmla="*/ 238125 h 1175763"/>
                <a:gd name="connsiteX8" fmla="*/ 267405 w 629355"/>
                <a:gd name="connsiteY8" fmla="*/ 295275 h 1175763"/>
                <a:gd name="connsiteX9" fmla="*/ 324555 w 629355"/>
                <a:gd name="connsiteY9" fmla="*/ 390525 h 1175763"/>
                <a:gd name="connsiteX10" fmla="*/ 372180 w 629355"/>
                <a:gd name="connsiteY10" fmla="*/ 466725 h 1175763"/>
                <a:gd name="connsiteX11" fmla="*/ 410280 w 629355"/>
                <a:gd name="connsiteY11" fmla="*/ 552450 h 1175763"/>
                <a:gd name="connsiteX12" fmla="*/ 467430 w 629355"/>
                <a:gd name="connsiteY12" fmla="*/ 619125 h 1175763"/>
                <a:gd name="connsiteX13" fmla="*/ 534105 w 629355"/>
                <a:gd name="connsiteY13" fmla="*/ 704850 h 1175763"/>
                <a:gd name="connsiteX14" fmla="*/ 581730 w 629355"/>
                <a:gd name="connsiteY14" fmla="*/ 819150 h 1175763"/>
                <a:gd name="connsiteX15" fmla="*/ 610305 w 629355"/>
                <a:gd name="connsiteY15" fmla="*/ 895350 h 1175763"/>
                <a:gd name="connsiteX16" fmla="*/ 629355 w 629355"/>
                <a:gd name="connsiteY16" fmla="*/ 1000125 h 1175763"/>
                <a:gd name="connsiteX17" fmla="*/ 629355 w 629355"/>
                <a:gd name="connsiteY17" fmla="*/ 1066800 h 1175763"/>
                <a:gd name="connsiteX18" fmla="*/ 610305 w 629355"/>
                <a:gd name="connsiteY18" fmla="*/ 1114425 h 1175763"/>
                <a:gd name="connsiteX19" fmla="*/ 562680 w 629355"/>
                <a:gd name="connsiteY19" fmla="*/ 1143000 h 1175763"/>
                <a:gd name="connsiteX20" fmla="*/ 486480 w 629355"/>
                <a:gd name="connsiteY20" fmla="*/ 1171575 h 1175763"/>
                <a:gd name="connsiteX21" fmla="*/ 391230 w 629355"/>
                <a:gd name="connsiteY21" fmla="*/ 1171575 h 1175763"/>
                <a:gd name="connsiteX22" fmla="*/ 276930 w 629355"/>
                <a:gd name="connsiteY22" fmla="*/ 1133475 h 1175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29355" h="1175763">
                  <a:moveTo>
                    <a:pt x="705" y="171450"/>
                  </a:moveTo>
                  <a:lnTo>
                    <a:pt x="705" y="95250"/>
                  </a:lnTo>
                  <a:cubicBezTo>
                    <a:pt x="705" y="76200"/>
                    <a:pt x="-883" y="73025"/>
                    <a:pt x="705" y="57150"/>
                  </a:cubicBezTo>
                  <a:cubicBezTo>
                    <a:pt x="2293" y="41275"/>
                    <a:pt x="-882" y="0"/>
                    <a:pt x="10230" y="0"/>
                  </a:cubicBezTo>
                  <a:cubicBezTo>
                    <a:pt x="21342" y="0"/>
                    <a:pt x="51505" y="39688"/>
                    <a:pt x="67380" y="57150"/>
                  </a:cubicBezTo>
                  <a:cubicBezTo>
                    <a:pt x="83255" y="74612"/>
                    <a:pt x="88018" y="85725"/>
                    <a:pt x="105480" y="104775"/>
                  </a:cubicBezTo>
                  <a:cubicBezTo>
                    <a:pt x="122942" y="123825"/>
                    <a:pt x="153105" y="149225"/>
                    <a:pt x="172155" y="171450"/>
                  </a:cubicBezTo>
                  <a:cubicBezTo>
                    <a:pt x="191205" y="193675"/>
                    <a:pt x="203905" y="217488"/>
                    <a:pt x="219780" y="238125"/>
                  </a:cubicBezTo>
                  <a:cubicBezTo>
                    <a:pt x="235655" y="258763"/>
                    <a:pt x="249942" y="269875"/>
                    <a:pt x="267405" y="295275"/>
                  </a:cubicBezTo>
                  <a:cubicBezTo>
                    <a:pt x="284868" y="320675"/>
                    <a:pt x="307093" y="361950"/>
                    <a:pt x="324555" y="390525"/>
                  </a:cubicBezTo>
                  <a:cubicBezTo>
                    <a:pt x="342017" y="419100"/>
                    <a:pt x="357893" y="439738"/>
                    <a:pt x="372180" y="466725"/>
                  </a:cubicBezTo>
                  <a:cubicBezTo>
                    <a:pt x="386468" y="493713"/>
                    <a:pt x="394405" y="527050"/>
                    <a:pt x="410280" y="552450"/>
                  </a:cubicBezTo>
                  <a:cubicBezTo>
                    <a:pt x="426155" y="577850"/>
                    <a:pt x="446792" y="593725"/>
                    <a:pt x="467430" y="619125"/>
                  </a:cubicBezTo>
                  <a:cubicBezTo>
                    <a:pt x="488068" y="644525"/>
                    <a:pt x="515055" y="671513"/>
                    <a:pt x="534105" y="704850"/>
                  </a:cubicBezTo>
                  <a:cubicBezTo>
                    <a:pt x="553155" y="738188"/>
                    <a:pt x="569030" y="787400"/>
                    <a:pt x="581730" y="819150"/>
                  </a:cubicBezTo>
                  <a:cubicBezTo>
                    <a:pt x="594430" y="850900"/>
                    <a:pt x="602367" y="865187"/>
                    <a:pt x="610305" y="895350"/>
                  </a:cubicBezTo>
                  <a:cubicBezTo>
                    <a:pt x="618243" y="925513"/>
                    <a:pt x="626180" y="971550"/>
                    <a:pt x="629355" y="1000125"/>
                  </a:cubicBezTo>
                  <a:cubicBezTo>
                    <a:pt x="632530" y="1028700"/>
                    <a:pt x="632530" y="1047750"/>
                    <a:pt x="629355" y="1066800"/>
                  </a:cubicBezTo>
                  <a:cubicBezTo>
                    <a:pt x="626180" y="1085850"/>
                    <a:pt x="621417" y="1101725"/>
                    <a:pt x="610305" y="1114425"/>
                  </a:cubicBezTo>
                  <a:cubicBezTo>
                    <a:pt x="599193" y="1127125"/>
                    <a:pt x="583317" y="1133475"/>
                    <a:pt x="562680" y="1143000"/>
                  </a:cubicBezTo>
                  <a:cubicBezTo>
                    <a:pt x="542043" y="1152525"/>
                    <a:pt x="515055" y="1166813"/>
                    <a:pt x="486480" y="1171575"/>
                  </a:cubicBezTo>
                  <a:cubicBezTo>
                    <a:pt x="457905" y="1176337"/>
                    <a:pt x="426155" y="1177925"/>
                    <a:pt x="391230" y="1171575"/>
                  </a:cubicBezTo>
                  <a:cubicBezTo>
                    <a:pt x="356305" y="1165225"/>
                    <a:pt x="316617" y="1149350"/>
                    <a:pt x="276930" y="1133475"/>
                  </a:cubicBezTo>
                </a:path>
              </a:pathLst>
            </a:custGeom>
            <a:ln w="762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5" name="Freeform 14">
              <a:extLst>
                <a:ext uri="{FF2B5EF4-FFF2-40B4-BE49-F238E27FC236}">
                  <a16:creationId xmlns:a16="http://schemas.microsoft.com/office/drawing/2014/main" id="{F641F98C-DC47-C606-5427-DDA95CED39F5}"/>
                </a:ext>
              </a:extLst>
            </p:cNvPr>
            <p:cNvSpPr/>
            <p:nvPr/>
          </p:nvSpPr>
          <p:spPr>
            <a:xfrm>
              <a:off x="990600" y="2789663"/>
              <a:ext cx="742950" cy="469259"/>
            </a:xfrm>
            <a:custGeom>
              <a:avLst/>
              <a:gdLst>
                <a:gd name="connsiteX0" fmla="*/ 742950 w 742950"/>
                <a:gd name="connsiteY0" fmla="*/ 163087 h 469259"/>
                <a:gd name="connsiteX1" fmla="*/ 666750 w 742950"/>
                <a:gd name="connsiteY1" fmla="*/ 124987 h 469259"/>
                <a:gd name="connsiteX2" fmla="*/ 638175 w 742950"/>
                <a:gd name="connsiteY2" fmla="*/ 67837 h 469259"/>
                <a:gd name="connsiteX3" fmla="*/ 590550 w 742950"/>
                <a:gd name="connsiteY3" fmla="*/ 39262 h 469259"/>
                <a:gd name="connsiteX4" fmla="*/ 552450 w 742950"/>
                <a:gd name="connsiteY4" fmla="*/ 1162 h 469259"/>
                <a:gd name="connsiteX5" fmla="*/ 609600 w 742950"/>
                <a:gd name="connsiteY5" fmla="*/ 86887 h 469259"/>
                <a:gd name="connsiteX6" fmla="*/ 619125 w 742950"/>
                <a:gd name="connsiteY6" fmla="*/ 210712 h 469259"/>
                <a:gd name="connsiteX7" fmla="*/ 590550 w 742950"/>
                <a:gd name="connsiteY7" fmla="*/ 267862 h 469259"/>
                <a:gd name="connsiteX8" fmla="*/ 542925 w 742950"/>
                <a:gd name="connsiteY8" fmla="*/ 334537 h 469259"/>
                <a:gd name="connsiteX9" fmla="*/ 466725 w 742950"/>
                <a:gd name="connsiteY9" fmla="*/ 391687 h 469259"/>
                <a:gd name="connsiteX10" fmla="*/ 390525 w 742950"/>
                <a:gd name="connsiteY10" fmla="*/ 420262 h 469259"/>
                <a:gd name="connsiteX11" fmla="*/ 247650 w 742950"/>
                <a:gd name="connsiteY11" fmla="*/ 467887 h 469259"/>
                <a:gd name="connsiteX12" fmla="*/ 142875 w 742950"/>
                <a:gd name="connsiteY12" fmla="*/ 448837 h 469259"/>
                <a:gd name="connsiteX13" fmla="*/ 0 w 742950"/>
                <a:gd name="connsiteY13" fmla="*/ 372637 h 469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42950" h="469259">
                  <a:moveTo>
                    <a:pt x="742950" y="163087"/>
                  </a:moveTo>
                  <a:cubicBezTo>
                    <a:pt x="713581" y="151974"/>
                    <a:pt x="684212" y="140862"/>
                    <a:pt x="666750" y="124987"/>
                  </a:cubicBezTo>
                  <a:cubicBezTo>
                    <a:pt x="649288" y="109112"/>
                    <a:pt x="650875" y="82124"/>
                    <a:pt x="638175" y="67837"/>
                  </a:cubicBezTo>
                  <a:cubicBezTo>
                    <a:pt x="625475" y="53549"/>
                    <a:pt x="604837" y="50374"/>
                    <a:pt x="590550" y="39262"/>
                  </a:cubicBezTo>
                  <a:cubicBezTo>
                    <a:pt x="576262" y="28149"/>
                    <a:pt x="549275" y="-6776"/>
                    <a:pt x="552450" y="1162"/>
                  </a:cubicBezTo>
                  <a:cubicBezTo>
                    <a:pt x="555625" y="9100"/>
                    <a:pt x="598487" y="51962"/>
                    <a:pt x="609600" y="86887"/>
                  </a:cubicBezTo>
                  <a:cubicBezTo>
                    <a:pt x="620712" y="121812"/>
                    <a:pt x="622300" y="180549"/>
                    <a:pt x="619125" y="210712"/>
                  </a:cubicBezTo>
                  <a:cubicBezTo>
                    <a:pt x="615950" y="240875"/>
                    <a:pt x="603250" y="247225"/>
                    <a:pt x="590550" y="267862"/>
                  </a:cubicBezTo>
                  <a:cubicBezTo>
                    <a:pt x="577850" y="288499"/>
                    <a:pt x="563562" y="313900"/>
                    <a:pt x="542925" y="334537"/>
                  </a:cubicBezTo>
                  <a:cubicBezTo>
                    <a:pt x="522288" y="355174"/>
                    <a:pt x="492125" y="377400"/>
                    <a:pt x="466725" y="391687"/>
                  </a:cubicBezTo>
                  <a:cubicBezTo>
                    <a:pt x="441325" y="405974"/>
                    <a:pt x="427037" y="407562"/>
                    <a:pt x="390525" y="420262"/>
                  </a:cubicBezTo>
                  <a:cubicBezTo>
                    <a:pt x="354012" y="432962"/>
                    <a:pt x="288925" y="463125"/>
                    <a:pt x="247650" y="467887"/>
                  </a:cubicBezTo>
                  <a:cubicBezTo>
                    <a:pt x="206375" y="472649"/>
                    <a:pt x="184150" y="464712"/>
                    <a:pt x="142875" y="448837"/>
                  </a:cubicBezTo>
                  <a:cubicBezTo>
                    <a:pt x="101600" y="432962"/>
                    <a:pt x="50800" y="402799"/>
                    <a:pt x="0" y="372637"/>
                  </a:cubicBezTo>
                </a:path>
              </a:pathLst>
            </a:custGeom>
            <a:ln w="762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6" name="Freeform 15">
              <a:extLst>
                <a:ext uri="{FF2B5EF4-FFF2-40B4-BE49-F238E27FC236}">
                  <a16:creationId xmlns:a16="http://schemas.microsoft.com/office/drawing/2014/main" id="{DFC965F2-EAB4-25DE-CF4D-757CD66CB26E}"/>
                </a:ext>
              </a:extLst>
            </p:cNvPr>
            <p:cNvSpPr/>
            <p:nvPr/>
          </p:nvSpPr>
          <p:spPr>
            <a:xfrm>
              <a:off x="1447800" y="3038475"/>
              <a:ext cx="466725" cy="209550"/>
            </a:xfrm>
            <a:custGeom>
              <a:avLst/>
              <a:gdLst>
                <a:gd name="connsiteX0" fmla="*/ 466725 w 466725"/>
                <a:gd name="connsiteY0" fmla="*/ 0 h 209550"/>
                <a:gd name="connsiteX1" fmla="*/ 419100 w 466725"/>
                <a:gd name="connsiteY1" fmla="*/ 66675 h 209550"/>
                <a:gd name="connsiteX2" fmla="*/ 371475 w 466725"/>
                <a:gd name="connsiteY2" fmla="*/ 114300 h 209550"/>
                <a:gd name="connsiteX3" fmla="*/ 314325 w 466725"/>
                <a:gd name="connsiteY3" fmla="*/ 152400 h 209550"/>
                <a:gd name="connsiteX4" fmla="*/ 257175 w 466725"/>
                <a:gd name="connsiteY4" fmla="*/ 171450 h 209550"/>
                <a:gd name="connsiteX5" fmla="*/ 200025 w 466725"/>
                <a:gd name="connsiteY5" fmla="*/ 190500 h 209550"/>
                <a:gd name="connsiteX6" fmla="*/ 152400 w 466725"/>
                <a:gd name="connsiteY6" fmla="*/ 190500 h 209550"/>
                <a:gd name="connsiteX7" fmla="*/ 95250 w 466725"/>
                <a:gd name="connsiteY7" fmla="*/ 209550 h 209550"/>
                <a:gd name="connsiteX8" fmla="*/ 0 w 466725"/>
                <a:gd name="connsiteY8" fmla="*/ 190500 h 209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6725" h="209550">
                  <a:moveTo>
                    <a:pt x="466725" y="0"/>
                  </a:moveTo>
                  <a:cubicBezTo>
                    <a:pt x="450850" y="23812"/>
                    <a:pt x="434975" y="47625"/>
                    <a:pt x="419100" y="66675"/>
                  </a:cubicBezTo>
                  <a:cubicBezTo>
                    <a:pt x="403225" y="85725"/>
                    <a:pt x="388937" y="100013"/>
                    <a:pt x="371475" y="114300"/>
                  </a:cubicBezTo>
                  <a:cubicBezTo>
                    <a:pt x="354013" y="128587"/>
                    <a:pt x="333375" y="142875"/>
                    <a:pt x="314325" y="152400"/>
                  </a:cubicBezTo>
                  <a:cubicBezTo>
                    <a:pt x="295275" y="161925"/>
                    <a:pt x="257175" y="171450"/>
                    <a:pt x="257175" y="171450"/>
                  </a:cubicBezTo>
                  <a:cubicBezTo>
                    <a:pt x="238125" y="177800"/>
                    <a:pt x="217487" y="187325"/>
                    <a:pt x="200025" y="190500"/>
                  </a:cubicBezTo>
                  <a:cubicBezTo>
                    <a:pt x="182562" y="193675"/>
                    <a:pt x="169862" y="187325"/>
                    <a:pt x="152400" y="190500"/>
                  </a:cubicBezTo>
                  <a:cubicBezTo>
                    <a:pt x="134937" y="193675"/>
                    <a:pt x="120650" y="209550"/>
                    <a:pt x="95250" y="209550"/>
                  </a:cubicBezTo>
                  <a:cubicBezTo>
                    <a:pt x="69850" y="209550"/>
                    <a:pt x="34925" y="200025"/>
                    <a:pt x="0" y="190500"/>
                  </a:cubicBezTo>
                </a:path>
              </a:pathLst>
            </a:custGeom>
            <a:ln w="762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7" name="Freeform 16">
              <a:extLst>
                <a:ext uri="{FF2B5EF4-FFF2-40B4-BE49-F238E27FC236}">
                  <a16:creationId xmlns:a16="http://schemas.microsoft.com/office/drawing/2014/main" id="{1F6CC90F-1C0B-2DD2-7304-3590D452D869}"/>
                </a:ext>
              </a:extLst>
            </p:cNvPr>
            <p:cNvSpPr/>
            <p:nvPr/>
          </p:nvSpPr>
          <p:spPr>
            <a:xfrm>
              <a:off x="571500" y="2047875"/>
              <a:ext cx="304800" cy="885825"/>
            </a:xfrm>
            <a:custGeom>
              <a:avLst/>
              <a:gdLst>
                <a:gd name="connsiteX0" fmla="*/ 304800 w 304800"/>
                <a:gd name="connsiteY0" fmla="*/ 885825 h 885825"/>
                <a:gd name="connsiteX1" fmla="*/ 285750 w 304800"/>
                <a:gd name="connsiteY1" fmla="*/ 819150 h 885825"/>
                <a:gd name="connsiteX2" fmla="*/ 266700 w 304800"/>
                <a:gd name="connsiteY2" fmla="*/ 704850 h 885825"/>
                <a:gd name="connsiteX3" fmla="*/ 247650 w 304800"/>
                <a:gd name="connsiteY3" fmla="*/ 647700 h 885825"/>
                <a:gd name="connsiteX4" fmla="*/ 219075 w 304800"/>
                <a:gd name="connsiteY4" fmla="*/ 552450 h 885825"/>
                <a:gd name="connsiteX5" fmla="*/ 180975 w 304800"/>
                <a:gd name="connsiteY5" fmla="*/ 476250 h 885825"/>
                <a:gd name="connsiteX6" fmla="*/ 171450 w 304800"/>
                <a:gd name="connsiteY6" fmla="*/ 371475 h 885825"/>
                <a:gd name="connsiteX7" fmla="*/ 142875 w 304800"/>
                <a:gd name="connsiteY7" fmla="*/ 304800 h 885825"/>
                <a:gd name="connsiteX8" fmla="*/ 85725 w 304800"/>
                <a:gd name="connsiteY8" fmla="*/ 200025 h 885825"/>
                <a:gd name="connsiteX9" fmla="*/ 38100 w 304800"/>
                <a:gd name="connsiteY9" fmla="*/ 123825 h 885825"/>
                <a:gd name="connsiteX10" fmla="*/ 0 w 304800"/>
                <a:gd name="connsiteY10" fmla="*/ 0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4800" h="885825">
                  <a:moveTo>
                    <a:pt x="304800" y="885825"/>
                  </a:moveTo>
                  <a:cubicBezTo>
                    <a:pt x="298450" y="867568"/>
                    <a:pt x="292100" y="849312"/>
                    <a:pt x="285750" y="819150"/>
                  </a:cubicBezTo>
                  <a:cubicBezTo>
                    <a:pt x="279400" y="788988"/>
                    <a:pt x="273050" y="733425"/>
                    <a:pt x="266700" y="704850"/>
                  </a:cubicBezTo>
                  <a:cubicBezTo>
                    <a:pt x="260350" y="676275"/>
                    <a:pt x="255587" y="673100"/>
                    <a:pt x="247650" y="647700"/>
                  </a:cubicBezTo>
                  <a:cubicBezTo>
                    <a:pt x="239713" y="622300"/>
                    <a:pt x="230187" y="581025"/>
                    <a:pt x="219075" y="552450"/>
                  </a:cubicBezTo>
                  <a:cubicBezTo>
                    <a:pt x="207963" y="523875"/>
                    <a:pt x="188913" y="506413"/>
                    <a:pt x="180975" y="476250"/>
                  </a:cubicBezTo>
                  <a:cubicBezTo>
                    <a:pt x="173037" y="446087"/>
                    <a:pt x="177800" y="400050"/>
                    <a:pt x="171450" y="371475"/>
                  </a:cubicBezTo>
                  <a:cubicBezTo>
                    <a:pt x="165100" y="342900"/>
                    <a:pt x="157162" y="333375"/>
                    <a:pt x="142875" y="304800"/>
                  </a:cubicBezTo>
                  <a:cubicBezTo>
                    <a:pt x="128588" y="276225"/>
                    <a:pt x="103187" y="230187"/>
                    <a:pt x="85725" y="200025"/>
                  </a:cubicBezTo>
                  <a:cubicBezTo>
                    <a:pt x="68263" y="169863"/>
                    <a:pt x="52387" y="157162"/>
                    <a:pt x="38100" y="123825"/>
                  </a:cubicBezTo>
                  <a:cubicBezTo>
                    <a:pt x="23813" y="90488"/>
                    <a:pt x="11906" y="45244"/>
                    <a:pt x="0" y="0"/>
                  </a:cubicBezTo>
                </a:path>
              </a:pathLst>
            </a:custGeom>
            <a:ln w="762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8" name="Freeform 17">
              <a:extLst>
                <a:ext uri="{FF2B5EF4-FFF2-40B4-BE49-F238E27FC236}">
                  <a16:creationId xmlns:a16="http://schemas.microsoft.com/office/drawing/2014/main" id="{472B072B-4082-8719-D94E-A7F03C4E7961}"/>
                </a:ext>
              </a:extLst>
            </p:cNvPr>
            <p:cNvSpPr/>
            <p:nvPr/>
          </p:nvSpPr>
          <p:spPr>
            <a:xfrm>
              <a:off x="742950" y="3067050"/>
              <a:ext cx="409575" cy="200025"/>
            </a:xfrm>
            <a:custGeom>
              <a:avLst/>
              <a:gdLst>
                <a:gd name="connsiteX0" fmla="*/ 409575 w 409575"/>
                <a:gd name="connsiteY0" fmla="*/ 0 h 200025"/>
                <a:gd name="connsiteX1" fmla="*/ 342900 w 409575"/>
                <a:gd name="connsiteY1" fmla="*/ 38100 h 200025"/>
                <a:gd name="connsiteX2" fmla="*/ 257175 w 409575"/>
                <a:gd name="connsiteY2" fmla="*/ 57150 h 200025"/>
                <a:gd name="connsiteX3" fmla="*/ 209550 w 409575"/>
                <a:gd name="connsiteY3" fmla="*/ 85725 h 200025"/>
                <a:gd name="connsiteX4" fmla="*/ 152400 w 409575"/>
                <a:gd name="connsiteY4" fmla="*/ 114300 h 200025"/>
                <a:gd name="connsiteX5" fmla="*/ 47625 w 409575"/>
                <a:gd name="connsiteY5" fmla="*/ 161925 h 200025"/>
                <a:gd name="connsiteX6" fmla="*/ 0 w 409575"/>
                <a:gd name="connsiteY6" fmla="*/ 200025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9575" h="200025">
                  <a:moveTo>
                    <a:pt x="409575" y="0"/>
                  </a:moveTo>
                  <a:cubicBezTo>
                    <a:pt x="388937" y="14287"/>
                    <a:pt x="368300" y="28575"/>
                    <a:pt x="342900" y="38100"/>
                  </a:cubicBezTo>
                  <a:cubicBezTo>
                    <a:pt x="317500" y="47625"/>
                    <a:pt x="279400" y="49213"/>
                    <a:pt x="257175" y="57150"/>
                  </a:cubicBezTo>
                  <a:cubicBezTo>
                    <a:pt x="234950" y="65088"/>
                    <a:pt x="227012" y="76200"/>
                    <a:pt x="209550" y="85725"/>
                  </a:cubicBezTo>
                  <a:cubicBezTo>
                    <a:pt x="192087" y="95250"/>
                    <a:pt x="179387" y="101600"/>
                    <a:pt x="152400" y="114300"/>
                  </a:cubicBezTo>
                  <a:cubicBezTo>
                    <a:pt x="125413" y="127000"/>
                    <a:pt x="73025" y="147638"/>
                    <a:pt x="47625" y="161925"/>
                  </a:cubicBezTo>
                  <a:cubicBezTo>
                    <a:pt x="22225" y="176212"/>
                    <a:pt x="11112" y="188118"/>
                    <a:pt x="0" y="200025"/>
                  </a:cubicBezTo>
                </a:path>
              </a:pathLst>
            </a:custGeom>
            <a:ln w="762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9" name="Freeform 18">
              <a:extLst>
                <a:ext uri="{FF2B5EF4-FFF2-40B4-BE49-F238E27FC236}">
                  <a16:creationId xmlns:a16="http://schemas.microsoft.com/office/drawing/2014/main" id="{BB117FFB-3A8D-DD6C-5F4E-B9848579B6A6}"/>
                </a:ext>
              </a:extLst>
            </p:cNvPr>
            <p:cNvSpPr/>
            <p:nvPr/>
          </p:nvSpPr>
          <p:spPr>
            <a:xfrm>
              <a:off x="657225" y="2762250"/>
              <a:ext cx="376057" cy="352425"/>
            </a:xfrm>
            <a:custGeom>
              <a:avLst/>
              <a:gdLst>
                <a:gd name="connsiteX0" fmla="*/ 371475 w 376057"/>
                <a:gd name="connsiteY0" fmla="*/ 0 h 352425"/>
                <a:gd name="connsiteX1" fmla="*/ 371475 w 376057"/>
                <a:gd name="connsiteY1" fmla="*/ 76200 h 352425"/>
                <a:gd name="connsiteX2" fmla="*/ 323850 w 376057"/>
                <a:gd name="connsiteY2" fmla="*/ 114300 h 352425"/>
                <a:gd name="connsiteX3" fmla="*/ 285750 w 376057"/>
                <a:gd name="connsiteY3" fmla="*/ 152400 h 352425"/>
                <a:gd name="connsiteX4" fmla="*/ 209550 w 376057"/>
                <a:gd name="connsiteY4" fmla="*/ 200025 h 352425"/>
                <a:gd name="connsiteX5" fmla="*/ 152400 w 376057"/>
                <a:gd name="connsiteY5" fmla="*/ 247650 h 352425"/>
                <a:gd name="connsiteX6" fmla="*/ 57150 w 376057"/>
                <a:gd name="connsiteY6" fmla="*/ 285750 h 352425"/>
                <a:gd name="connsiteX7" fmla="*/ 0 w 376057"/>
                <a:gd name="connsiteY7" fmla="*/ 352425 h 352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6057" h="352425">
                  <a:moveTo>
                    <a:pt x="371475" y="0"/>
                  </a:moveTo>
                  <a:cubicBezTo>
                    <a:pt x="375443" y="28575"/>
                    <a:pt x="379412" y="57150"/>
                    <a:pt x="371475" y="76200"/>
                  </a:cubicBezTo>
                  <a:cubicBezTo>
                    <a:pt x="363538" y="95250"/>
                    <a:pt x="338137" y="101600"/>
                    <a:pt x="323850" y="114300"/>
                  </a:cubicBezTo>
                  <a:cubicBezTo>
                    <a:pt x="309562" y="127000"/>
                    <a:pt x="304800" y="138113"/>
                    <a:pt x="285750" y="152400"/>
                  </a:cubicBezTo>
                  <a:cubicBezTo>
                    <a:pt x="266700" y="166688"/>
                    <a:pt x="231775" y="184150"/>
                    <a:pt x="209550" y="200025"/>
                  </a:cubicBezTo>
                  <a:cubicBezTo>
                    <a:pt x="187325" y="215900"/>
                    <a:pt x="177800" y="233363"/>
                    <a:pt x="152400" y="247650"/>
                  </a:cubicBezTo>
                  <a:cubicBezTo>
                    <a:pt x="127000" y="261937"/>
                    <a:pt x="82550" y="268287"/>
                    <a:pt x="57150" y="285750"/>
                  </a:cubicBezTo>
                  <a:cubicBezTo>
                    <a:pt x="31750" y="303213"/>
                    <a:pt x="15875" y="327819"/>
                    <a:pt x="0" y="352425"/>
                  </a:cubicBezTo>
                </a:path>
              </a:pathLst>
            </a:custGeom>
            <a:ln w="762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grpSp>
      <p:sp>
        <p:nvSpPr>
          <p:cNvPr id="20" name="Freeform 19">
            <a:extLst>
              <a:ext uri="{FF2B5EF4-FFF2-40B4-BE49-F238E27FC236}">
                <a16:creationId xmlns:a16="http://schemas.microsoft.com/office/drawing/2014/main" id="{3653A092-CC8A-1BA6-09C6-255B18C52227}"/>
              </a:ext>
            </a:extLst>
          </p:cNvPr>
          <p:cNvSpPr/>
          <p:nvPr/>
        </p:nvSpPr>
        <p:spPr>
          <a:xfrm>
            <a:off x="3244529" y="1221670"/>
            <a:ext cx="985802" cy="557702"/>
          </a:xfrm>
          <a:custGeom>
            <a:avLst/>
            <a:gdLst>
              <a:gd name="connsiteX0" fmla="*/ 1817 w 675425"/>
              <a:gd name="connsiteY0" fmla="*/ 287283 h 403699"/>
              <a:gd name="connsiteX1" fmla="*/ 39917 w 675425"/>
              <a:gd name="connsiteY1" fmla="*/ 353958 h 403699"/>
              <a:gd name="connsiteX2" fmla="*/ 106592 w 675425"/>
              <a:gd name="connsiteY2" fmla="*/ 373008 h 403699"/>
              <a:gd name="connsiteX3" fmla="*/ 173267 w 675425"/>
              <a:gd name="connsiteY3" fmla="*/ 401583 h 403699"/>
              <a:gd name="connsiteX4" fmla="*/ 268517 w 675425"/>
              <a:gd name="connsiteY4" fmla="*/ 401583 h 403699"/>
              <a:gd name="connsiteX5" fmla="*/ 373292 w 675425"/>
              <a:gd name="connsiteY5" fmla="*/ 401583 h 403699"/>
              <a:gd name="connsiteX6" fmla="*/ 478067 w 675425"/>
              <a:gd name="connsiteY6" fmla="*/ 392058 h 403699"/>
              <a:gd name="connsiteX7" fmla="*/ 573317 w 675425"/>
              <a:gd name="connsiteY7" fmla="*/ 363483 h 403699"/>
              <a:gd name="connsiteX8" fmla="*/ 639992 w 675425"/>
              <a:gd name="connsiteY8" fmla="*/ 268233 h 403699"/>
              <a:gd name="connsiteX9" fmla="*/ 668567 w 675425"/>
              <a:gd name="connsiteY9" fmla="*/ 125358 h 403699"/>
              <a:gd name="connsiteX10" fmla="*/ 668567 w 675425"/>
              <a:gd name="connsiteY10" fmla="*/ 1533 h 403699"/>
              <a:gd name="connsiteX11" fmla="*/ 592367 w 675425"/>
              <a:gd name="connsiteY11" fmla="*/ 58683 h 403699"/>
              <a:gd name="connsiteX12" fmla="*/ 487592 w 675425"/>
              <a:gd name="connsiteY12" fmla="*/ 96783 h 403699"/>
              <a:gd name="connsiteX13" fmla="*/ 411392 w 675425"/>
              <a:gd name="connsiteY13" fmla="*/ 134883 h 403699"/>
              <a:gd name="connsiteX14" fmla="*/ 287567 w 675425"/>
              <a:gd name="connsiteY14" fmla="*/ 182508 h 403699"/>
              <a:gd name="connsiteX15" fmla="*/ 182792 w 675425"/>
              <a:gd name="connsiteY15" fmla="*/ 201558 h 403699"/>
              <a:gd name="connsiteX16" fmla="*/ 97067 w 675425"/>
              <a:gd name="connsiteY16" fmla="*/ 249183 h 403699"/>
              <a:gd name="connsiteX17" fmla="*/ 1817 w 675425"/>
              <a:gd name="connsiteY17" fmla="*/ 287283 h 403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75425" h="403699">
                <a:moveTo>
                  <a:pt x="1817" y="287283"/>
                </a:moveTo>
                <a:cubicBezTo>
                  <a:pt x="-7708" y="304746"/>
                  <a:pt x="22455" y="339671"/>
                  <a:pt x="39917" y="353958"/>
                </a:cubicBezTo>
                <a:cubicBezTo>
                  <a:pt x="57379" y="368245"/>
                  <a:pt x="84367" y="365071"/>
                  <a:pt x="106592" y="373008"/>
                </a:cubicBezTo>
                <a:cubicBezTo>
                  <a:pt x="128817" y="380946"/>
                  <a:pt x="146280" y="396821"/>
                  <a:pt x="173267" y="401583"/>
                </a:cubicBezTo>
                <a:cubicBezTo>
                  <a:pt x="200254" y="406345"/>
                  <a:pt x="268517" y="401583"/>
                  <a:pt x="268517" y="401583"/>
                </a:cubicBezTo>
                <a:cubicBezTo>
                  <a:pt x="301854" y="401583"/>
                  <a:pt x="338367" y="403171"/>
                  <a:pt x="373292" y="401583"/>
                </a:cubicBezTo>
                <a:cubicBezTo>
                  <a:pt x="408217" y="399995"/>
                  <a:pt x="444730" y="398408"/>
                  <a:pt x="478067" y="392058"/>
                </a:cubicBezTo>
                <a:cubicBezTo>
                  <a:pt x="511405" y="385708"/>
                  <a:pt x="546329" y="384121"/>
                  <a:pt x="573317" y="363483"/>
                </a:cubicBezTo>
                <a:cubicBezTo>
                  <a:pt x="600305" y="342845"/>
                  <a:pt x="624117" y="307920"/>
                  <a:pt x="639992" y="268233"/>
                </a:cubicBezTo>
                <a:cubicBezTo>
                  <a:pt x="655867" y="228546"/>
                  <a:pt x="663805" y="169808"/>
                  <a:pt x="668567" y="125358"/>
                </a:cubicBezTo>
                <a:cubicBezTo>
                  <a:pt x="673330" y="80908"/>
                  <a:pt x="681267" y="12645"/>
                  <a:pt x="668567" y="1533"/>
                </a:cubicBezTo>
                <a:cubicBezTo>
                  <a:pt x="655867" y="-9579"/>
                  <a:pt x="622529" y="42808"/>
                  <a:pt x="592367" y="58683"/>
                </a:cubicBezTo>
                <a:cubicBezTo>
                  <a:pt x="562205" y="74558"/>
                  <a:pt x="517755" y="84083"/>
                  <a:pt x="487592" y="96783"/>
                </a:cubicBezTo>
                <a:cubicBezTo>
                  <a:pt x="457430" y="109483"/>
                  <a:pt x="444729" y="120596"/>
                  <a:pt x="411392" y="134883"/>
                </a:cubicBezTo>
                <a:cubicBezTo>
                  <a:pt x="378055" y="149170"/>
                  <a:pt x="325667" y="171396"/>
                  <a:pt x="287567" y="182508"/>
                </a:cubicBezTo>
                <a:cubicBezTo>
                  <a:pt x="249467" y="193620"/>
                  <a:pt x="214542" y="190446"/>
                  <a:pt x="182792" y="201558"/>
                </a:cubicBezTo>
                <a:cubicBezTo>
                  <a:pt x="151042" y="212670"/>
                  <a:pt x="127229" y="234896"/>
                  <a:pt x="97067" y="249183"/>
                </a:cubicBezTo>
                <a:cubicBezTo>
                  <a:pt x="66905" y="263470"/>
                  <a:pt x="11342" y="269820"/>
                  <a:pt x="1817" y="287283"/>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34" name="Freeform 62">
            <a:extLst>
              <a:ext uri="{FF2B5EF4-FFF2-40B4-BE49-F238E27FC236}">
                <a16:creationId xmlns:a16="http://schemas.microsoft.com/office/drawing/2014/main" id="{CD8E4CB0-5459-4279-8C6D-F21304E15285}"/>
              </a:ext>
            </a:extLst>
          </p:cNvPr>
          <p:cNvSpPr/>
          <p:nvPr/>
        </p:nvSpPr>
        <p:spPr>
          <a:xfrm rot="20209412">
            <a:off x="3754840" y="2013150"/>
            <a:ext cx="613627" cy="575775"/>
          </a:xfrm>
          <a:custGeom>
            <a:avLst/>
            <a:gdLst>
              <a:gd name="connsiteX0" fmla="*/ 562 w 314887"/>
              <a:gd name="connsiteY0" fmla="*/ 10977 h 268604"/>
              <a:gd name="connsiteX1" fmla="*/ 95812 w 314887"/>
              <a:gd name="connsiteY1" fmla="*/ 1452 h 268604"/>
              <a:gd name="connsiteX2" fmla="*/ 152962 w 314887"/>
              <a:gd name="connsiteY2" fmla="*/ 20502 h 268604"/>
              <a:gd name="connsiteX3" fmla="*/ 219637 w 314887"/>
              <a:gd name="connsiteY3" fmla="*/ 68127 h 268604"/>
              <a:gd name="connsiteX4" fmla="*/ 267262 w 314887"/>
              <a:gd name="connsiteY4" fmla="*/ 115752 h 268604"/>
              <a:gd name="connsiteX5" fmla="*/ 295837 w 314887"/>
              <a:gd name="connsiteY5" fmla="*/ 153852 h 268604"/>
              <a:gd name="connsiteX6" fmla="*/ 314887 w 314887"/>
              <a:gd name="connsiteY6" fmla="*/ 230052 h 268604"/>
              <a:gd name="connsiteX7" fmla="*/ 295837 w 314887"/>
              <a:gd name="connsiteY7" fmla="*/ 268152 h 268604"/>
              <a:gd name="connsiteX8" fmla="*/ 229162 w 314887"/>
              <a:gd name="connsiteY8" fmla="*/ 249102 h 268604"/>
              <a:gd name="connsiteX9" fmla="*/ 181537 w 314887"/>
              <a:gd name="connsiteY9" fmla="*/ 220527 h 268604"/>
              <a:gd name="connsiteX10" fmla="*/ 124387 w 314887"/>
              <a:gd name="connsiteY10" fmla="*/ 163377 h 268604"/>
              <a:gd name="connsiteX11" fmla="*/ 95812 w 314887"/>
              <a:gd name="connsiteY11" fmla="*/ 134802 h 268604"/>
              <a:gd name="connsiteX12" fmla="*/ 57712 w 314887"/>
              <a:gd name="connsiteY12" fmla="*/ 87177 h 268604"/>
              <a:gd name="connsiteX13" fmla="*/ 562 w 314887"/>
              <a:gd name="connsiteY13" fmla="*/ 10977 h 268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4887" h="268604">
                <a:moveTo>
                  <a:pt x="562" y="10977"/>
                </a:moveTo>
                <a:cubicBezTo>
                  <a:pt x="6912" y="-3311"/>
                  <a:pt x="70412" y="-136"/>
                  <a:pt x="95812" y="1452"/>
                </a:cubicBezTo>
                <a:cubicBezTo>
                  <a:pt x="121212" y="3039"/>
                  <a:pt x="132325" y="9390"/>
                  <a:pt x="152962" y="20502"/>
                </a:cubicBezTo>
                <a:cubicBezTo>
                  <a:pt x="173599" y="31614"/>
                  <a:pt x="200587" y="52252"/>
                  <a:pt x="219637" y="68127"/>
                </a:cubicBezTo>
                <a:cubicBezTo>
                  <a:pt x="238687" y="84002"/>
                  <a:pt x="254562" y="101465"/>
                  <a:pt x="267262" y="115752"/>
                </a:cubicBezTo>
                <a:cubicBezTo>
                  <a:pt x="279962" y="130040"/>
                  <a:pt x="287900" y="134802"/>
                  <a:pt x="295837" y="153852"/>
                </a:cubicBezTo>
                <a:cubicBezTo>
                  <a:pt x="303774" y="172902"/>
                  <a:pt x="314887" y="211002"/>
                  <a:pt x="314887" y="230052"/>
                </a:cubicBezTo>
                <a:cubicBezTo>
                  <a:pt x="314887" y="249102"/>
                  <a:pt x="310124" y="264977"/>
                  <a:pt x="295837" y="268152"/>
                </a:cubicBezTo>
                <a:cubicBezTo>
                  <a:pt x="281550" y="271327"/>
                  <a:pt x="248212" y="257039"/>
                  <a:pt x="229162" y="249102"/>
                </a:cubicBezTo>
                <a:cubicBezTo>
                  <a:pt x="210112" y="241165"/>
                  <a:pt x="198999" y="234814"/>
                  <a:pt x="181537" y="220527"/>
                </a:cubicBezTo>
                <a:cubicBezTo>
                  <a:pt x="164075" y="206240"/>
                  <a:pt x="124387" y="163377"/>
                  <a:pt x="124387" y="163377"/>
                </a:cubicBezTo>
                <a:cubicBezTo>
                  <a:pt x="110100" y="149090"/>
                  <a:pt x="106924" y="147502"/>
                  <a:pt x="95812" y="134802"/>
                </a:cubicBezTo>
                <a:cubicBezTo>
                  <a:pt x="84700" y="122102"/>
                  <a:pt x="71999" y="101464"/>
                  <a:pt x="57712" y="87177"/>
                </a:cubicBezTo>
                <a:cubicBezTo>
                  <a:pt x="43425" y="72890"/>
                  <a:pt x="-5788" y="25265"/>
                  <a:pt x="562" y="10977"/>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2" name="Freeform 64">
            <a:extLst>
              <a:ext uri="{FF2B5EF4-FFF2-40B4-BE49-F238E27FC236}">
                <a16:creationId xmlns:a16="http://schemas.microsoft.com/office/drawing/2014/main" id="{8CE8F205-BC7A-9E43-7EDD-F8DFDD37B5FB}"/>
              </a:ext>
            </a:extLst>
          </p:cNvPr>
          <p:cNvSpPr/>
          <p:nvPr/>
        </p:nvSpPr>
        <p:spPr>
          <a:xfrm rot="20340000">
            <a:off x="4643512" y="1214297"/>
            <a:ext cx="414864" cy="392208"/>
          </a:xfrm>
          <a:custGeom>
            <a:avLst/>
            <a:gdLst>
              <a:gd name="connsiteX0" fmla="*/ 38193 w 212891"/>
              <a:gd name="connsiteY0" fmla="*/ 161 h 182968"/>
              <a:gd name="connsiteX1" fmla="*/ 93 w 212891"/>
              <a:gd name="connsiteY1" fmla="*/ 76361 h 182968"/>
              <a:gd name="connsiteX2" fmla="*/ 28668 w 212891"/>
              <a:gd name="connsiteY2" fmla="*/ 123986 h 182968"/>
              <a:gd name="connsiteX3" fmla="*/ 66768 w 212891"/>
              <a:gd name="connsiteY3" fmla="*/ 162086 h 182968"/>
              <a:gd name="connsiteX4" fmla="*/ 104868 w 212891"/>
              <a:gd name="connsiteY4" fmla="*/ 181136 h 182968"/>
              <a:gd name="connsiteX5" fmla="*/ 152493 w 212891"/>
              <a:gd name="connsiteY5" fmla="*/ 181136 h 182968"/>
              <a:gd name="connsiteX6" fmla="*/ 209643 w 212891"/>
              <a:gd name="connsiteY6" fmla="*/ 171611 h 182968"/>
              <a:gd name="connsiteX7" fmla="*/ 200118 w 212891"/>
              <a:gd name="connsiteY7" fmla="*/ 123986 h 182968"/>
              <a:gd name="connsiteX8" fmla="*/ 152493 w 212891"/>
              <a:gd name="connsiteY8" fmla="*/ 85886 h 182968"/>
              <a:gd name="connsiteX9" fmla="*/ 114393 w 212891"/>
              <a:gd name="connsiteY9" fmla="*/ 57311 h 182968"/>
              <a:gd name="connsiteX10" fmla="*/ 38193 w 212891"/>
              <a:gd name="connsiteY10" fmla="*/ 161 h 1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2891" h="182968">
                <a:moveTo>
                  <a:pt x="38193" y="161"/>
                </a:moveTo>
                <a:cubicBezTo>
                  <a:pt x="19143" y="3336"/>
                  <a:pt x="1680" y="55724"/>
                  <a:pt x="93" y="76361"/>
                </a:cubicBezTo>
                <a:cubicBezTo>
                  <a:pt x="-1494" y="96998"/>
                  <a:pt x="17555" y="109699"/>
                  <a:pt x="28668" y="123986"/>
                </a:cubicBezTo>
                <a:cubicBezTo>
                  <a:pt x="39781" y="138274"/>
                  <a:pt x="54068" y="152561"/>
                  <a:pt x="66768" y="162086"/>
                </a:cubicBezTo>
                <a:cubicBezTo>
                  <a:pt x="79468" y="171611"/>
                  <a:pt x="90581" y="177961"/>
                  <a:pt x="104868" y="181136"/>
                </a:cubicBezTo>
                <a:cubicBezTo>
                  <a:pt x="119155" y="184311"/>
                  <a:pt x="135031" y="182723"/>
                  <a:pt x="152493" y="181136"/>
                </a:cubicBezTo>
                <a:cubicBezTo>
                  <a:pt x="169955" y="179549"/>
                  <a:pt x="201706" y="181136"/>
                  <a:pt x="209643" y="171611"/>
                </a:cubicBezTo>
                <a:cubicBezTo>
                  <a:pt x="217580" y="162086"/>
                  <a:pt x="209643" y="138273"/>
                  <a:pt x="200118" y="123986"/>
                </a:cubicBezTo>
                <a:cubicBezTo>
                  <a:pt x="190593" y="109699"/>
                  <a:pt x="166781" y="96999"/>
                  <a:pt x="152493" y="85886"/>
                </a:cubicBezTo>
                <a:cubicBezTo>
                  <a:pt x="138206" y="74774"/>
                  <a:pt x="131855" y="73186"/>
                  <a:pt x="114393" y="57311"/>
                </a:cubicBezTo>
                <a:cubicBezTo>
                  <a:pt x="96931" y="41436"/>
                  <a:pt x="57243" y="-3014"/>
                  <a:pt x="38193" y="161"/>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41" name="Freeform 40">
            <a:extLst>
              <a:ext uri="{FF2B5EF4-FFF2-40B4-BE49-F238E27FC236}">
                <a16:creationId xmlns:a16="http://schemas.microsoft.com/office/drawing/2014/main" id="{82D6D1FE-70DC-68BE-CF9F-5CE8932519F2}"/>
              </a:ext>
            </a:extLst>
          </p:cNvPr>
          <p:cNvSpPr/>
          <p:nvPr/>
        </p:nvSpPr>
        <p:spPr>
          <a:xfrm rot="21360000">
            <a:off x="5477606" y="1493481"/>
            <a:ext cx="602296" cy="312535"/>
          </a:xfrm>
          <a:custGeom>
            <a:avLst/>
            <a:gdLst>
              <a:gd name="connsiteX0" fmla="*/ 0 w 552951"/>
              <a:gd name="connsiteY0" fmla="*/ 12040 h 167262"/>
              <a:gd name="connsiteX1" fmla="*/ 57150 w 552951"/>
              <a:gd name="connsiteY1" fmla="*/ 69190 h 167262"/>
              <a:gd name="connsiteX2" fmla="*/ 104775 w 552951"/>
              <a:gd name="connsiteY2" fmla="*/ 97765 h 167262"/>
              <a:gd name="connsiteX3" fmla="*/ 161925 w 552951"/>
              <a:gd name="connsiteY3" fmla="*/ 116815 h 167262"/>
              <a:gd name="connsiteX4" fmla="*/ 219075 w 552951"/>
              <a:gd name="connsiteY4" fmla="*/ 145390 h 167262"/>
              <a:gd name="connsiteX5" fmla="*/ 266700 w 552951"/>
              <a:gd name="connsiteY5" fmla="*/ 145390 h 167262"/>
              <a:gd name="connsiteX6" fmla="*/ 361950 w 552951"/>
              <a:gd name="connsiteY6" fmla="*/ 164440 h 167262"/>
              <a:gd name="connsiteX7" fmla="*/ 419100 w 552951"/>
              <a:gd name="connsiteY7" fmla="*/ 164440 h 167262"/>
              <a:gd name="connsiteX8" fmla="*/ 504825 w 552951"/>
              <a:gd name="connsiteY8" fmla="*/ 164440 h 167262"/>
              <a:gd name="connsiteX9" fmla="*/ 552450 w 552951"/>
              <a:gd name="connsiteY9" fmla="*/ 126340 h 167262"/>
              <a:gd name="connsiteX10" fmla="*/ 476250 w 552951"/>
              <a:gd name="connsiteY10" fmla="*/ 88240 h 167262"/>
              <a:gd name="connsiteX11" fmla="*/ 381000 w 552951"/>
              <a:gd name="connsiteY11" fmla="*/ 69190 h 167262"/>
              <a:gd name="connsiteX12" fmla="*/ 295275 w 552951"/>
              <a:gd name="connsiteY12" fmla="*/ 40615 h 167262"/>
              <a:gd name="connsiteX13" fmla="*/ 228600 w 552951"/>
              <a:gd name="connsiteY13" fmla="*/ 31090 h 167262"/>
              <a:gd name="connsiteX14" fmla="*/ 142875 w 552951"/>
              <a:gd name="connsiteY14" fmla="*/ 2515 h 167262"/>
              <a:gd name="connsiteX15" fmla="*/ 57150 w 552951"/>
              <a:gd name="connsiteY15" fmla="*/ 2515 h 167262"/>
              <a:gd name="connsiteX16" fmla="*/ 0 w 552951"/>
              <a:gd name="connsiteY16" fmla="*/ 12040 h 167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52951" h="167262">
                <a:moveTo>
                  <a:pt x="0" y="12040"/>
                </a:moveTo>
                <a:cubicBezTo>
                  <a:pt x="0" y="23152"/>
                  <a:pt x="39688" y="54903"/>
                  <a:pt x="57150" y="69190"/>
                </a:cubicBezTo>
                <a:cubicBezTo>
                  <a:pt x="74612" y="83477"/>
                  <a:pt x="87313" y="89828"/>
                  <a:pt x="104775" y="97765"/>
                </a:cubicBezTo>
                <a:cubicBezTo>
                  <a:pt x="122237" y="105702"/>
                  <a:pt x="142875" y="108878"/>
                  <a:pt x="161925" y="116815"/>
                </a:cubicBezTo>
                <a:cubicBezTo>
                  <a:pt x="180975" y="124752"/>
                  <a:pt x="201612" y="140627"/>
                  <a:pt x="219075" y="145390"/>
                </a:cubicBezTo>
                <a:cubicBezTo>
                  <a:pt x="236538" y="150153"/>
                  <a:pt x="242888" y="142215"/>
                  <a:pt x="266700" y="145390"/>
                </a:cubicBezTo>
                <a:cubicBezTo>
                  <a:pt x="290513" y="148565"/>
                  <a:pt x="336550" y="161265"/>
                  <a:pt x="361950" y="164440"/>
                </a:cubicBezTo>
                <a:cubicBezTo>
                  <a:pt x="387350" y="167615"/>
                  <a:pt x="419100" y="164440"/>
                  <a:pt x="419100" y="164440"/>
                </a:cubicBezTo>
                <a:cubicBezTo>
                  <a:pt x="442912" y="164440"/>
                  <a:pt x="482600" y="170790"/>
                  <a:pt x="504825" y="164440"/>
                </a:cubicBezTo>
                <a:cubicBezTo>
                  <a:pt x="527050" y="158090"/>
                  <a:pt x="557213" y="139040"/>
                  <a:pt x="552450" y="126340"/>
                </a:cubicBezTo>
                <a:cubicBezTo>
                  <a:pt x="547687" y="113640"/>
                  <a:pt x="504825" y="97765"/>
                  <a:pt x="476250" y="88240"/>
                </a:cubicBezTo>
                <a:cubicBezTo>
                  <a:pt x="447675" y="78715"/>
                  <a:pt x="411163" y="77128"/>
                  <a:pt x="381000" y="69190"/>
                </a:cubicBezTo>
                <a:cubicBezTo>
                  <a:pt x="350837" y="61252"/>
                  <a:pt x="320675" y="46965"/>
                  <a:pt x="295275" y="40615"/>
                </a:cubicBezTo>
                <a:cubicBezTo>
                  <a:pt x="269875" y="34265"/>
                  <a:pt x="254000" y="37440"/>
                  <a:pt x="228600" y="31090"/>
                </a:cubicBezTo>
                <a:cubicBezTo>
                  <a:pt x="203200" y="24740"/>
                  <a:pt x="171450" y="7277"/>
                  <a:pt x="142875" y="2515"/>
                </a:cubicBezTo>
                <a:cubicBezTo>
                  <a:pt x="114300" y="-2247"/>
                  <a:pt x="80963" y="927"/>
                  <a:pt x="57150" y="2515"/>
                </a:cubicBezTo>
                <a:cubicBezTo>
                  <a:pt x="33337" y="4103"/>
                  <a:pt x="0" y="928"/>
                  <a:pt x="0" y="12040"/>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72" name="Freeform 62">
            <a:extLst>
              <a:ext uri="{FF2B5EF4-FFF2-40B4-BE49-F238E27FC236}">
                <a16:creationId xmlns:a16="http://schemas.microsoft.com/office/drawing/2014/main" id="{7EADE109-F99B-B1F7-A7C8-C23EB445E287}"/>
              </a:ext>
            </a:extLst>
          </p:cNvPr>
          <p:cNvSpPr/>
          <p:nvPr/>
        </p:nvSpPr>
        <p:spPr>
          <a:xfrm rot="19680000">
            <a:off x="4716131" y="1723802"/>
            <a:ext cx="530352" cy="373882"/>
          </a:xfrm>
          <a:custGeom>
            <a:avLst/>
            <a:gdLst>
              <a:gd name="connsiteX0" fmla="*/ 562 w 314887"/>
              <a:gd name="connsiteY0" fmla="*/ 10977 h 268604"/>
              <a:gd name="connsiteX1" fmla="*/ 95812 w 314887"/>
              <a:gd name="connsiteY1" fmla="*/ 1452 h 268604"/>
              <a:gd name="connsiteX2" fmla="*/ 152962 w 314887"/>
              <a:gd name="connsiteY2" fmla="*/ 20502 h 268604"/>
              <a:gd name="connsiteX3" fmla="*/ 219637 w 314887"/>
              <a:gd name="connsiteY3" fmla="*/ 68127 h 268604"/>
              <a:gd name="connsiteX4" fmla="*/ 267262 w 314887"/>
              <a:gd name="connsiteY4" fmla="*/ 115752 h 268604"/>
              <a:gd name="connsiteX5" fmla="*/ 295837 w 314887"/>
              <a:gd name="connsiteY5" fmla="*/ 153852 h 268604"/>
              <a:gd name="connsiteX6" fmla="*/ 314887 w 314887"/>
              <a:gd name="connsiteY6" fmla="*/ 230052 h 268604"/>
              <a:gd name="connsiteX7" fmla="*/ 295837 w 314887"/>
              <a:gd name="connsiteY7" fmla="*/ 268152 h 268604"/>
              <a:gd name="connsiteX8" fmla="*/ 229162 w 314887"/>
              <a:gd name="connsiteY8" fmla="*/ 249102 h 268604"/>
              <a:gd name="connsiteX9" fmla="*/ 181537 w 314887"/>
              <a:gd name="connsiteY9" fmla="*/ 220527 h 268604"/>
              <a:gd name="connsiteX10" fmla="*/ 124387 w 314887"/>
              <a:gd name="connsiteY10" fmla="*/ 163377 h 268604"/>
              <a:gd name="connsiteX11" fmla="*/ 95812 w 314887"/>
              <a:gd name="connsiteY11" fmla="*/ 134802 h 268604"/>
              <a:gd name="connsiteX12" fmla="*/ 57712 w 314887"/>
              <a:gd name="connsiteY12" fmla="*/ 87177 h 268604"/>
              <a:gd name="connsiteX13" fmla="*/ 562 w 314887"/>
              <a:gd name="connsiteY13" fmla="*/ 10977 h 268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4887" h="268604">
                <a:moveTo>
                  <a:pt x="562" y="10977"/>
                </a:moveTo>
                <a:cubicBezTo>
                  <a:pt x="6912" y="-3311"/>
                  <a:pt x="70412" y="-136"/>
                  <a:pt x="95812" y="1452"/>
                </a:cubicBezTo>
                <a:cubicBezTo>
                  <a:pt x="121212" y="3039"/>
                  <a:pt x="132325" y="9390"/>
                  <a:pt x="152962" y="20502"/>
                </a:cubicBezTo>
                <a:cubicBezTo>
                  <a:pt x="173599" y="31614"/>
                  <a:pt x="200587" y="52252"/>
                  <a:pt x="219637" y="68127"/>
                </a:cubicBezTo>
                <a:cubicBezTo>
                  <a:pt x="238687" y="84002"/>
                  <a:pt x="254562" y="101465"/>
                  <a:pt x="267262" y="115752"/>
                </a:cubicBezTo>
                <a:cubicBezTo>
                  <a:pt x="279962" y="130040"/>
                  <a:pt x="287900" y="134802"/>
                  <a:pt x="295837" y="153852"/>
                </a:cubicBezTo>
                <a:cubicBezTo>
                  <a:pt x="303774" y="172902"/>
                  <a:pt x="314887" y="211002"/>
                  <a:pt x="314887" y="230052"/>
                </a:cubicBezTo>
                <a:cubicBezTo>
                  <a:pt x="314887" y="249102"/>
                  <a:pt x="310124" y="264977"/>
                  <a:pt x="295837" y="268152"/>
                </a:cubicBezTo>
                <a:cubicBezTo>
                  <a:pt x="281550" y="271327"/>
                  <a:pt x="248212" y="257039"/>
                  <a:pt x="229162" y="249102"/>
                </a:cubicBezTo>
                <a:cubicBezTo>
                  <a:pt x="210112" y="241165"/>
                  <a:pt x="198999" y="234814"/>
                  <a:pt x="181537" y="220527"/>
                </a:cubicBezTo>
                <a:cubicBezTo>
                  <a:pt x="164075" y="206240"/>
                  <a:pt x="124387" y="163377"/>
                  <a:pt x="124387" y="163377"/>
                </a:cubicBezTo>
                <a:cubicBezTo>
                  <a:pt x="110100" y="149090"/>
                  <a:pt x="106924" y="147502"/>
                  <a:pt x="95812" y="134802"/>
                </a:cubicBezTo>
                <a:cubicBezTo>
                  <a:pt x="84700" y="122102"/>
                  <a:pt x="71999" y="101464"/>
                  <a:pt x="57712" y="87177"/>
                </a:cubicBezTo>
                <a:cubicBezTo>
                  <a:pt x="43425" y="72890"/>
                  <a:pt x="-5788" y="25265"/>
                  <a:pt x="562" y="10977"/>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8" name="Freeform 62">
            <a:extLst>
              <a:ext uri="{FF2B5EF4-FFF2-40B4-BE49-F238E27FC236}">
                <a16:creationId xmlns:a16="http://schemas.microsoft.com/office/drawing/2014/main" id="{CF34FA3B-814F-4B43-00EA-6C4F95501911}"/>
              </a:ext>
            </a:extLst>
          </p:cNvPr>
          <p:cNvSpPr/>
          <p:nvPr/>
        </p:nvSpPr>
        <p:spPr>
          <a:xfrm rot="-600000">
            <a:off x="5912783" y="2170349"/>
            <a:ext cx="373067" cy="350054"/>
          </a:xfrm>
          <a:custGeom>
            <a:avLst/>
            <a:gdLst>
              <a:gd name="connsiteX0" fmla="*/ 562 w 314887"/>
              <a:gd name="connsiteY0" fmla="*/ 10977 h 268604"/>
              <a:gd name="connsiteX1" fmla="*/ 95812 w 314887"/>
              <a:gd name="connsiteY1" fmla="*/ 1452 h 268604"/>
              <a:gd name="connsiteX2" fmla="*/ 152962 w 314887"/>
              <a:gd name="connsiteY2" fmla="*/ 20502 h 268604"/>
              <a:gd name="connsiteX3" fmla="*/ 219637 w 314887"/>
              <a:gd name="connsiteY3" fmla="*/ 68127 h 268604"/>
              <a:gd name="connsiteX4" fmla="*/ 267262 w 314887"/>
              <a:gd name="connsiteY4" fmla="*/ 115752 h 268604"/>
              <a:gd name="connsiteX5" fmla="*/ 295837 w 314887"/>
              <a:gd name="connsiteY5" fmla="*/ 153852 h 268604"/>
              <a:gd name="connsiteX6" fmla="*/ 314887 w 314887"/>
              <a:gd name="connsiteY6" fmla="*/ 230052 h 268604"/>
              <a:gd name="connsiteX7" fmla="*/ 295837 w 314887"/>
              <a:gd name="connsiteY7" fmla="*/ 268152 h 268604"/>
              <a:gd name="connsiteX8" fmla="*/ 229162 w 314887"/>
              <a:gd name="connsiteY8" fmla="*/ 249102 h 268604"/>
              <a:gd name="connsiteX9" fmla="*/ 181537 w 314887"/>
              <a:gd name="connsiteY9" fmla="*/ 220527 h 268604"/>
              <a:gd name="connsiteX10" fmla="*/ 124387 w 314887"/>
              <a:gd name="connsiteY10" fmla="*/ 163377 h 268604"/>
              <a:gd name="connsiteX11" fmla="*/ 95812 w 314887"/>
              <a:gd name="connsiteY11" fmla="*/ 134802 h 268604"/>
              <a:gd name="connsiteX12" fmla="*/ 57712 w 314887"/>
              <a:gd name="connsiteY12" fmla="*/ 87177 h 268604"/>
              <a:gd name="connsiteX13" fmla="*/ 562 w 314887"/>
              <a:gd name="connsiteY13" fmla="*/ 10977 h 268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4887" h="268604">
                <a:moveTo>
                  <a:pt x="562" y="10977"/>
                </a:moveTo>
                <a:cubicBezTo>
                  <a:pt x="6912" y="-3311"/>
                  <a:pt x="70412" y="-136"/>
                  <a:pt x="95812" y="1452"/>
                </a:cubicBezTo>
                <a:cubicBezTo>
                  <a:pt x="121212" y="3039"/>
                  <a:pt x="132325" y="9390"/>
                  <a:pt x="152962" y="20502"/>
                </a:cubicBezTo>
                <a:cubicBezTo>
                  <a:pt x="173599" y="31614"/>
                  <a:pt x="200587" y="52252"/>
                  <a:pt x="219637" y="68127"/>
                </a:cubicBezTo>
                <a:cubicBezTo>
                  <a:pt x="238687" y="84002"/>
                  <a:pt x="254562" y="101465"/>
                  <a:pt x="267262" y="115752"/>
                </a:cubicBezTo>
                <a:cubicBezTo>
                  <a:pt x="279962" y="130040"/>
                  <a:pt x="287900" y="134802"/>
                  <a:pt x="295837" y="153852"/>
                </a:cubicBezTo>
                <a:cubicBezTo>
                  <a:pt x="303774" y="172902"/>
                  <a:pt x="314887" y="211002"/>
                  <a:pt x="314887" y="230052"/>
                </a:cubicBezTo>
                <a:cubicBezTo>
                  <a:pt x="314887" y="249102"/>
                  <a:pt x="310124" y="264977"/>
                  <a:pt x="295837" y="268152"/>
                </a:cubicBezTo>
                <a:cubicBezTo>
                  <a:pt x="281550" y="271327"/>
                  <a:pt x="248212" y="257039"/>
                  <a:pt x="229162" y="249102"/>
                </a:cubicBezTo>
                <a:cubicBezTo>
                  <a:pt x="210112" y="241165"/>
                  <a:pt x="198999" y="234814"/>
                  <a:pt x="181537" y="220527"/>
                </a:cubicBezTo>
                <a:cubicBezTo>
                  <a:pt x="164075" y="206240"/>
                  <a:pt x="124387" y="163377"/>
                  <a:pt x="124387" y="163377"/>
                </a:cubicBezTo>
                <a:cubicBezTo>
                  <a:pt x="110100" y="149090"/>
                  <a:pt x="106924" y="147502"/>
                  <a:pt x="95812" y="134802"/>
                </a:cubicBezTo>
                <a:cubicBezTo>
                  <a:pt x="84700" y="122102"/>
                  <a:pt x="71999" y="101464"/>
                  <a:pt x="57712" y="87177"/>
                </a:cubicBezTo>
                <a:cubicBezTo>
                  <a:pt x="43425" y="72890"/>
                  <a:pt x="-5788" y="25265"/>
                  <a:pt x="562" y="10977"/>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0" name="Freeform 22">
            <a:extLst>
              <a:ext uri="{FF2B5EF4-FFF2-40B4-BE49-F238E27FC236}">
                <a16:creationId xmlns:a16="http://schemas.microsoft.com/office/drawing/2014/main" id="{4AD5F507-7918-4425-4694-AB8C05ABD07A}"/>
              </a:ext>
            </a:extLst>
          </p:cNvPr>
          <p:cNvSpPr/>
          <p:nvPr/>
        </p:nvSpPr>
        <p:spPr>
          <a:xfrm rot="200573">
            <a:off x="4962574" y="1861126"/>
            <a:ext cx="592720" cy="267861"/>
          </a:xfrm>
          <a:custGeom>
            <a:avLst/>
            <a:gdLst>
              <a:gd name="connsiteX0" fmla="*/ 0 w 562634"/>
              <a:gd name="connsiteY0" fmla="*/ 85725 h 200298"/>
              <a:gd name="connsiteX1" fmla="*/ 76200 w 562634"/>
              <a:gd name="connsiteY1" fmla="*/ 47625 h 200298"/>
              <a:gd name="connsiteX2" fmla="*/ 142875 w 562634"/>
              <a:gd name="connsiteY2" fmla="*/ 38100 h 200298"/>
              <a:gd name="connsiteX3" fmla="*/ 219075 w 562634"/>
              <a:gd name="connsiteY3" fmla="*/ 28575 h 200298"/>
              <a:gd name="connsiteX4" fmla="*/ 285750 w 562634"/>
              <a:gd name="connsiteY4" fmla="*/ 19050 h 200298"/>
              <a:gd name="connsiteX5" fmla="*/ 323850 w 562634"/>
              <a:gd name="connsiteY5" fmla="*/ 0 h 200298"/>
              <a:gd name="connsiteX6" fmla="*/ 361950 w 562634"/>
              <a:gd name="connsiteY6" fmla="*/ 0 h 200298"/>
              <a:gd name="connsiteX7" fmla="*/ 409575 w 562634"/>
              <a:gd name="connsiteY7" fmla="*/ 19050 h 200298"/>
              <a:gd name="connsiteX8" fmla="*/ 438150 w 562634"/>
              <a:gd name="connsiteY8" fmla="*/ 47625 h 200298"/>
              <a:gd name="connsiteX9" fmla="*/ 495300 w 562634"/>
              <a:gd name="connsiteY9" fmla="*/ 104775 h 200298"/>
              <a:gd name="connsiteX10" fmla="*/ 533400 w 562634"/>
              <a:gd name="connsiteY10" fmla="*/ 152400 h 200298"/>
              <a:gd name="connsiteX11" fmla="*/ 561975 w 562634"/>
              <a:gd name="connsiteY11" fmla="*/ 200025 h 200298"/>
              <a:gd name="connsiteX12" fmla="*/ 504825 w 562634"/>
              <a:gd name="connsiteY12" fmla="*/ 171450 h 200298"/>
              <a:gd name="connsiteX13" fmla="*/ 400050 w 562634"/>
              <a:gd name="connsiteY13" fmla="*/ 161925 h 200298"/>
              <a:gd name="connsiteX14" fmla="*/ 285750 w 562634"/>
              <a:gd name="connsiteY14" fmla="*/ 133350 h 200298"/>
              <a:gd name="connsiteX15" fmla="*/ 152400 w 562634"/>
              <a:gd name="connsiteY15" fmla="*/ 133350 h 200298"/>
              <a:gd name="connsiteX16" fmla="*/ 76200 w 562634"/>
              <a:gd name="connsiteY16" fmla="*/ 123825 h 200298"/>
              <a:gd name="connsiteX17" fmla="*/ 0 w 562634"/>
              <a:gd name="connsiteY17" fmla="*/ 85725 h 200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62634" h="200298">
                <a:moveTo>
                  <a:pt x="0" y="85725"/>
                </a:moveTo>
                <a:cubicBezTo>
                  <a:pt x="0" y="73025"/>
                  <a:pt x="52388" y="55562"/>
                  <a:pt x="76200" y="47625"/>
                </a:cubicBezTo>
                <a:cubicBezTo>
                  <a:pt x="100013" y="39687"/>
                  <a:pt x="142875" y="38100"/>
                  <a:pt x="142875" y="38100"/>
                </a:cubicBezTo>
                <a:lnTo>
                  <a:pt x="219075" y="28575"/>
                </a:lnTo>
                <a:cubicBezTo>
                  <a:pt x="242888" y="25400"/>
                  <a:pt x="268287" y="23813"/>
                  <a:pt x="285750" y="19050"/>
                </a:cubicBezTo>
                <a:cubicBezTo>
                  <a:pt x="303213" y="14287"/>
                  <a:pt x="311150" y="3175"/>
                  <a:pt x="323850" y="0"/>
                </a:cubicBezTo>
                <a:cubicBezTo>
                  <a:pt x="336550" y="-3175"/>
                  <a:pt x="347663" y="-3175"/>
                  <a:pt x="361950" y="0"/>
                </a:cubicBezTo>
                <a:cubicBezTo>
                  <a:pt x="376237" y="3175"/>
                  <a:pt x="396875" y="11113"/>
                  <a:pt x="409575" y="19050"/>
                </a:cubicBezTo>
                <a:cubicBezTo>
                  <a:pt x="422275" y="26987"/>
                  <a:pt x="438150" y="47625"/>
                  <a:pt x="438150" y="47625"/>
                </a:cubicBezTo>
                <a:cubicBezTo>
                  <a:pt x="452437" y="61912"/>
                  <a:pt x="479425" y="87313"/>
                  <a:pt x="495300" y="104775"/>
                </a:cubicBezTo>
                <a:cubicBezTo>
                  <a:pt x="511175" y="122237"/>
                  <a:pt x="522288" y="136525"/>
                  <a:pt x="533400" y="152400"/>
                </a:cubicBezTo>
                <a:cubicBezTo>
                  <a:pt x="544513" y="168275"/>
                  <a:pt x="566737" y="196850"/>
                  <a:pt x="561975" y="200025"/>
                </a:cubicBezTo>
                <a:cubicBezTo>
                  <a:pt x="557213" y="203200"/>
                  <a:pt x="531812" y="177800"/>
                  <a:pt x="504825" y="171450"/>
                </a:cubicBezTo>
                <a:cubicBezTo>
                  <a:pt x="477838" y="165100"/>
                  <a:pt x="436562" y="168275"/>
                  <a:pt x="400050" y="161925"/>
                </a:cubicBezTo>
                <a:cubicBezTo>
                  <a:pt x="363538" y="155575"/>
                  <a:pt x="327025" y="138112"/>
                  <a:pt x="285750" y="133350"/>
                </a:cubicBezTo>
                <a:cubicBezTo>
                  <a:pt x="244475" y="128588"/>
                  <a:pt x="187325" y="134938"/>
                  <a:pt x="152400" y="133350"/>
                </a:cubicBezTo>
                <a:cubicBezTo>
                  <a:pt x="117475" y="131762"/>
                  <a:pt x="100012" y="130175"/>
                  <a:pt x="76200" y="123825"/>
                </a:cubicBezTo>
                <a:cubicBezTo>
                  <a:pt x="52388" y="117475"/>
                  <a:pt x="0" y="98425"/>
                  <a:pt x="0" y="85725"/>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1" name="Freeform 63">
            <a:extLst>
              <a:ext uri="{FF2B5EF4-FFF2-40B4-BE49-F238E27FC236}">
                <a16:creationId xmlns:a16="http://schemas.microsoft.com/office/drawing/2014/main" id="{CC9F08BC-8CCA-AC21-C9E8-EEC981C91F88}"/>
              </a:ext>
            </a:extLst>
          </p:cNvPr>
          <p:cNvSpPr/>
          <p:nvPr/>
        </p:nvSpPr>
        <p:spPr>
          <a:xfrm rot="-360000">
            <a:off x="7238691" y="2464129"/>
            <a:ext cx="283798" cy="249139"/>
          </a:xfrm>
          <a:custGeom>
            <a:avLst/>
            <a:gdLst>
              <a:gd name="connsiteX0" fmla="*/ 20882 w 240409"/>
              <a:gd name="connsiteY0" fmla="*/ 307 h 211047"/>
              <a:gd name="connsiteX1" fmla="*/ 1832 w 240409"/>
              <a:gd name="connsiteY1" fmla="*/ 47932 h 211047"/>
              <a:gd name="connsiteX2" fmla="*/ 1832 w 240409"/>
              <a:gd name="connsiteY2" fmla="*/ 76507 h 211047"/>
              <a:gd name="connsiteX3" fmla="*/ 11357 w 240409"/>
              <a:gd name="connsiteY3" fmla="*/ 114607 h 211047"/>
              <a:gd name="connsiteX4" fmla="*/ 39932 w 240409"/>
              <a:gd name="connsiteY4" fmla="*/ 133657 h 211047"/>
              <a:gd name="connsiteX5" fmla="*/ 49457 w 240409"/>
              <a:gd name="connsiteY5" fmla="*/ 152707 h 211047"/>
              <a:gd name="connsiteX6" fmla="*/ 78032 w 240409"/>
              <a:gd name="connsiteY6" fmla="*/ 190807 h 211047"/>
              <a:gd name="connsiteX7" fmla="*/ 97082 w 240409"/>
              <a:gd name="connsiteY7" fmla="*/ 200332 h 211047"/>
              <a:gd name="connsiteX8" fmla="*/ 144707 w 240409"/>
              <a:gd name="connsiteY8" fmla="*/ 209857 h 211047"/>
              <a:gd name="connsiteX9" fmla="*/ 201857 w 240409"/>
              <a:gd name="connsiteY9" fmla="*/ 209857 h 211047"/>
              <a:gd name="connsiteX10" fmla="*/ 239957 w 240409"/>
              <a:gd name="connsiteY10" fmla="*/ 200332 h 211047"/>
              <a:gd name="connsiteX11" fmla="*/ 220907 w 240409"/>
              <a:gd name="connsiteY11" fmla="*/ 143182 h 211047"/>
              <a:gd name="connsiteX12" fmla="*/ 192332 w 240409"/>
              <a:gd name="connsiteY12" fmla="*/ 124132 h 211047"/>
              <a:gd name="connsiteX13" fmla="*/ 144707 w 240409"/>
              <a:gd name="connsiteY13" fmla="*/ 66982 h 211047"/>
              <a:gd name="connsiteX14" fmla="*/ 106607 w 240409"/>
              <a:gd name="connsiteY14" fmla="*/ 28882 h 211047"/>
              <a:gd name="connsiteX15" fmla="*/ 20882 w 240409"/>
              <a:gd name="connsiteY15" fmla="*/ 307 h 211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0409" h="211047">
                <a:moveTo>
                  <a:pt x="20882" y="307"/>
                </a:moveTo>
                <a:cubicBezTo>
                  <a:pt x="3419" y="3482"/>
                  <a:pt x="5007" y="35232"/>
                  <a:pt x="1832" y="47932"/>
                </a:cubicBezTo>
                <a:cubicBezTo>
                  <a:pt x="-1343" y="60632"/>
                  <a:pt x="245" y="65395"/>
                  <a:pt x="1832" y="76507"/>
                </a:cubicBezTo>
                <a:cubicBezTo>
                  <a:pt x="3419" y="87619"/>
                  <a:pt x="5007" y="105082"/>
                  <a:pt x="11357" y="114607"/>
                </a:cubicBezTo>
                <a:cubicBezTo>
                  <a:pt x="17707" y="124132"/>
                  <a:pt x="33582" y="127307"/>
                  <a:pt x="39932" y="133657"/>
                </a:cubicBezTo>
                <a:cubicBezTo>
                  <a:pt x="46282" y="140007"/>
                  <a:pt x="43107" y="143182"/>
                  <a:pt x="49457" y="152707"/>
                </a:cubicBezTo>
                <a:cubicBezTo>
                  <a:pt x="55807" y="162232"/>
                  <a:pt x="70095" y="182870"/>
                  <a:pt x="78032" y="190807"/>
                </a:cubicBezTo>
                <a:cubicBezTo>
                  <a:pt x="85969" y="198744"/>
                  <a:pt x="85969" y="197157"/>
                  <a:pt x="97082" y="200332"/>
                </a:cubicBezTo>
                <a:cubicBezTo>
                  <a:pt x="108195" y="203507"/>
                  <a:pt x="127245" y="208270"/>
                  <a:pt x="144707" y="209857"/>
                </a:cubicBezTo>
                <a:cubicBezTo>
                  <a:pt x="162169" y="211444"/>
                  <a:pt x="185982" y="211445"/>
                  <a:pt x="201857" y="209857"/>
                </a:cubicBezTo>
                <a:cubicBezTo>
                  <a:pt x="217732" y="208270"/>
                  <a:pt x="236782" y="211445"/>
                  <a:pt x="239957" y="200332"/>
                </a:cubicBezTo>
                <a:cubicBezTo>
                  <a:pt x="243132" y="189219"/>
                  <a:pt x="228844" y="155882"/>
                  <a:pt x="220907" y="143182"/>
                </a:cubicBezTo>
                <a:cubicBezTo>
                  <a:pt x="212970" y="130482"/>
                  <a:pt x="205032" y="136832"/>
                  <a:pt x="192332" y="124132"/>
                </a:cubicBezTo>
                <a:cubicBezTo>
                  <a:pt x="179632" y="111432"/>
                  <a:pt x="158995" y="82857"/>
                  <a:pt x="144707" y="66982"/>
                </a:cubicBezTo>
                <a:cubicBezTo>
                  <a:pt x="130420" y="51107"/>
                  <a:pt x="125657" y="38407"/>
                  <a:pt x="106607" y="28882"/>
                </a:cubicBezTo>
                <a:cubicBezTo>
                  <a:pt x="87557" y="19357"/>
                  <a:pt x="38345" y="-2868"/>
                  <a:pt x="20882" y="307"/>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5" name="Freeform 62">
            <a:extLst>
              <a:ext uri="{FF2B5EF4-FFF2-40B4-BE49-F238E27FC236}">
                <a16:creationId xmlns:a16="http://schemas.microsoft.com/office/drawing/2014/main" id="{2CFC7EF1-F231-D9DA-CF5A-3F8AD1113FA0}"/>
              </a:ext>
            </a:extLst>
          </p:cNvPr>
          <p:cNvSpPr/>
          <p:nvPr/>
        </p:nvSpPr>
        <p:spPr>
          <a:xfrm rot="-660000">
            <a:off x="6675609" y="2652098"/>
            <a:ext cx="291046" cy="248269"/>
          </a:xfrm>
          <a:custGeom>
            <a:avLst/>
            <a:gdLst>
              <a:gd name="connsiteX0" fmla="*/ 562 w 314887"/>
              <a:gd name="connsiteY0" fmla="*/ 10977 h 268604"/>
              <a:gd name="connsiteX1" fmla="*/ 95812 w 314887"/>
              <a:gd name="connsiteY1" fmla="*/ 1452 h 268604"/>
              <a:gd name="connsiteX2" fmla="*/ 152962 w 314887"/>
              <a:gd name="connsiteY2" fmla="*/ 20502 h 268604"/>
              <a:gd name="connsiteX3" fmla="*/ 219637 w 314887"/>
              <a:gd name="connsiteY3" fmla="*/ 68127 h 268604"/>
              <a:gd name="connsiteX4" fmla="*/ 267262 w 314887"/>
              <a:gd name="connsiteY4" fmla="*/ 115752 h 268604"/>
              <a:gd name="connsiteX5" fmla="*/ 295837 w 314887"/>
              <a:gd name="connsiteY5" fmla="*/ 153852 h 268604"/>
              <a:gd name="connsiteX6" fmla="*/ 314887 w 314887"/>
              <a:gd name="connsiteY6" fmla="*/ 230052 h 268604"/>
              <a:gd name="connsiteX7" fmla="*/ 295837 w 314887"/>
              <a:gd name="connsiteY7" fmla="*/ 268152 h 268604"/>
              <a:gd name="connsiteX8" fmla="*/ 229162 w 314887"/>
              <a:gd name="connsiteY8" fmla="*/ 249102 h 268604"/>
              <a:gd name="connsiteX9" fmla="*/ 181537 w 314887"/>
              <a:gd name="connsiteY9" fmla="*/ 220527 h 268604"/>
              <a:gd name="connsiteX10" fmla="*/ 124387 w 314887"/>
              <a:gd name="connsiteY10" fmla="*/ 163377 h 268604"/>
              <a:gd name="connsiteX11" fmla="*/ 95812 w 314887"/>
              <a:gd name="connsiteY11" fmla="*/ 134802 h 268604"/>
              <a:gd name="connsiteX12" fmla="*/ 57712 w 314887"/>
              <a:gd name="connsiteY12" fmla="*/ 87177 h 268604"/>
              <a:gd name="connsiteX13" fmla="*/ 562 w 314887"/>
              <a:gd name="connsiteY13" fmla="*/ 10977 h 268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4887" h="268604">
                <a:moveTo>
                  <a:pt x="562" y="10977"/>
                </a:moveTo>
                <a:cubicBezTo>
                  <a:pt x="6912" y="-3311"/>
                  <a:pt x="70412" y="-136"/>
                  <a:pt x="95812" y="1452"/>
                </a:cubicBezTo>
                <a:cubicBezTo>
                  <a:pt x="121212" y="3039"/>
                  <a:pt x="132325" y="9390"/>
                  <a:pt x="152962" y="20502"/>
                </a:cubicBezTo>
                <a:cubicBezTo>
                  <a:pt x="173599" y="31614"/>
                  <a:pt x="200587" y="52252"/>
                  <a:pt x="219637" y="68127"/>
                </a:cubicBezTo>
                <a:cubicBezTo>
                  <a:pt x="238687" y="84002"/>
                  <a:pt x="254562" y="101465"/>
                  <a:pt x="267262" y="115752"/>
                </a:cubicBezTo>
                <a:cubicBezTo>
                  <a:pt x="279962" y="130040"/>
                  <a:pt x="287900" y="134802"/>
                  <a:pt x="295837" y="153852"/>
                </a:cubicBezTo>
                <a:cubicBezTo>
                  <a:pt x="303774" y="172902"/>
                  <a:pt x="314887" y="211002"/>
                  <a:pt x="314887" y="230052"/>
                </a:cubicBezTo>
                <a:cubicBezTo>
                  <a:pt x="314887" y="249102"/>
                  <a:pt x="310124" y="264977"/>
                  <a:pt x="295837" y="268152"/>
                </a:cubicBezTo>
                <a:cubicBezTo>
                  <a:pt x="281550" y="271327"/>
                  <a:pt x="248212" y="257039"/>
                  <a:pt x="229162" y="249102"/>
                </a:cubicBezTo>
                <a:cubicBezTo>
                  <a:pt x="210112" y="241165"/>
                  <a:pt x="198999" y="234814"/>
                  <a:pt x="181537" y="220527"/>
                </a:cubicBezTo>
                <a:cubicBezTo>
                  <a:pt x="164075" y="206240"/>
                  <a:pt x="124387" y="163377"/>
                  <a:pt x="124387" y="163377"/>
                </a:cubicBezTo>
                <a:cubicBezTo>
                  <a:pt x="110100" y="149090"/>
                  <a:pt x="106924" y="147502"/>
                  <a:pt x="95812" y="134802"/>
                </a:cubicBezTo>
                <a:cubicBezTo>
                  <a:pt x="84700" y="122102"/>
                  <a:pt x="71999" y="101464"/>
                  <a:pt x="57712" y="87177"/>
                </a:cubicBezTo>
                <a:cubicBezTo>
                  <a:pt x="43425" y="72890"/>
                  <a:pt x="-5788" y="25265"/>
                  <a:pt x="562" y="10977"/>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6" name="Freeform 63">
            <a:extLst>
              <a:ext uri="{FF2B5EF4-FFF2-40B4-BE49-F238E27FC236}">
                <a16:creationId xmlns:a16="http://schemas.microsoft.com/office/drawing/2014/main" id="{DBA26C71-3EAC-14FC-6CE8-6AFA202A6B75}"/>
              </a:ext>
            </a:extLst>
          </p:cNvPr>
          <p:cNvSpPr/>
          <p:nvPr/>
        </p:nvSpPr>
        <p:spPr>
          <a:xfrm rot="20040000">
            <a:off x="6355229" y="1828245"/>
            <a:ext cx="220755" cy="234557"/>
          </a:xfrm>
          <a:custGeom>
            <a:avLst/>
            <a:gdLst>
              <a:gd name="connsiteX0" fmla="*/ 20882 w 240409"/>
              <a:gd name="connsiteY0" fmla="*/ 307 h 211047"/>
              <a:gd name="connsiteX1" fmla="*/ 1832 w 240409"/>
              <a:gd name="connsiteY1" fmla="*/ 47932 h 211047"/>
              <a:gd name="connsiteX2" fmla="*/ 1832 w 240409"/>
              <a:gd name="connsiteY2" fmla="*/ 76507 h 211047"/>
              <a:gd name="connsiteX3" fmla="*/ 11357 w 240409"/>
              <a:gd name="connsiteY3" fmla="*/ 114607 h 211047"/>
              <a:gd name="connsiteX4" fmla="*/ 39932 w 240409"/>
              <a:gd name="connsiteY4" fmla="*/ 133657 h 211047"/>
              <a:gd name="connsiteX5" fmla="*/ 49457 w 240409"/>
              <a:gd name="connsiteY5" fmla="*/ 152707 h 211047"/>
              <a:gd name="connsiteX6" fmla="*/ 78032 w 240409"/>
              <a:gd name="connsiteY6" fmla="*/ 190807 h 211047"/>
              <a:gd name="connsiteX7" fmla="*/ 97082 w 240409"/>
              <a:gd name="connsiteY7" fmla="*/ 200332 h 211047"/>
              <a:gd name="connsiteX8" fmla="*/ 144707 w 240409"/>
              <a:gd name="connsiteY8" fmla="*/ 209857 h 211047"/>
              <a:gd name="connsiteX9" fmla="*/ 201857 w 240409"/>
              <a:gd name="connsiteY9" fmla="*/ 209857 h 211047"/>
              <a:gd name="connsiteX10" fmla="*/ 239957 w 240409"/>
              <a:gd name="connsiteY10" fmla="*/ 200332 h 211047"/>
              <a:gd name="connsiteX11" fmla="*/ 220907 w 240409"/>
              <a:gd name="connsiteY11" fmla="*/ 143182 h 211047"/>
              <a:gd name="connsiteX12" fmla="*/ 192332 w 240409"/>
              <a:gd name="connsiteY12" fmla="*/ 124132 h 211047"/>
              <a:gd name="connsiteX13" fmla="*/ 144707 w 240409"/>
              <a:gd name="connsiteY13" fmla="*/ 66982 h 211047"/>
              <a:gd name="connsiteX14" fmla="*/ 106607 w 240409"/>
              <a:gd name="connsiteY14" fmla="*/ 28882 h 211047"/>
              <a:gd name="connsiteX15" fmla="*/ 20882 w 240409"/>
              <a:gd name="connsiteY15" fmla="*/ 307 h 211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0409" h="211047">
                <a:moveTo>
                  <a:pt x="20882" y="307"/>
                </a:moveTo>
                <a:cubicBezTo>
                  <a:pt x="3419" y="3482"/>
                  <a:pt x="5007" y="35232"/>
                  <a:pt x="1832" y="47932"/>
                </a:cubicBezTo>
                <a:cubicBezTo>
                  <a:pt x="-1343" y="60632"/>
                  <a:pt x="245" y="65395"/>
                  <a:pt x="1832" y="76507"/>
                </a:cubicBezTo>
                <a:cubicBezTo>
                  <a:pt x="3419" y="87619"/>
                  <a:pt x="5007" y="105082"/>
                  <a:pt x="11357" y="114607"/>
                </a:cubicBezTo>
                <a:cubicBezTo>
                  <a:pt x="17707" y="124132"/>
                  <a:pt x="33582" y="127307"/>
                  <a:pt x="39932" y="133657"/>
                </a:cubicBezTo>
                <a:cubicBezTo>
                  <a:pt x="46282" y="140007"/>
                  <a:pt x="43107" y="143182"/>
                  <a:pt x="49457" y="152707"/>
                </a:cubicBezTo>
                <a:cubicBezTo>
                  <a:pt x="55807" y="162232"/>
                  <a:pt x="70095" y="182870"/>
                  <a:pt x="78032" y="190807"/>
                </a:cubicBezTo>
                <a:cubicBezTo>
                  <a:pt x="85969" y="198744"/>
                  <a:pt x="85969" y="197157"/>
                  <a:pt x="97082" y="200332"/>
                </a:cubicBezTo>
                <a:cubicBezTo>
                  <a:pt x="108195" y="203507"/>
                  <a:pt x="127245" y="208270"/>
                  <a:pt x="144707" y="209857"/>
                </a:cubicBezTo>
                <a:cubicBezTo>
                  <a:pt x="162169" y="211444"/>
                  <a:pt x="185982" y="211445"/>
                  <a:pt x="201857" y="209857"/>
                </a:cubicBezTo>
                <a:cubicBezTo>
                  <a:pt x="217732" y="208270"/>
                  <a:pt x="236782" y="211445"/>
                  <a:pt x="239957" y="200332"/>
                </a:cubicBezTo>
                <a:cubicBezTo>
                  <a:pt x="243132" y="189219"/>
                  <a:pt x="228844" y="155882"/>
                  <a:pt x="220907" y="143182"/>
                </a:cubicBezTo>
                <a:cubicBezTo>
                  <a:pt x="212970" y="130482"/>
                  <a:pt x="205032" y="136832"/>
                  <a:pt x="192332" y="124132"/>
                </a:cubicBezTo>
                <a:cubicBezTo>
                  <a:pt x="179632" y="111432"/>
                  <a:pt x="158995" y="82857"/>
                  <a:pt x="144707" y="66982"/>
                </a:cubicBezTo>
                <a:cubicBezTo>
                  <a:pt x="130420" y="51107"/>
                  <a:pt x="125657" y="38407"/>
                  <a:pt x="106607" y="28882"/>
                </a:cubicBezTo>
                <a:cubicBezTo>
                  <a:pt x="87557" y="19357"/>
                  <a:pt x="38345" y="-2868"/>
                  <a:pt x="20882" y="307"/>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7" name="Freeform 64">
            <a:extLst>
              <a:ext uri="{FF2B5EF4-FFF2-40B4-BE49-F238E27FC236}">
                <a16:creationId xmlns:a16="http://schemas.microsoft.com/office/drawing/2014/main" id="{A38DD94C-8D3C-E441-FE13-3EC7A9117608}"/>
              </a:ext>
            </a:extLst>
          </p:cNvPr>
          <p:cNvSpPr/>
          <p:nvPr/>
        </p:nvSpPr>
        <p:spPr>
          <a:xfrm>
            <a:off x="7646452" y="2800189"/>
            <a:ext cx="311694" cy="221393"/>
          </a:xfrm>
          <a:custGeom>
            <a:avLst/>
            <a:gdLst>
              <a:gd name="connsiteX0" fmla="*/ 38193 w 212891"/>
              <a:gd name="connsiteY0" fmla="*/ 161 h 182968"/>
              <a:gd name="connsiteX1" fmla="*/ 93 w 212891"/>
              <a:gd name="connsiteY1" fmla="*/ 76361 h 182968"/>
              <a:gd name="connsiteX2" fmla="*/ 28668 w 212891"/>
              <a:gd name="connsiteY2" fmla="*/ 123986 h 182968"/>
              <a:gd name="connsiteX3" fmla="*/ 66768 w 212891"/>
              <a:gd name="connsiteY3" fmla="*/ 162086 h 182968"/>
              <a:gd name="connsiteX4" fmla="*/ 104868 w 212891"/>
              <a:gd name="connsiteY4" fmla="*/ 181136 h 182968"/>
              <a:gd name="connsiteX5" fmla="*/ 152493 w 212891"/>
              <a:gd name="connsiteY5" fmla="*/ 181136 h 182968"/>
              <a:gd name="connsiteX6" fmla="*/ 209643 w 212891"/>
              <a:gd name="connsiteY6" fmla="*/ 171611 h 182968"/>
              <a:gd name="connsiteX7" fmla="*/ 200118 w 212891"/>
              <a:gd name="connsiteY7" fmla="*/ 123986 h 182968"/>
              <a:gd name="connsiteX8" fmla="*/ 152493 w 212891"/>
              <a:gd name="connsiteY8" fmla="*/ 85886 h 182968"/>
              <a:gd name="connsiteX9" fmla="*/ 114393 w 212891"/>
              <a:gd name="connsiteY9" fmla="*/ 57311 h 182968"/>
              <a:gd name="connsiteX10" fmla="*/ 38193 w 212891"/>
              <a:gd name="connsiteY10" fmla="*/ 161 h 1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2891" h="182968">
                <a:moveTo>
                  <a:pt x="38193" y="161"/>
                </a:moveTo>
                <a:cubicBezTo>
                  <a:pt x="19143" y="3336"/>
                  <a:pt x="1680" y="55724"/>
                  <a:pt x="93" y="76361"/>
                </a:cubicBezTo>
                <a:cubicBezTo>
                  <a:pt x="-1494" y="96998"/>
                  <a:pt x="17555" y="109699"/>
                  <a:pt x="28668" y="123986"/>
                </a:cubicBezTo>
                <a:cubicBezTo>
                  <a:pt x="39781" y="138274"/>
                  <a:pt x="54068" y="152561"/>
                  <a:pt x="66768" y="162086"/>
                </a:cubicBezTo>
                <a:cubicBezTo>
                  <a:pt x="79468" y="171611"/>
                  <a:pt x="90581" y="177961"/>
                  <a:pt x="104868" y="181136"/>
                </a:cubicBezTo>
                <a:cubicBezTo>
                  <a:pt x="119155" y="184311"/>
                  <a:pt x="135031" y="182723"/>
                  <a:pt x="152493" y="181136"/>
                </a:cubicBezTo>
                <a:cubicBezTo>
                  <a:pt x="169955" y="179549"/>
                  <a:pt x="201706" y="181136"/>
                  <a:pt x="209643" y="171611"/>
                </a:cubicBezTo>
                <a:cubicBezTo>
                  <a:pt x="217580" y="162086"/>
                  <a:pt x="209643" y="138273"/>
                  <a:pt x="200118" y="123986"/>
                </a:cubicBezTo>
                <a:cubicBezTo>
                  <a:pt x="190593" y="109699"/>
                  <a:pt x="166781" y="96999"/>
                  <a:pt x="152493" y="85886"/>
                </a:cubicBezTo>
                <a:cubicBezTo>
                  <a:pt x="138206" y="74774"/>
                  <a:pt x="131855" y="73186"/>
                  <a:pt x="114393" y="57311"/>
                </a:cubicBezTo>
                <a:cubicBezTo>
                  <a:pt x="96931" y="41436"/>
                  <a:pt x="57243" y="-3014"/>
                  <a:pt x="38193" y="161"/>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3" name="Freeform 64">
            <a:extLst>
              <a:ext uri="{FF2B5EF4-FFF2-40B4-BE49-F238E27FC236}">
                <a16:creationId xmlns:a16="http://schemas.microsoft.com/office/drawing/2014/main" id="{DF727580-05DD-84F1-679A-80F30B137D01}"/>
              </a:ext>
            </a:extLst>
          </p:cNvPr>
          <p:cNvSpPr/>
          <p:nvPr/>
        </p:nvSpPr>
        <p:spPr>
          <a:xfrm rot="11040000">
            <a:off x="7195093" y="3035774"/>
            <a:ext cx="234180" cy="201266"/>
          </a:xfrm>
          <a:custGeom>
            <a:avLst/>
            <a:gdLst>
              <a:gd name="connsiteX0" fmla="*/ 38193 w 212891"/>
              <a:gd name="connsiteY0" fmla="*/ 161 h 182968"/>
              <a:gd name="connsiteX1" fmla="*/ 93 w 212891"/>
              <a:gd name="connsiteY1" fmla="*/ 76361 h 182968"/>
              <a:gd name="connsiteX2" fmla="*/ 28668 w 212891"/>
              <a:gd name="connsiteY2" fmla="*/ 123986 h 182968"/>
              <a:gd name="connsiteX3" fmla="*/ 66768 w 212891"/>
              <a:gd name="connsiteY3" fmla="*/ 162086 h 182968"/>
              <a:gd name="connsiteX4" fmla="*/ 104868 w 212891"/>
              <a:gd name="connsiteY4" fmla="*/ 181136 h 182968"/>
              <a:gd name="connsiteX5" fmla="*/ 152493 w 212891"/>
              <a:gd name="connsiteY5" fmla="*/ 181136 h 182968"/>
              <a:gd name="connsiteX6" fmla="*/ 209643 w 212891"/>
              <a:gd name="connsiteY6" fmla="*/ 171611 h 182968"/>
              <a:gd name="connsiteX7" fmla="*/ 200118 w 212891"/>
              <a:gd name="connsiteY7" fmla="*/ 123986 h 182968"/>
              <a:gd name="connsiteX8" fmla="*/ 152493 w 212891"/>
              <a:gd name="connsiteY8" fmla="*/ 85886 h 182968"/>
              <a:gd name="connsiteX9" fmla="*/ 114393 w 212891"/>
              <a:gd name="connsiteY9" fmla="*/ 57311 h 182968"/>
              <a:gd name="connsiteX10" fmla="*/ 38193 w 212891"/>
              <a:gd name="connsiteY10" fmla="*/ 161 h 1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2891" h="182968">
                <a:moveTo>
                  <a:pt x="38193" y="161"/>
                </a:moveTo>
                <a:cubicBezTo>
                  <a:pt x="19143" y="3336"/>
                  <a:pt x="1680" y="55724"/>
                  <a:pt x="93" y="76361"/>
                </a:cubicBezTo>
                <a:cubicBezTo>
                  <a:pt x="-1494" y="96998"/>
                  <a:pt x="17555" y="109699"/>
                  <a:pt x="28668" y="123986"/>
                </a:cubicBezTo>
                <a:cubicBezTo>
                  <a:pt x="39781" y="138274"/>
                  <a:pt x="54068" y="152561"/>
                  <a:pt x="66768" y="162086"/>
                </a:cubicBezTo>
                <a:cubicBezTo>
                  <a:pt x="79468" y="171611"/>
                  <a:pt x="90581" y="177961"/>
                  <a:pt x="104868" y="181136"/>
                </a:cubicBezTo>
                <a:cubicBezTo>
                  <a:pt x="119155" y="184311"/>
                  <a:pt x="135031" y="182723"/>
                  <a:pt x="152493" y="181136"/>
                </a:cubicBezTo>
                <a:cubicBezTo>
                  <a:pt x="169955" y="179549"/>
                  <a:pt x="201706" y="181136"/>
                  <a:pt x="209643" y="171611"/>
                </a:cubicBezTo>
                <a:cubicBezTo>
                  <a:pt x="217580" y="162086"/>
                  <a:pt x="209643" y="138273"/>
                  <a:pt x="200118" y="123986"/>
                </a:cubicBezTo>
                <a:cubicBezTo>
                  <a:pt x="190593" y="109699"/>
                  <a:pt x="166781" y="96999"/>
                  <a:pt x="152493" y="85886"/>
                </a:cubicBezTo>
                <a:cubicBezTo>
                  <a:pt x="138206" y="74774"/>
                  <a:pt x="131855" y="73186"/>
                  <a:pt x="114393" y="57311"/>
                </a:cubicBezTo>
                <a:cubicBezTo>
                  <a:pt x="96931" y="41436"/>
                  <a:pt x="57243" y="-3014"/>
                  <a:pt x="38193" y="161"/>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cxnSp>
        <p:nvCxnSpPr>
          <p:cNvPr id="23" name="Straight Arrow Connector 22">
            <a:extLst>
              <a:ext uri="{FF2B5EF4-FFF2-40B4-BE49-F238E27FC236}">
                <a16:creationId xmlns:a16="http://schemas.microsoft.com/office/drawing/2014/main" id="{9A7469A7-DA59-8E78-DFBB-EDC578895E52}"/>
              </a:ext>
            </a:extLst>
          </p:cNvPr>
          <p:cNvCxnSpPr/>
          <p:nvPr/>
        </p:nvCxnSpPr>
        <p:spPr>
          <a:xfrm flipH="1">
            <a:off x="9514324" y="3866822"/>
            <a:ext cx="381000" cy="581855"/>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38" name="Freeform 62">
            <a:extLst>
              <a:ext uri="{FF2B5EF4-FFF2-40B4-BE49-F238E27FC236}">
                <a16:creationId xmlns:a16="http://schemas.microsoft.com/office/drawing/2014/main" id="{471BB2B9-AA25-9A4A-2BF6-482DB08F312C}"/>
              </a:ext>
            </a:extLst>
          </p:cNvPr>
          <p:cNvSpPr/>
          <p:nvPr/>
        </p:nvSpPr>
        <p:spPr>
          <a:xfrm>
            <a:off x="7746449" y="3483891"/>
            <a:ext cx="224921" cy="191861"/>
          </a:xfrm>
          <a:custGeom>
            <a:avLst/>
            <a:gdLst>
              <a:gd name="connsiteX0" fmla="*/ 562 w 314887"/>
              <a:gd name="connsiteY0" fmla="*/ 10977 h 268604"/>
              <a:gd name="connsiteX1" fmla="*/ 95812 w 314887"/>
              <a:gd name="connsiteY1" fmla="*/ 1452 h 268604"/>
              <a:gd name="connsiteX2" fmla="*/ 152962 w 314887"/>
              <a:gd name="connsiteY2" fmla="*/ 20502 h 268604"/>
              <a:gd name="connsiteX3" fmla="*/ 219637 w 314887"/>
              <a:gd name="connsiteY3" fmla="*/ 68127 h 268604"/>
              <a:gd name="connsiteX4" fmla="*/ 267262 w 314887"/>
              <a:gd name="connsiteY4" fmla="*/ 115752 h 268604"/>
              <a:gd name="connsiteX5" fmla="*/ 295837 w 314887"/>
              <a:gd name="connsiteY5" fmla="*/ 153852 h 268604"/>
              <a:gd name="connsiteX6" fmla="*/ 314887 w 314887"/>
              <a:gd name="connsiteY6" fmla="*/ 230052 h 268604"/>
              <a:gd name="connsiteX7" fmla="*/ 295837 w 314887"/>
              <a:gd name="connsiteY7" fmla="*/ 268152 h 268604"/>
              <a:gd name="connsiteX8" fmla="*/ 229162 w 314887"/>
              <a:gd name="connsiteY8" fmla="*/ 249102 h 268604"/>
              <a:gd name="connsiteX9" fmla="*/ 181537 w 314887"/>
              <a:gd name="connsiteY9" fmla="*/ 220527 h 268604"/>
              <a:gd name="connsiteX10" fmla="*/ 124387 w 314887"/>
              <a:gd name="connsiteY10" fmla="*/ 163377 h 268604"/>
              <a:gd name="connsiteX11" fmla="*/ 95812 w 314887"/>
              <a:gd name="connsiteY11" fmla="*/ 134802 h 268604"/>
              <a:gd name="connsiteX12" fmla="*/ 57712 w 314887"/>
              <a:gd name="connsiteY12" fmla="*/ 87177 h 268604"/>
              <a:gd name="connsiteX13" fmla="*/ 562 w 314887"/>
              <a:gd name="connsiteY13" fmla="*/ 10977 h 268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4887" h="268604">
                <a:moveTo>
                  <a:pt x="562" y="10977"/>
                </a:moveTo>
                <a:cubicBezTo>
                  <a:pt x="6912" y="-3311"/>
                  <a:pt x="70412" y="-136"/>
                  <a:pt x="95812" y="1452"/>
                </a:cubicBezTo>
                <a:cubicBezTo>
                  <a:pt x="121212" y="3039"/>
                  <a:pt x="132325" y="9390"/>
                  <a:pt x="152962" y="20502"/>
                </a:cubicBezTo>
                <a:cubicBezTo>
                  <a:pt x="173599" y="31614"/>
                  <a:pt x="200587" y="52252"/>
                  <a:pt x="219637" y="68127"/>
                </a:cubicBezTo>
                <a:cubicBezTo>
                  <a:pt x="238687" y="84002"/>
                  <a:pt x="254562" y="101465"/>
                  <a:pt x="267262" y="115752"/>
                </a:cubicBezTo>
                <a:cubicBezTo>
                  <a:pt x="279962" y="130040"/>
                  <a:pt x="287900" y="134802"/>
                  <a:pt x="295837" y="153852"/>
                </a:cubicBezTo>
                <a:cubicBezTo>
                  <a:pt x="303774" y="172902"/>
                  <a:pt x="314887" y="211002"/>
                  <a:pt x="314887" y="230052"/>
                </a:cubicBezTo>
                <a:cubicBezTo>
                  <a:pt x="314887" y="249102"/>
                  <a:pt x="310124" y="264977"/>
                  <a:pt x="295837" y="268152"/>
                </a:cubicBezTo>
                <a:cubicBezTo>
                  <a:pt x="281550" y="271327"/>
                  <a:pt x="248212" y="257039"/>
                  <a:pt x="229162" y="249102"/>
                </a:cubicBezTo>
                <a:cubicBezTo>
                  <a:pt x="210112" y="241165"/>
                  <a:pt x="198999" y="234814"/>
                  <a:pt x="181537" y="220527"/>
                </a:cubicBezTo>
                <a:cubicBezTo>
                  <a:pt x="164075" y="206240"/>
                  <a:pt x="124387" y="163377"/>
                  <a:pt x="124387" y="163377"/>
                </a:cubicBezTo>
                <a:cubicBezTo>
                  <a:pt x="110100" y="149090"/>
                  <a:pt x="106924" y="147502"/>
                  <a:pt x="95812" y="134802"/>
                </a:cubicBezTo>
                <a:cubicBezTo>
                  <a:pt x="84700" y="122102"/>
                  <a:pt x="71999" y="101464"/>
                  <a:pt x="57712" y="87177"/>
                </a:cubicBezTo>
                <a:cubicBezTo>
                  <a:pt x="43425" y="72890"/>
                  <a:pt x="-5788" y="25265"/>
                  <a:pt x="562" y="10977"/>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9" name="Freeform 64">
            <a:extLst>
              <a:ext uri="{FF2B5EF4-FFF2-40B4-BE49-F238E27FC236}">
                <a16:creationId xmlns:a16="http://schemas.microsoft.com/office/drawing/2014/main" id="{7A210B7B-F792-106A-3F92-C25BEAA6A561}"/>
              </a:ext>
            </a:extLst>
          </p:cNvPr>
          <p:cNvSpPr/>
          <p:nvPr/>
        </p:nvSpPr>
        <p:spPr>
          <a:xfrm>
            <a:off x="8503411" y="3556985"/>
            <a:ext cx="234180" cy="201266"/>
          </a:xfrm>
          <a:custGeom>
            <a:avLst/>
            <a:gdLst>
              <a:gd name="connsiteX0" fmla="*/ 38193 w 212891"/>
              <a:gd name="connsiteY0" fmla="*/ 161 h 182968"/>
              <a:gd name="connsiteX1" fmla="*/ 93 w 212891"/>
              <a:gd name="connsiteY1" fmla="*/ 76361 h 182968"/>
              <a:gd name="connsiteX2" fmla="*/ 28668 w 212891"/>
              <a:gd name="connsiteY2" fmla="*/ 123986 h 182968"/>
              <a:gd name="connsiteX3" fmla="*/ 66768 w 212891"/>
              <a:gd name="connsiteY3" fmla="*/ 162086 h 182968"/>
              <a:gd name="connsiteX4" fmla="*/ 104868 w 212891"/>
              <a:gd name="connsiteY4" fmla="*/ 181136 h 182968"/>
              <a:gd name="connsiteX5" fmla="*/ 152493 w 212891"/>
              <a:gd name="connsiteY5" fmla="*/ 181136 h 182968"/>
              <a:gd name="connsiteX6" fmla="*/ 209643 w 212891"/>
              <a:gd name="connsiteY6" fmla="*/ 171611 h 182968"/>
              <a:gd name="connsiteX7" fmla="*/ 200118 w 212891"/>
              <a:gd name="connsiteY7" fmla="*/ 123986 h 182968"/>
              <a:gd name="connsiteX8" fmla="*/ 152493 w 212891"/>
              <a:gd name="connsiteY8" fmla="*/ 85886 h 182968"/>
              <a:gd name="connsiteX9" fmla="*/ 114393 w 212891"/>
              <a:gd name="connsiteY9" fmla="*/ 57311 h 182968"/>
              <a:gd name="connsiteX10" fmla="*/ 38193 w 212891"/>
              <a:gd name="connsiteY10" fmla="*/ 161 h 1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2891" h="182968">
                <a:moveTo>
                  <a:pt x="38193" y="161"/>
                </a:moveTo>
                <a:cubicBezTo>
                  <a:pt x="19143" y="3336"/>
                  <a:pt x="1680" y="55724"/>
                  <a:pt x="93" y="76361"/>
                </a:cubicBezTo>
                <a:cubicBezTo>
                  <a:pt x="-1494" y="96998"/>
                  <a:pt x="17555" y="109699"/>
                  <a:pt x="28668" y="123986"/>
                </a:cubicBezTo>
                <a:cubicBezTo>
                  <a:pt x="39781" y="138274"/>
                  <a:pt x="54068" y="152561"/>
                  <a:pt x="66768" y="162086"/>
                </a:cubicBezTo>
                <a:cubicBezTo>
                  <a:pt x="79468" y="171611"/>
                  <a:pt x="90581" y="177961"/>
                  <a:pt x="104868" y="181136"/>
                </a:cubicBezTo>
                <a:cubicBezTo>
                  <a:pt x="119155" y="184311"/>
                  <a:pt x="135031" y="182723"/>
                  <a:pt x="152493" y="181136"/>
                </a:cubicBezTo>
                <a:cubicBezTo>
                  <a:pt x="169955" y="179549"/>
                  <a:pt x="201706" y="181136"/>
                  <a:pt x="209643" y="171611"/>
                </a:cubicBezTo>
                <a:cubicBezTo>
                  <a:pt x="217580" y="162086"/>
                  <a:pt x="209643" y="138273"/>
                  <a:pt x="200118" y="123986"/>
                </a:cubicBezTo>
                <a:cubicBezTo>
                  <a:pt x="190593" y="109699"/>
                  <a:pt x="166781" y="96999"/>
                  <a:pt x="152493" y="85886"/>
                </a:cubicBezTo>
                <a:cubicBezTo>
                  <a:pt x="138206" y="74774"/>
                  <a:pt x="131855" y="73186"/>
                  <a:pt x="114393" y="57311"/>
                </a:cubicBezTo>
                <a:cubicBezTo>
                  <a:pt x="96931" y="41436"/>
                  <a:pt x="57243" y="-3014"/>
                  <a:pt x="38193" y="161"/>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cxnSp>
        <p:nvCxnSpPr>
          <p:cNvPr id="40" name="Straight Arrow Connector 39">
            <a:extLst>
              <a:ext uri="{FF2B5EF4-FFF2-40B4-BE49-F238E27FC236}">
                <a16:creationId xmlns:a16="http://schemas.microsoft.com/office/drawing/2014/main" id="{5940F730-FF5A-AC5A-9ED1-92B9E4F4AA8B}"/>
              </a:ext>
            </a:extLst>
          </p:cNvPr>
          <p:cNvCxnSpPr>
            <a:cxnSpLocks/>
          </p:cNvCxnSpPr>
          <p:nvPr/>
        </p:nvCxnSpPr>
        <p:spPr>
          <a:xfrm flipV="1">
            <a:off x="8928462" y="5194240"/>
            <a:ext cx="117171" cy="625335"/>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42" name="Freeform 62">
            <a:extLst>
              <a:ext uri="{FF2B5EF4-FFF2-40B4-BE49-F238E27FC236}">
                <a16:creationId xmlns:a16="http://schemas.microsoft.com/office/drawing/2014/main" id="{1BD9CE02-F719-7E7A-EC4A-23E7EF33109A}"/>
              </a:ext>
            </a:extLst>
          </p:cNvPr>
          <p:cNvSpPr/>
          <p:nvPr/>
        </p:nvSpPr>
        <p:spPr>
          <a:xfrm>
            <a:off x="8134425" y="3834899"/>
            <a:ext cx="200895" cy="171367"/>
          </a:xfrm>
          <a:custGeom>
            <a:avLst/>
            <a:gdLst>
              <a:gd name="connsiteX0" fmla="*/ 562 w 314887"/>
              <a:gd name="connsiteY0" fmla="*/ 10977 h 268604"/>
              <a:gd name="connsiteX1" fmla="*/ 95812 w 314887"/>
              <a:gd name="connsiteY1" fmla="*/ 1452 h 268604"/>
              <a:gd name="connsiteX2" fmla="*/ 152962 w 314887"/>
              <a:gd name="connsiteY2" fmla="*/ 20502 h 268604"/>
              <a:gd name="connsiteX3" fmla="*/ 219637 w 314887"/>
              <a:gd name="connsiteY3" fmla="*/ 68127 h 268604"/>
              <a:gd name="connsiteX4" fmla="*/ 267262 w 314887"/>
              <a:gd name="connsiteY4" fmla="*/ 115752 h 268604"/>
              <a:gd name="connsiteX5" fmla="*/ 295837 w 314887"/>
              <a:gd name="connsiteY5" fmla="*/ 153852 h 268604"/>
              <a:gd name="connsiteX6" fmla="*/ 314887 w 314887"/>
              <a:gd name="connsiteY6" fmla="*/ 230052 h 268604"/>
              <a:gd name="connsiteX7" fmla="*/ 295837 w 314887"/>
              <a:gd name="connsiteY7" fmla="*/ 268152 h 268604"/>
              <a:gd name="connsiteX8" fmla="*/ 229162 w 314887"/>
              <a:gd name="connsiteY8" fmla="*/ 249102 h 268604"/>
              <a:gd name="connsiteX9" fmla="*/ 181537 w 314887"/>
              <a:gd name="connsiteY9" fmla="*/ 220527 h 268604"/>
              <a:gd name="connsiteX10" fmla="*/ 124387 w 314887"/>
              <a:gd name="connsiteY10" fmla="*/ 163377 h 268604"/>
              <a:gd name="connsiteX11" fmla="*/ 95812 w 314887"/>
              <a:gd name="connsiteY11" fmla="*/ 134802 h 268604"/>
              <a:gd name="connsiteX12" fmla="*/ 57712 w 314887"/>
              <a:gd name="connsiteY12" fmla="*/ 87177 h 268604"/>
              <a:gd name="connsiteX13" fmla="*/ 562 w 314887"/>
              <a:gd name="connsiteY13" fmla="*/ 10977 h 268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4887" h="268604">
                <a:moveTo>
                  <a:pt x="562" y="10977"/>
                </a:moveTo>
                <a:cubicBezTo>
                  <a:pt x="6912" y="-3311"/>
                  <a:pt x="70412" y="-136"/>
                  <a:pt x="95812" y="1452"/>
                </a:cubicBezTo>
                <a:cubicBezTo>
                  <a:pt x="121212" y="3039"/>
                  <a:pt x="132325" y="9390"/>
                  <a:pt x="152962" y="20502"/>
                </a:cubicBezTo>
                <a:cubicBezTo>
                  <a:pt x="173599" y="31614"/>
                  <a:pt x="200587" y="52252"/>
                  <a:pt x="219637" y="68127"/>
                </a:cubicBezTo>
                <a:cubicBezTo>
                  <a:pt x="238687" y="84002"/>
                  <a:pt x="254562" y="101465"/>
                  <a:pt x="267262" y="115752"/>
                </a:cubicBezTo>
                <a:cubicBezTo>
                  <a:pt x="279962" y="130040"/>
                  <a:pt x="287900" y="134802"/>
                  <a:pt x="295837" y="153852"/>
                </a:cubicBezTo>
                <a:cubicBezTo>
                  <a:pt x="303774" y="172902"/>
                  <a:pt x="314887" y="211002"/>
                  <a:pt x="314887" y="230052"/>
                </a:cubicBezTo>
                <a:cubicBezTo>
                  <a:pt x="314887" y="249102"/>
                  <a:pt x="310124" y="264977"/>
                  <a:pt x="295837" y="268152"/>
                </a:cubicBezTo>
                <a:cubicBezTo>
                  <a:pt x="281550" y="271327"/>
                  <a:pt x="248212" y="257039"/>
                  <a:pt x="229162" y="249102"/>
                </a:cubicBezTo>
                <a:cubicBezTo>
                  <a:pt x="210112" y="241165"/>
                  <a:pt x="198999" y="234814"/>
                  <a:pt x="181537" y="220527"/>
                </a:cubicBezTo>
                <a:cubicBezTo>
                  <a:pt x="164075" y="206240"/>
                  <a:pt x="124387" y="163377"/>
                  <a:pt x="124387" y="163377"/>
                </a:cubicBezTo>
                <a:cubicBezTo>
                  <a:pt x="110100" y="149090"/>
                  <a:pt x="106924" y="147502"/>
                  <a:pt x="95812" y="134802"/>
                </a:cubicBezTo>
                <a:cubicBezTo>
                  <a:pt x="84700" y="122102"/>
                  <a:pt x="71999" y="101464"/>
                  <a:pt x="57712" y="87177"/>
                </a:cubicBezTo>
                <a:cubicBezTo>
                  <a:pt x="43425" y="72890"/>
                  <a:pt x="-5788" y="25265"/>
                  <a:pt x="562" y="10977"/>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43" name="Freeform 64">
            <a:extLst>
              <a:ext uri="{FF2B5EF4-FFF2-40B4-BE49-F238E27FC236}">
                <a16:creationId xmlns:a16="http://schemas.microsoft.com/office/drawing/2014/main" id="{FE26D176-F631-68BE-FF1D-168A9779F534}"/>
              </a:ext>
            </a:extLst>
          </p:cNvPr>
          <p:cNvSpPr/>
          <p:nvPr/>
        </p:nvSpPr>
        <p:spPr>
          <a:xfrm>
            <a:off x="7685209" y="2810253"/>
            <a:ext cx="234180" cy="201265"/>
          </a:xfrm>
          <a:custGeom>
            <a:avLst/>
            <a:gdLst>
              <a:gd name="connsiteX0" fmla="*/ 38193 w 212891"/>
              <a:gd name="connsiteY0" fmla="*/ 161 h 182968"/>
              <a:gd name="connsiteX1" fmla="*/ 93 w 212891"/>
              <a:gd name="connsiteY1" fmla="*/ 76361 h 182968"/>
              <a:gd name="connsiteX2" fmla="*/ 28668 w 212891"/>
              <a:gd name="connsiteY2" fmla="*/ 123986 h 182968"/>
              <a:gd name="connsiteX3" fmla="*/ 66768 w 212891"/>
              <a:gd name="connsiteY3" fmla="*/ 162086 h 182968"/>
              <a:gd name="connsiteX4" fmla="*/ 104868 w 212891"/>
              <a:gd name="connsiteY4" fmla="*/ 181136 h 182968"/>
              <a:gd name="connsiteX5" fmla="*/ 152493 w 212891"/>
              <a:gd name="connsiteY5" fmla="*/ 181136 h 182968"/>
              <a:gd name="connsiteX6" fmla="*/ 209643 w 212891"/>
              <a:gd name="connsiteY6" fmla="*/ 171611 h 182968"/>
              <a:gd name="connsiteX7" fmla="*/ 200118 w 212891"/>
              <a:gd name="connsiteY7" fmla="*/ 123986 h 182968"/>
              <a:gd name="connsiteX8" fmla="*/ 152493 w 212891"/>
              <a:gd name="connsiteY8" fmla="*/ 85886 h 182968"/>
              <a:gd name="connsiteX9" fmla="*/ 114393 w 212891"/>
              <a:gd name="connsiteY9" fmla="*/ 57311 h 182968"/>
              <a:gd name="connsiteX10" fmla="*/ 38193 w 212891"/>
              <a:gd name="connsiteY10" fmla="*/ 161 h 1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2891" h="182968">
                <a:moveTo>
                  <a:pt x="38193" y="161"/>
                </a:moveTo>
                <a:cubicBezTo>
                  <a:pt x="19143" y="3336"/>
                  <a:pt x="1680" y="55724"/>
                  <a:pt x="93" y="76361"/>
                </a:cubicBezTo>
                <a:cubicBezTo>
                  <a:pt x="-1494" y="96998"/>
                  <a:pt x="17555" y="109699"/>
                  <a:pt x="28668" y="123986"/>
                </a:cubicBezTo>
                <a:cubicBezTo>
                  <a:pt x="39781" y="138274"/>
                  <a:pt x="54068" y="152561"/>
                  <a:pt x="66768" y="162086"/>
                </a:cubicBezTo>
                <a:cubicBezTo>
                  <a:pt x="79468" y="171611"/>
                  <a:pt x="90581" y="177961"/>
                  <a:pt x="104868" y="181136"/>
                </a:cubicBezTo>
                <a:cubicBezTo>
                  <a:pt x="119155" y="184311"/>
                  <a:pt x="135031" y="182723"/>
                  <a:pt x="152493" y="181136"/>
                </a:cubicBezTo>
                <a:cubicBezTo>
                  <a:pt x="169955" y="179549"/>
                  <a:pt x="201706" y="181136"/>
                  <a:pt x="209643" y="171611"/>
                </a:cubicBezTo>
                <a:cubicBezTo>
                  <a:pt x="217580" y="162086"/>
                  <a:pt x="209643" y="138273"/>
                  <a:pt x="200118" y="123986"/>
                </a:cubicBezTo>
                <a:cubicBezTo>
                  <a:pt x="190593" y="109699"/>
                  <a:pt x="166781" y="96999"/>
                  <a:pt x="152493" y="85886"/>
                </a:cubicBezTo>
                <a:cubicBezTo>
                  <a:pt x="138206" y="74774"/>
                  <a:pt x="131855" y="73186"/>
                  <a:pt x="114393" y="57311"/>
                </a:cubicBezTo>
                <a:cubicBezTo>
                  <a:pt x="96931" y="41436"/>
                  <a:pt x="57243" y="-3014"/>
                  <a:pt x="38193" y="161"/>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44" name="Freeform 64">
            <a:extLst>
              <a:ext uri="{FF2B5EF4-FFF2-40B4-BE49-F238E27FC236}">
                <a16:creationId xmlns:a16="http://schemas.microsoft.com/office/drawing/2014/main" id="{F0E9CA3F-F4A7-7085-08BF-0C622B829139}"/>
              </a:ext>
            </a:extLst>
          </p:cNvPr>
          <p:cNvSpPr/>
          <p:nvPr/>
        </p:nvSpPr>
        <p:spPr>
          <a:xfrm>
            <a:off x="8127713" y="3199948"/>
            <a:ext cx="175943" cy="151214"/>
          </a:xfrm>
          <a:custGeom>
            <a:avLst/>
            <a:gdLst>
              <a:gd name="connsiteX0" fmla="*/ 38193 w 212891"/>
              <a:gd name="connsiteY0" fmla="*/ 161 h 182968"/>
              <a:gd name="connsiteX1" fmla="*/ 93 w 212891"/>
              <a:gd name="connsiteY1" fmla="*/ 76361 h 182968"/>
              <a:gd name="connsiteX2" fmla="*/ 28668 w 212891"/>
              <a:gd name="connsiteY2" fmla="*/ 123986 h 182968"/>
              <a:gd name="connsiteX3" fmla="*/ 66768 w 212891"/>
              <a:gd name="connsiteY3" fmla="*/ 162086 h 182968"/>
              <a:gd name="connsiteX4" fmla="*/ 104868 w 212891"/>
              <a:gd name="connsiteY4" fmla="*/ 181136 h 182968"/>
              <a:gd name="connsiteX5" fmla="*/ 152493 w 212891"/>
              <a:gd name="connsiteY5" fmla="*/ 181136 h 182968"/>
              <a:gd name="connsiteX6" fmla="*/ 209643 w 212891"/>
              <a:gd name="connsiteY6" fmla="*/ 171611 h 182968"/>
              <a:gd name="connsiteX7" fmla="*/ 200118 w 212891"/>
              <a:gd name="connsiteY7" fmla="*/ 123986 h 182968"/>
              <a:gd name="connsiteX8" fmla="*/ 152493 w 212891"/>
              <a:gd name="connsiteY8" fmla="*/ 85886 h 182968"/>
              <a:gd name="connsiteX9" fmla="*/ 114393 w 212891"/>
              <a:gd name="connsiteY9" fmla="*/ 57311 h 182968"/>
              <a:gd name="connsiteX10" fmla="*/ 38193 w 212891"/>
              <a:gd name="connsiteY10" fmla="*/ 161 h 1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2891" h="182968">
                <a:moveTo>
                  <a:pt x="38193" y="161"/>
                </a:moveTo>
                <a:cubicBezTo>
                  <a:pt x="19143" y="3336"/>
                  <a:pt x="1680" y="55724"/>
                  <a:pt x="93" y="76361"/>
                </a:cubicBezTo>
                <a:cubicBezTo>
                  <a:pt x="-1494" y="96998"/>
                  <a:pt x="17555" y="109699"/>
                  <a:pt x="28668" y="123986"/>
                </a:cubicBezTo>
                <a:cubicBezTo>
                  <a:pt x="39781" y="138274"/>
                  <a:pt x="54068" y="152561"/>
                  <a:pt x="66768" y="162086"/>
                </a:cubicBezTo>
                <a:cubicBezTo>
                  <a:pt x="79468" y="171611"/>
                  <a:pt x="90581" y="177961"/>
                  <a:pt x="104868" y="181136"/>
                </a:cubicBezTo>
                <a:cubicBezTo>
                  <a:pt x="119155" y="184311"/>
                  <a:pt x="135031" y="182723"/>
                  <a:pt x="152493" y="181136"/>
                </a:cubicBezTo>
                <a:cubicBezTo>
                  <a:pt x="169955" y="179549"/>
                  <a:pt x="201706" y="181136"/>
                  <a:pt x="209643" y="171611"/>
                </a:cubicBezTo>
                <a:cubicBezTo>
                  <a:pt x="217580" y="162086"/>
                  <a:pt x="209643" y="138273"/>
                  <a:pt x="200118" y="123986"/>
                </a:cubicBezTo>
                <a:cubicBezTo>
                  <a:pt x="190593" y="109699"/>
                  <a:pt x="166781" y="96999"/>
                  <a:pt x="152493" y="85886"/>
                </a:cubicBezTo>
                <a:cubicBezTo>
                  <a:pt x="138206" y="74774"/>
                  <a:pt x="131855" y="73186"/>
                  <a:pt x="114393" y="57311"/>
                </a:cubicBezTo>
                <a:cubicBezTo>
                  <a:pt x="96931" y="41436"/>
                  <a:pt x="57243" y="-3014"/>
                  <a:pt x="38193" y="161"/>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45" name="Freeform 64">
            <a:extLst>
              <a:ext uri="{FF2B5EF4-FFF2-40B4-BE49-F238E27FC236}">
                <a16:creationId xmlns:a16="http://schemas.microsoft.com/office/drawing/2014/main" id="{D98050BB-5E25-8D8F-23E6-5BD170651CA2}"/>
              </a:ext>
            </a:extLst>
          </p:cNvPr>
          <p:cNvSpPr/>
          <p:nvPr/>
        </p:nvSpPr>
        <p:spPr>
          <a:xfrm>
            <a:off x="8895260" y="3920881"/>
            <a:ext cx="132188" cy="113609"/>
          </a:xfrm>
          <a:custGeom>
            <a:avLst/>
            <a:gdLst>
              <a:gd name="connsiteX0" fmla="*/ 38193 w 212891"/>
              <a:gd name="connsiteY0" fmla="*/ 161 h 182968"/>
              <a:gd name="connsiteX1" fmla="*/ 93 w 212891"/>
              <a:gd name="connsiteY1" fmla="*/ 76361 h 182968"/>
              <a:gd name="connsiteX2" fmla="*/ 28668 w 212891"/>
              <a:gd name="connsiteY2" fmla="*/ 123986 h 182968"/>
              <a:gd name="connsiteX3" fmla="*/ 66768 w 212891"/>
              <a:gd name="connsiteY3" fmla="*/ 162086 h 182968"/>
              <a:gd name="connsiteX4" fmla="*/ 104868 w 212891"/>
              <a:gd name="connsiteY4" fmla="*/ 181136 h 182968"/>
              <a:gd name="connsiteX5" fmla="*/ 152493 w 212891"/>
              <a:gd name="connsiteY5" fmla="*/ 181136 h 182968"/>
              <a:gd name="connsiteX6" fmla="*/ 209643 w 212891"/>
              <a:gd name="connsiteY6" fmla="*/ 171611 h 182968"/>
              <a:gd name="connsiteX7" fmla="*/ 200118 w 212891"/>
              <a:gd name="connsiteY7" fmla="*/ 123986 h 182968"/>
              <a:gd name="connsiteX8" fmla="*/ 152493 w 212891"/>
              <a:gd name="connsiteY8" fmla="*/ 85886 h 182968"/>
              <a:gd name="connsiteX9" fmla="*/ 114393 w 212891"/>
              <a:gd name="connsiteY9" fmla="*/ 57311 h 182968"/>
              <a:gd name="connsiteX10" fmla="*/ 38193 w 212891"/>
              <a:gd name="connsiteY10" fmla="*/ 161 h 1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2891" h="182968">
                <a:moveTo>
                  <a:pt x="38193" y="161"/>
                </a:moveTo>
                <a:cubicBezTo>
                  <a:pt x="19143" y="3336"/>
                  <a:pt x="1680" y="55724"/>
                  <a:pt x="93" y="76361"/>
                </a:cubicBezTo>
                <a:cubicBezTo>
                  <a:pt x="-1494" y="96998"/>
                  <a:pt x="17555" y="109699"/>
                  <a:pt x="28668" y="123986"/>
                </a:cubicBezTo>
                <a:cubicBezTo>
                  <a:pt x="39781" y="138274"/>
                  <a:pt x="54068" y="152561"/>
                  <a:pt x="66768" y="162086"/>
                </a:cubicBezTo>
                <a:cubicBezTo>
                  <a:pt x="79468" y="171611"/>
                  <a:pt x="90581" y="177961"/>
                  <a:pt x="104868" y="181136"/>
                </a:cubicBezTo>
                <a:cubicBezTo>
                  <a:pt x="119155" y="184311"/>
                  <a:pt x="135031" y="182723"/>
                  <a:pt x="152493" y="181136"/>
                </a:cubicBezTo>
                <a:cubicBezTo>
                  <a:pt x="169955" y="179549"/>
                  <a:pt x="201706" y="181136"/>
                  <a:pt x="209643" y="171611"/>
                </a:cubicBezTo>
                <a:cubicBezTo>
                  <a:pt x="217580" y="162086"/>
                  <a:pt x="209643" y="138273"/>
                  <a:pt x="200118" y="123986"/>
                </a:cubicBezTo>
                <a:cubicBezTo>
                  <a:pt x="190593" y="109699"/>
                  <a:pt x="166781" y="96999"/>
                  <a:pt x="152493" y="85886"/>
                </a:cubicBezTo>
                <a:cubicBezTo>
                  <a:pt x="138206" y="74774"/>
                  <a:pt x="131855" y="73186"/>
                  <a:pt x="114393" y="57311"/>
                </a:cubicBezTo>
                <a:cubicBezTo>
                  <a:pt x="96931" y="41436"/>
                  <a:pt x="57243" y="-3014"/>
                  <a:pt x="38193" y="161"/>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46" name="Freeform 62">
            <a:extLst>
              <a:ext uri="{FF2B5EF4-FFF2-40B4-BE49-F238E27FC236}">
                <a16:creationId xmlns:a16="http://schemas.microsoft.com/office/drawing/2014/main" id="{70D82782-EAE3-5FB3-DB27-429B70AD1A8B}"/>
              </a:ext>
            </a:extLst>
          </p:cNvPr>
          <p:cNvSpPr/>
          <p:nvPr/>
        </p:nvSpPr>
        <p:spPr>
          <a:xfrm rot="240000">
            <a:off x="8304258" y="4018428"/>
            <a:ext cx="166029" cy="128750"/>
          </a:xfrm>
          <a:custGeom>
            <a:avLst/>
            <a:gdLst>
              <a:gd name="connsiteX0" fmla="*/ 562 w 314887"/>
              <a:gd name="connsiteY0" fmla="*/ 10977 h 268604"/>
              <a:gd name="connsiteX1" fmla="*/ 95812 w 314887"/>
              <a:gd name="connsiteY1" fmla="*/ 1452 h 268604"/>
              <a:gd name="connsiteX2" fmla="*/ 152962 w 314887"/>
              <a:gd name="connsiteY2" fmla="*/ 20502 h 268604"/>
              <a:gd name="connsiteX3" fmla="*/ 219637 w 314887"/>
              <a:gd name="connsiteY3" fmla="*/ 68127 h 268604"/>
              <a:gd name="connsiteX4" fmla="*/ 267262 w 314887"/>
              <a:gd name="connsiteY4" fmla="*/ 115752 h 268604"/>
              <a:gd name="connsiteX5" fmla="*/ 295837 w 314887"/>
              <a:gd name="connsiteY5" fmla="*/ 153852 h 268604"/>
              <a:gd name="connsiteX6" fmla="*/ 314887 w 314887"/>
              <a:gd name="connsiteY6" fmla="*/ 230052 h 268604"/>
              <a:gd name="connsiteX7" fmla="*/ 295837 w 314887"/>
              <a:gd name="connsiteY7" fmla="*/ 268152 h 268604"/>
              <a:gd name="connsiteX8" fmla="*/ 229162 w 314887"/>
              <a:gd name="connsiteY8" fmla="*/ 249102 h 268604"/>
              <a:gd name="connsiteX9" fmla="*/ 181537 w 314887"/>
              <a:gd name="connsiteY9" fmla="*/ 220527 h 268604"/>
              <a:gd name="connsiteX10" fmla="*/ 124387 w 314887"/>
              <a:gd name="connsiteY10" fmla="*/ 163377 h 268604"/>
              <a:gd name="connsiteX11" fmla="*/ 95812 w 314887"/>
              <a:gd name="connsiteY11" fmla="*/ 134802 h 268604"/>
              <a:gd name="connsiteX12" fmla="*/ 57712 w 314887"/>
              <a:gd name="connsiteY12" fmla="*/ 87177 h 268604"/>
              <a:gd name="connsiteX13" fmla="*/ 562 w 314887"/>
              <a:gd name="connsiteY13" fmla="*/ 10977 h 268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4887" h="268604">
                <a:moveTo>
                  <a:pt x="562" y="10977"/>
                </a:moveTo>
                <a:cubicBezTo>
                  <a:pt x="6912" y="-3311"/>
                  <a:pt x="70412" y="-136"/>
                  <a:pt x="95812" y="1452"/>
                </a:cubicBezTo>
                <a:cubicBezTo>
                  <a:pt x="121212" y="3039"/>
                  <a:pt x="132325" y="9390"/>
                  <a:pt x="152962" y="20502"/>
                </a:cubicBezTo>
                <a:cubicBezTo>
                  <a:pt x="173599" y="31614"/>
                  <a:pt x="200587" y="52252"/>
                  <a:pt x="219637" y="68127"/>
                </a:cubicBezTo>
                <a:cubicBezTo>
                  <a:pt x="238687" y="84002"/>
                  <a:pt x="254562" y="101465"/>
                  <a:pt x="267262" y="115752"/>
                </a:cubicBezTo>
                <a:cubicBezTo>
                  <a:pt x="279962" y="130040"/>
                  <a:pt x="287900" y="134802"/>
                  <a:pt x="295837" y="153852"/>
                </a:cubicBezTo>
                <a:cubicBezTo>
                  <a:pt x="303774" y="172902"/>
                  <a:pt x="314887" y="211002"/>
                  <a:pt x="314887" y="230052"/>
                </a:cubicBezTo>
                <a:cubicBezTo>
                  <a:pt x="314887" y="249102"/>
                  <a:pt x="310124" y="264977"/>
                  <a:pt x="295837" y="268152"/>
                </a:cubicBezTo>
                <a:cubicBezTo>
                  <a:pt x="281550" y="271327"/>
                  <a:pt x="248212" y="257039"/>
                  <a:pt x="229162" y="249102"/>
                </a:cubicBezTo>
                <a:cubicBezTo>
                  <a:pt x="210112" y="241165"/>
                  <a:pt x="198999" y="234814"/>
                  <a:pt x="181537" y="220527"/>
                </a:cubicBezTo>
                <a:cubicBezTo>
                  <a:pt x="164075" y="206240"/>
                  <a:pt x="124387" y="163377"/>
                  <a:pt x="124387" y="163377"/>
                </a:cubicBezTo>
                <a:cubicBezTo>
                  <a:pt x="110100" y="149090"/>
                  <a:pt x="106924" y="147502"/>
                  <a:pt x="95812" y="134802"/>
                </a:cubicBezTo>
                <a:cubicBezTo>
                  <a:pt x="84700" y="122102"/>
                  <a:pt x="71999" y="101464"/>
                  <a:pt x="57712" y="87177"/>
                </a:cubicBezTo>
                <a:cubicBezTo>
                  <a:pt x="43425" y="72890"/>
                  <a:pt x="-5788" y="25265"/>
                  <a:pt x="562" y="10977"/>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nvGrpSpPr>
          <p:cNvPr id="47" name="Group 46">
            <a:extLst>
              <a:ext uri="{FF2B5EF4-FFF2-40B4-BE49-F238E27FC236}">
                <a16:creationId xmlns:a16="http://schemas.microsoft.com/office/drawing/2014/main" id="{BADC9873-4D9C-68C1-E50A-96A9856175BF}"/>
              </a:ext>
            </a:extLst>
          </p:cNvPr>
          <p:cNvGrpSpPr/>
          <p:nvPr/>
        </p:nvGrpSpPr>
        <p:grpSpPr>
          <a:xfrm>
            <a:off x="8648097" y="3808228"/>
            <a:ext cx="498299" cy="356983"/>
            <a:chOff x="3124200" y="4292451"/>
            <a:chExt cx="602942" cy="431949"/>
          </a:xfrm>
        </p:grpSpPr>
        <p:sp>
          <p:nvSpPr>
            <p:cNvPr id="48" name="Freeform: Shape 47">
              <a:extLst>
                <a:ext uri="{FF2B5EF4-FFF2-40B4-BE49-F238E27FC236}">
                  <a16:creationId xmlns:a16="http://schemas.microsoft.com/office/drawing/2014/main" id="{CB8EECE8-3668-78FD-8AFA-8BE150BCDE86}"/>
                </a:ext>
              </a:extLst>
            </p:cNvPr>
            <p:cNvSpPr/>
            <p:nvPr/>
          </p:nvSpPr>
          <p:spPr>
            <a:xfrm>
              <a:off x="3210197" y="4292451"/>
              <a:ext cx="442323" cy="357898"/>
            </a:xfrm>
            <a:custGeom>
              <a:avLst/>
              <a:gdLst>
                <a:gd name="connsiteX0" fmla="*/ 0 w 442323"/>
                <a:gd name="connsiteY0" fmla="*/ 0 h 357898"/>
                <a:gd name="connsiteX1" fmla="*/ 42455 w 442323"/>
                <a:gd name="connsiteY1" fmla="*/ 39189 h 357898"/>
                <a:gd name="connsiteX2" fmla="*/ 71846 w 442323"/>
                <a:gd name="connsiteY2" fmla="*/ 58783 h 357898"/>
                <a:gd name="connsiteX3" fmla="*/ 107769 w 442323"/>
                <a:gd name="connsiteY3" fmla="*/ 84909 h 357898"/>
                <a:gd name="connsiteX4" fmla="*/ 120832 w 442323"/>
                <a:gd name="connsiteY4" fmla="*/ 101237 h 357898"/>
                <a:gd name="connsiteX5" fmla="*/ 117566 w 442323"/>
                <a:gd name="connsiteY5" fmla="*/ 130629 h 357898"/>
                <a:gd name="connsiteX6" fmla="*/ 117566 w 442323"/>
                <a:gd name="connsiteY6" fmla="*/ 186146 h 357898"/>
                <a:gd name="connsiteX7" fmla="*/ 120832 w 442323"/>
                <a:gd name="connsiteY7" fmla="*/ 222069 h 357898"/>
                <a:gd name="connsiteX8" fmla="*/ 146958 w 442323"/>
                <a:gd name="connsiteY8" fmla="*/ 264523 h 357898"/>
                <a:gd name="connsiteX9" fmla="*/ 166552 w 442323"/>
                <a:gd name="connsiteY9" fmla="*/ 287383 h 357898"/>
                <a:gd name="connsiteX10" fmla="*/ 192678 w 442323"/>
                <a:gd name="connsiteY10" fmla="*/ 300446 h 357898"/>
                <a:gd name="connsiteX11" fmla="*/ 225335 w 442323"/>
                <a:gd name="connsiteY11" fmla="*/ 329837 h 357898"/>
                <a:gd name="connsiteX12" fmla="*/ 274320 w 442323"/>
                <a:gd name="connsiteY12" fmla="*/ 355963 h 357898"/>
                <a:gd name="connsiteX13" fmla="*/ 346166 w 442323"/>
                <a:gd name="connsiteY13" fmla="*/ 355963 h 357898"/>
                <a:gd name="connsiteX14" fmla="*/ 385355 w 442323"/>
                <a:gd name="connsiteY14" fmla="*/ 355963 h 357898"/>
                <a:gd name="connsiteX15" fmla="*/ 421278 w 442323"/>
                <a:gd name="connsiteY15" fmla="*/ 352697 h 357898"/>
                <a:gd name="connsiteX16" fmla="*/ 440872 w 442323"/>
                <a:gd name="connsiteY16" fmla="*/ 326572 h 357898"/>
                <a:gd name="connsiteX17" fmla="*/ 440872 w 442323"/>
                <a:gd name="connsiteY17" fmla="*/ 310243 h 357898"/>
                <a:gd name="connsiteX18" fmla="*/ 434340 w 442323"/>
                <a:gd name="connsiteY18" fmla="*/ 303712 h 357898"/>
                <a:gd name="connsiteX19" fmla="*/ 404949 w 442323"/>
                <a:gd name="connsiteY19" fmla="*/ 297180 h 357898"/>
                <a:gd name="connsiteX20" fmla="*/ 388620 w 442323"/>
                <a:gd name="connsiteY20" fmla="*/ 313509 h 357898"/>
                <a:gd name="connsiteX0" fmla="*/ 0 w 442323"/>
                <a:gd name="connsiteY0" fmla="*/ 0 h 357898"/>
                <a:gd name="connsiteX1" fmla="*/ 42455 w 442323"/>
                <a:gd name="connsiteY1" fmla="*/ 39189 h 357898"/>
                <a:gd name="connsiteX2" fmla="*/ 71846 w 442323"/>
                <a:gd name="connsiteY2" fmla="*/ 58783 h 357898"/>
                <a:gd name="connsiteX3" fmla="*/ 107769 w 442323"/>
                <a:gd name="connsiteY3" fmla="*/ 84909 h 357898"/>
                <a:gd name="connsiteX4" fmla="*/ 120832 w 442323"/>
                <a:gd name="connsiteY4" fmla="*/ 101237 h 357898"/>
                <a:gd name="connsiteX5" fmla="*/ 117566 w 442323"/>
                <a:gd name="connsiteY5" fmla="*/ 130629 h 357898"/>
                <a:gd name="connsiteX6" fmla="*/ 117566 w 442323"/>
                <a:gd name="connsiteY6" fmla="*/ 186146 h 357898"/>
                <a:gd name="connsiteX7" fmla="*/ 120832 w 442323"/>
                <a:gd name="connsiteY7" fmla="*/ 222069 h 357898"/>
                <a:gd name="connsiteX8" fmla="*/ 146958 w 442323"/>
                <a:gd name="connsiteY8" fmla="*/ 264523 h 357898"/>
                <a:gd name="connsiteX9" fmla="*/ 166552 w 442323"/>
                <a:gd name="connsiteY9" fmla="*/ 287383 h 357898"/>
                <a:gd name="connsiteX10" fmla="*/ 192678 w 442323"/>
                <a:gd name="connsiteY10" fmla="*/ 310244 h 357898"/>
                <a:gd name="connsiteX11" fmla="*/ 225335 w 442323"/>
                <a:gd name="connsiteY11" fmla="*/ 329837 h 357898"/>
                <a:gd name="connsiteX12" fmla="*/ 274320 w 442323"/>
                <a:gd name="connsiteY12" fmla="*/ 355963 h 357898"/>
                <a:gd name="connsiteX13" fmla="*/ 346166 w 442323"/>
                <a:gd name="connsiteY13" fmla="*/ 355963 h 357898"/>
                <a:gd name="connsiteX14" fmla="*/ 385355 w 442323"/>
                <a:gd name="connsiteY14" fmla="*/ 355963 h 357898"/>
                <a:gd name="connsiteX15" fmla="*/ 421278 w 442323"/>
                <a:gd name="connsiteY15" fmla="*/ 352697 h 357898"/>
                <a:gd name="connsiteX16" fmla="*/ 440872 w 442323"/>
                <a:gd name="connsiteY16" fmla="*/ 326572 h 357898"/>
                <a:gd name="connsiteX17" fmla="*/ 440872 w 442323"/>
                <a:gd name="connsiteY17" fmla="*/ 310243 h 357898"/>
                <a:gd name="connsiteX18" fmla="*/ 434340 w 442323"/>
                <a:gd name="connsiteY18" fmla="*/ 303712 h 357898"/>
                <a:gd name="connsiteX19" fmla="*/ 404949 w 442323"/>
                <a:gd name="connsiteY19" fmla="*/ 297180 h 357898"/>
                <a:gd name="connsiteX20" fmla="*/ 388620 w 442323"/>
                <a:gd name="connsiteY20" fmla="*/ 313509 h 357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42323" h="357898">
                  <a:moveTo>
                    <a:pt x="0" y="0"/>
                  </a:moveTo>
                  <a:cubicBezTo>
                    <a:pt x="15240" y="14696"/>
                    <a:pt x="30481" y="29392"/>
                    <a:pt x="42455" y="39189"/>
                  </a:cubicBezTo>
                  <a:cubicBezTo>
                    <a:pt x="54429" y="48986"/>
                    <a:pt x="60960" y="51163"/>
                    <a:pt x="71846" y="58783"/>
                  </a:cubicBezTo>
                  <a:cubicBezTo>
                    <a:pt x="82732" y="66403"/>
                    <a:pt x="99605" y="77833"/>
                    <a:pt x="107769" y="84909"/>
                  </a:cubicBezTo>
                  <a:cubicBezTo>
                    <a:pt x="115933" y="91985"/>
                    <a:pt x="119199" y="93617"/>
                    <a:pt x="120832" y="101237"/>
                  </a:cubicBezTo>
                  <a:cubicBezTo>
                    <a:pt x="122465" y="108857"/>
                    <a:pt x="118110" y="116478"/>
                    <a:pt x="117566" y="130629"/>
                  </a:cubicBezTo>
                  <a:cubicBezTo>
                    <a:pt x="117022" y="144781"/>
                    <a:pt x="117022" y="170906"/>
                    <a:pt x="117566" y="186146"/>
                  </a:cubicBezTo>
                  <a:cubicBezTo>
                    <a:pt x="118110" y="201386"/>
                    <a:pt x="115933" y="209006"/>
                    <a:pt x="120832" y="222069"/>
                  </a:cubicBezTo>
                  <a:cubicBezTo>
                    <a:pt x="125731" y="235132"/>
                    <a:pt x="139338" y="253637"/>
                    <a:pt x="146958" y="264523"/>
                  </a:cubicBezTo>
                  <a:cubicBezTo>
                    <a:pt x="154578" y="275409"/>
                    <a:pt x="158932" y="279763"/>
                    <a:pt x="166552" y="287383"/>
                  </a:cubicBezTo>
                  <a:cubicBezTo>
                    <a:pt x="174172" y="295003"/>
                    <a:pt x="182881" y="303168"/>
                    <a:pt x="192678" y="310244"/>
                  </a:cubicBezTo>
                  <a:cubicBezTo>
                    <a:pt x="202475" y="317320"/>
                    <a:pt x="211728" y="322217"/>
                    <a:pt x="225335" y="329837"/>
                  </a:cubicBezTo>
                  <a:cubicBezTo>
                    <a:pt x="238942" y="337457"/>
                    <a:pt x="254182" y="351609"/>
                    <a:pt x="274320" y="355963"/>
                  </a:cubicBezTo>
                  <a:cubicBezTo>
                    <a:pt x="294459" y="360317"/>
                    <a:pt x="346166" y="355963"/>
                    <a:pt x="346166" y="355963"/>
                  </a:cubicBezTo>
                  <a:cubicBezTo>
                    <a:pt x="364672" y="355963"/>
                    <a:pt x="372836" y="356507"/>
                    <a:pt x="385355" y="355963"/>
                  </a:cubicBezTo>
                  <a:cubicBezTo>
                    <a:pt x="397874" y="355419"/>
                    <a:pt x="412025" y="357595"/>
                    <a:pt x="421278" y="352697"/>
                  </a:cubicBezTo>
                  <a:cubicBezTo>
                    <a:pt x="430531" y="347799"/>
                    <a:pt x="437606" y="333648"/>
                    <a:pt x="440872" y="326572"/>
                  </a:cubicBezTo>
                  <a:cubicBezTo>
                    <a:pt x="444138" y="319496"/>
                    <a:pt x="440872" y="310243"/>
                    <a:pt x="440872" y="310243"/>
                  </a:cubicBezTo>
                  <a:cubicBezTo>
                    <a:pt x="439783" y="306433"/>
                    <a:pt x="440327" y="305889"/>
                    <a:pt x="434340" y="303712"/>
                  </a:cubicBezTo>
                  <a:cubicBezTo>
                    <a:pt x="428353" y="301535"/>
                    <a:pt x="412569" y="295547"/>
                    <a:pt x="404949" y="297180"/>
                  </a:cubicBezTo>
                  <a:cubicBezTo>
                    <a:pt x="397329" y="298813"/>
                    <a:pt x="392974" y="306161"/>
                    <a:pt x="388620" y="313509"/>
                  </a:cubicBezTo>
                </a:path>
              </a:pathLst>
            </a:custGeom>
            <a:noFill/>
            <a:ln>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49" name="Freeform: Shape 48">
              <a:extLst>
                <a:ext uri="{FF2B5EF4-FFF2-40B4-BE49-F238E27FC236}">
                  <a16:creationId xmlns:a16="http://schemas.microsoft.com/office/drawing/2014/main" id="{E0BF7E29-14FE-1505-2E4D-CD8BDE369AF7}"/>
                </a:ext>
              </a:extLst>
            </p:cNvPr>
            <p:cNvSpPr/>
            <p:nvPr/>
          </p:nvSpPr>
          <p:spPr>
            <a:xfrm>
              <a:off x="3124200" y="4333818"/>
              <a:ext cx="602942" cy="390582"/>
            </a:xfrm>
            <a:custGeom>
              <a:avLst/>
              <a:gdLst>
                <a:gd name="connsiteX0" fmla="*/ 0 w 442323"/>
                <a:gd name="connsiteY0" fmla="*/ 0 h 357898"/>
                <a:gd name="connsiteX1" fmla="*/ 42455 w 442323"/>
                <a:gd name="connsiteY1" fmla="*/ 39189 h 357898"/>
                <a:gd name="connsiteX2" fmla="*/ 71846 w 442323"/>
                <a:gd name="connsiteY2" fmla="*/ 58783 h 357898"/>
                <a:gd name="connsiteX3" fmla="*/ 107769 w 442323"/>
                <a:gd name="connsiteY3" fmla="*/ 84909 h 357898"/>
                <a:gd name="connsiteX4" fmla="*/ 120832 w 442323"/>
                <a:gd name="connsiteY4" fmla="*/ 101237 h 357898"/>
                <a:gd name="connsiteX5" fmla="*/ 117566 w 442323"/>
                <a:gd name="connsiteY5" fmla="*/ 130629 h 357898"/>
                <a:gd name="connsiteX6" fmla="*/ 117566 w 442323"/>
                <a:gd name="connsiteY6" fmla="*/ 186146 h 357898"/>
                <a:gd name="connsiteX7" fmla="*/ 120832 w 442323"/>
                <a:gd name="connsiteY7" fmla="*/ 222069 h 357898"/>
                <a:gd name="connsiteX8" fmla="*/ 146958 w 442323"/>
                <a:gd name="connsiteY8" fmla="*/ 264523 h 357898"/>
                <a:gd name="connsiteX9" fmla="*/ 166552 w 442323"/>
                <a:gd name="connsiteY9" fmla="*/ 287383 h 357898"/>
                <a:gd name="connsiteX10" fmla="*/ 192678 w 442323"/>
                <a:gd name="connsiteY10" fmla="*/ 300446 h 357898"/>
                <a:gd name="connsiteX11" fmla="*/ 225335 w 442323"/>
                <a:gd name="connsiteY11" fmla="*/ 329837 h 357898"/>
                <a:gd name="connsiteX12" fmla="*/ 274320 w 442323"/>
                <a:gd name="connsiteY12" fmla="*/ 355963 h 357898"/>
                <a:gd name="connsiteX13" fmla="*/ 346166 w 442323"/>
                <a:gd name="connsiteY13" fmla="*/ 355963 h 357898"/>
                <a:gd name="connsiteX14" fmla="*/ 385355 w 442323"/>
                <a:gd name="connsiteY14" fmla="*/ 355963 h 357898"/>
                <a:gd name="connsiteX15" fmla="*/ 421278 w 442323"/>
                <a:gd name="connsiteY15" fmla="*/ 352697 h 357898"/>
                <a:gd name="connsiteX16" fmla="*/ 440872 w 442323"/>
                <a:gd name="connsiteY16" fmla="*/ 326572 h 357898"/>
                <a:gd name="connsiteX17" fmla="*/ 440872 w 442323"/>
                <a:gd name="connsiteY17" fmla="*/ 310243 h 357898"/>
                <a:gd name="connsiteX18" fmla="*/ 434340 w 442323"/>
                <a:gd name="connsiteY18" fmla="*/ 303712 h 357898"/>
                <a:gd name="connsiteX19" fmla="*/ 404949 w 442323"/>
                <a:gd name="connsiteY19" fmla="*/ 297180 h 357898"/>
                <a:gd name="connsiteX20" fmla="*/ 388620 w 442323"/>
                <a:gd name="connsiteY20" fmla="*/ 313509 h 357898"/>
                <a:gd name="connsiteX0" fmla="*/ 0 w 442323"/>
                <a:gd name="connsiteY0" fmla="*/ 0 h 357898"/>
                <a:gd name="connsiteX1" fmla="*/ 42455 w 442323"/>
                <a:gd name="connsiteY1" fmla="*/ 39189 h 357898"/>
                <a:gd name="connsiteX2" fmla="*/ 71846 w 442323"/>
                <a:gd name="connsiteY2" fmla="*/ 58783 h 357898"/>
                <a:gd name="connsiteX3" fmla="*/ 107769 w 442323"/>
                <a:gd name="connsiteY3" fmla="*/ 84909 h 357898"/>
                <a:gd name="connsiteX4" fmla="*/ 120832 w 442323"/>
                <a:gd name="connsiteY4" fmla="*/ 101237 h 357898"/>
                <a:gd name="connsiteX5" fmla="*/ 117566 w 442323"/>
                <a:gd name="connsiteY5" fmla="*/ 130629 h 357898"/>
                <a:gd name="connsiteX6" fmla="*/ 117566 w 442323"/>
                <a:gd name="connsiteY6" fmla="*/ 186146 h 357898"/>
                <a:gd name="connsiteX7" fmla="*/ 120832 w 442323"/>
                <a:gd name="connsiteY7" fmla="*/ 222069 h 357898"/>
                <a:gd name="connsiteX8" fmla="*/ 146958 w 442323"/>
                <a:gd name="connsiteY8" fmla="*/ 264523 h 357898"/>
                <a:gd name="connsiteX9" fmla="*/ 166552 w 442323"/>
                <a:gd name="connsiteY9" fmla="*/ 287383 h 357898"/>
                <a:gd name="connsiteX10" fmla="*/ 192678 w 442323"/>
                <a:gd name="connsiteY10" fmla="*/ 310244 h 357898"/>
                <a:gd name="connsiteX11" fmla="*/ 225335 w 442323"/>
                <a:gd name="connsiteY11" fmla="*/ 329837 h 357898"/>
                <a:gd name="connsiteX12" fmla="*/ 274320 w 442323"/>
                <a:gd name="connsiteY12" fmla="*/ 355963 h 357898"/>
                <a:gd name="connsiteX13" fmla="*/ 346166 w 442323"/>
                <a:gd name="connsiteY13" fmla="*/ 355963 h 357898"/>
                <a:gd name="connsiteX14" fmla="*/ 385355 w 442323"/>
                <a:gd name="connsiteY14" fmla="*/ 355963 h 357898"/>
                <a:gd name="connsiteX15" fmla="*/ 421278 w 442323"/>
                <a:gd name="connsiteY15" fmla="*/ 352697 h 357898"/>
                <a:gd name="connsiteX16" fmla="*/ 440872 w 442323"/>
                <a:gd name="connsiteY16" fmla="*/ 326572 h 357898"/>
                <a:gd name="connsiteX17" fmla="*/ 440872 w 442323"/>
                <a:gd name="connsiteY17" fmla="*/ 310243 h 357898"/>
                <a:gd name="connsiteX18" fmla="*/ 434340 w 442323"/>
                <a:gd name="connsiteY18" fmla="*/ 303712 h 357898"/>
                <a:gd name="connsiteX19" fmla="*/ 404949 w 442323"/>
                <a:gd name="connsiteY19" fmla="*/ 297180 h 357898"/>
                <a:gd name="connsiteX20" fmla="*/ 388620 w 442323"/>
                <a:gd name="connsiteY20" fmla="*/ 313509 h 357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42323" h="357898">
                  <a:moveTo>
                    <a:pt x="0" y="0"/>
                  </a:moveTo>
                  <a:cubicBezTo>
                    <a:pt x="15240" y="14696"/>
                    <a:pt x="30481" y="29392"/>
                    <a:pt x="42455" y="39189"/>
                  </a:cubicBezTo>
                  <a:cubicBezTo>
                    <a:pt x="54429" y="48986"/>
                    <a:pt x="60960" y="51163"/>
                    <a:pt x="71846" y="58783"/>
                  </a:cubicBezTo>
                  <a:cubicBezTo>
                    <a:pt x="82732" y="66403"/>
                    <a:pt x="99605" y="77833"/>
                    <a:pt x="107769" y="84909"/>
                  </a:cubicBezTo>
                  <a:cubicBezTo>
                    <a:pt x="115933" y="91985"/>
                    <a:pt x="119199" y="93617"/>
                    <a:pt x="120832" y="101237"/>
                  </a:cubicBezTo>
                  <a:cubicBezTo>
                    <a:pt x="122465" y="108857"/>
                    <a:pt x="118110" y="116478"/>
                    <a:pt x="117566" y="130629"/>
                  </a:cubicBezTo>
                  <a:cubicBezTo>
                    <a:pt x="117022" y="144781"/>
                    <a:pt x="117022" y="170906"/>
                    <a:pt x="117566" y="186146"/>
                  </a:cubicBezTo>
                  <a:cubicBezTo>
                    <a:pt x="118110" y="201386"/>
                    <a:pt x="115933" y="209006"/>
                    <a:pt x="120832" y="222069"/>
                  </a:cubicBezTo>
                  <a:cubicBezTo>
                    <a:pt x="125731" y="235132"/>
                    <a:pt x="139338" y="253637"/>
                    <a:pt x="146958" y="264523"/>
                  </a:cubicBezTo>
                  <a:cubicBezTo>
                    <a:pt x="154578" y="275409"/>
                    <a:pt x="158932" y="279763"/>
                    <a:pt x="166552" y="287383"/>
                  </a:cubicBezTo>
                  <a:cubicBezTo>
                    <a:pt x="174172" y="295003"/>
                    <a:pt x="182881" y="303168"/>
                    <a:pt x="192678" y="310244"/>
                  </a:cubicBezTo>
                  <a:cubicBezTo>
                    <a:pt x="202475" y="317320"/>
                    <a:pt x="211728" y="322217"/>
                    <a:pt x="225335" y="329837"/>
                  </a:cubicBezTo>
                  <a:cubicBezTo>
                    <a:pt x="238942" y="337457"/>
                    <a:pt x="254182" y="351609"/>
                    <a:pt x="274320" y="355963"/>
                  </a:cubicBezTo>
                  <a:cubicBezTo>
                    <a:pt x="294459" y="360317"/>
                    <a:pt x="346166" y="355963"/>
                    <a:pt x="346166" y="355963"/>
                  </a:cubicBezTo>
                  <a:cubicBezTo>
                    <a:pt x="364672" y="355963"/>
                    <a:pt x="372836" y="356507"/>
                    <a:pt x="385355" y="355963"/>
                  </a:cubicBezTo>
                  <a:cubicBezTo>
                    <a:pt x="397874" y="355419"/>
                    <a:pt x="412025" y="357595"/>
                    <a:pt x="421278" y="352697"/>
                  </a:cubicBezTo>
                  <a:cubicBezTo>
                    <a:pt x="430531" y="347799"/>
                    <a:pt x="437606" y="333648"/>
                    <a:pt x="440872" y="326572"/>
                  </a:cubicBezTo>
                  <a:cubicBezTo>
                    <a:pt x="444138" y="319496"/>
                    <a:pt x="440872" y="310243"/>
                    <a:pt x="440872" y="310243"/>
                  </a:cubicBezTo>
                  <a:cubicBezTo>
                    <a:pt x="439783" y="306433"/>
                    <a:pt x="440327" y="305889"/>
                    <a:pt x="434340" y="303712"/>
                  </a:cubicBezTo>
                  <a:cubicBezTo>
                    <a:pt x="428353" y="301535"/>
                    <a:pt x="412569" y="295547"/>
                    <a:pt x="404949" y="297180"/>
                  </a:cubicBezTo>
                  <a:cubicBezTo>
                    <a:pt x="397329" y="298813"/>
                    <a:pt x="392974" y="306161"/>
                    <a:pt x="388620" y="313509"/>
                  </a:cubicBezTo>
                </a:path>
              </a:pathLst>
            </a:custGeom>
            <a:noFill/>
            <a:ln>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grpSp>
        <p:nvGrpSpPr>
          <p:cNvPr id="50" name="Group 49">
            <a:extLst>
              <a:ext uri="{FF2B5EF4-FFF2-40B4-BE49-F238E27FC236}">
                <a16:creationId xmlns:a16="http://schemas.microsoft.com/office/drawing/2014/main" id="{17CBA0DA-E438-A7E8-7906-1DEA5648B217}"/>
              </a:ext>
            </a:extLst>
          </p:cNvPr>
          <p:cNvGrpSpPr/>
          <p:nvPr/>
        </p:nvGrpSpPr>
        <p:grpSpPr>
          <a:xfrm rot="2852695">
            <a:off x="7942146" y="3629968"/>
            <a:ext cx="845137" cy="577982"/>
            <a:chOff x="6840468" y="2190955"/>
            <a:chExt cx="418595" cy="602942"/>
          </a:xfrm>
        </p:grpSpPr>
        <p:sp>
          <p:nvSpPr>
            <p:cNvPr id="51" name="Freeform: Shape 50">
              <a:extLst>
                <a:ext uri="{FF2B5EF4-FFF2-40B4-BE49-F238E27FC236}">
                  <a16:creationId xmlns:a16="http://schemas.microsoft.com/office/drawing/2014/main" id="{9A7025A0-F23E-C1ED-66C2-E647260D0C87}"/>
                </a:ext>
              </a:extLst>
            </p:cNvPr>
            <p:cNvSpPr/>
            <p:nvPr/>
          </p:nvSpPr>
          <p:spPr>
            <a:xfrm rot="14067258" flipH="1">
              <a:off x="6798255" y="2376316"/>
              <a:ext cx="442323" cy="357898"/>
            </a:xfrm>
            <a:custGeom>
              <a:avLst/>
              <a:gdLst>
                <a:gd name="connsiteX0" fmla="*/ 0 w 442323"/>
                <a:gd name="connsiteY0" fmla="*/ 0 h 357898"/>
                <a:gd name="connsiteX1" fmla="*/ 42455 w 442323"/>
                <a:gd name="connsiteY1" fmla="*/ 39189 h 357898"/>
                <a:gd name="connsiteX2" fmla="*/ 71846 w 442323"/>
                <a:gd name="connsiteY2" fmla="*/ 58783 h 357898"/>
                <a:gd name="connsiteX3" fmla="*/ 107769 w 442323"/>
                <a:gd name="connsiteY3" fmla="*/ 84909 h 357898"/>
                <a:gd name="connsiteX4" fmla="*/ 120832 w 442323"/>
                <a:gd name="connsiteY4" fmla="*/ 101237 h 357898"/>
                <a:gd name="connsiteX5" fmla="*/ 117566 w 442323"/>
                <a:gd name="connsiteY5" fmla="*/ 130629 h 357898"/>
                <a:gd name="connsiteX6" fmla="*/ 117566 w 442323"/>
                <a:gd name="connsiteY6" fmla="*/ 186146 h 357898"/>
                <a:gd name="connsiteX7" fmla="*/ 120832 w 442323"/>
                <a:gd name="connsiteY7" fmla="*/ 222069 h 357898"/>
                <a:gd name="connsiteX8" fmla="*/ 146958 w 442323"/>
                <a:gd name="connsiteY8" fmla="*/ 264523 h 357898"/>
                <a:gd name="connsiteX9" fmla="*/ 166552 w 442323"/>
                <a:gd name="connsiteY9" fmla="*/ 287383 h 357898"/>
                <a:gd name="connsiteX10" fmla="*/ 192678 w 442323"/>
                <a:gd name="connsiteY10" fmla="*/ 300446 h 357898"/>
                <a:gd name="connsiteX11" fmla="*/ 225335 w 442323"/>
                <a:gd name="connsiteY11" fmla="*/ 329837 h 357898"/>
                <a:gd name="connsiteX12" fmla="*/ 274320 w 442323"/>
                <a:gd name="connsiteY12" fmla="*/ 355963 h 357898"/>
                <a:gd name="connsiteX13" fmla="*/ 346166 w 442323"/>
                <a:gd name="connsiteY13" fmla="*/ 355963 h 357898"/>
                <a:gd name="connsiteX14" fmla="*/ 385355 w 442323"/>
                <a:gd name="connsiteY14" fmla="*/ 355963 h 357898"/>
                <a:gd name="connsiteX15" fmla="*/ 421278 w 442323"/>
                <a:gd name="connsiteY15" fmla="*/ 352697 h 357898"/>
                <a:gd name="connsiteX16" fmla="*/ 440872 w 442323"/>
                <a:gd name="connsiteY16" fmla="*/ 326572 h 357898"/>
                <a:gd name="connsiteX17" fmla="*/ 440872 w 442323"/>
                <a:gd name="connsiteY17" fmla="*/ 310243 h 357898"/>
                <a:gd name="connsiteX18" fmla="*/ 434340 w 442323"/>
                <a:gd name="connsiteY18" fmla="*/ 303712 h 357898"/>
                <a:gd name="connsiteX19" fmla="*/ 404949 w 442323"/>
                <a:gd name="connsiteY19" fmla="*/ 297180 h 357898"/>
                <a:gd name="connsiteX20" fmla="*/ 388620 w 442323"/>
                <a:gd name="connsiteY20" fmla="*/ 313509 h 357898"/>
                <a:gd name="connsiteX0" fmla="*/ 0 w 442323"/>
                <a:gd name="connsiteY0" fmla="*/ 0 h 357898"/>
                <a:gd name="connsiteX1" fmla="*/ 42455 w 442323"/>
                <a:gd name="connsiteY1" fmla="*/ 39189 h 357898"/>
                <a:gd name="connsiteX2" fmla="*/ 71846 w 442323"/>
                <a:gd name="connsiteY2" fmla="*/ 58783 h 357898"/>
                <a:gd name="connsiteX3" fmla="*/ 107769 w 442323"/>
                <a:gd name="connsiteY3" fmla="*/ 84909 h 357898"/>
                <a:gd name="connsiteX4" fmla="*/ 120832 w 442323"/>
                <a:gd name="connsiteY4" fmla="*/ 101237 h 357898"/>
                <a:gd name="connsiteX5" fmla="*/ 117566 w 442323"/>
                <a:gd name="connsiteY5" fmla="*/ 130629 h 357898"/>
                <a:gd name="connsiteX6" fmla="*/ 117566 w 442323"/>
                <a:gd name="connsiteY6" fmla="*/ 186146 h 357898"/>
                <a:gd name="connsiteX7" fmla="*/ 120832 w 442323"/>
                <a:gd name="connsiteY7" fmla="*/ 222069 h 357898"/>
                <a:gd name="connsiteX8" fmla="*/ 146958 w 442323"/>
                <a:gd name="connsiteY8" fmla="*/ 264523 h 357898"/>
                <a:gd name="connsiteX9" fmla="*/ 166552 w 442323"/>
                <a:gd name="connsiteY9" fmla="*/ 287383 h 357898"/>
                <a:gd name="connsiteX10" fmla="*/ 192678 w 442323"/>
                <a:gd name="connsiteY10" fmla="*/ 310244 h 357898"/>
                <a:gd name="connsiteX11" fmla="*/ 225335 w 442323"/>
                <a:gd name="connsiteY11" fmla="*/ 329837 h 357898"/>
                <a:gd name="connsiteX12" fmla="*/ 274320 w 442323"/>
                <a:gd name="connsiteY12" fmla="*/ 355963 h 357898"/>
                <a:gd name="connsiteX13" fmla="*/ 346166 w 442323"/>
                <a:gd name="connsiteY13" fmla="*/ 355963 h 357898"/>
                <a:gd name="connsiteX14" fmla="*/ 385355 w 442323"/>
                <a:gd name="connsiteY14" fmla="*/ 355963 h 357898"/>
                <a:gd name="connsiteX15" fmla="*/ 421278 w 442323"/>
                <a:gd name="connsiteY15" fmla="*/ 352697 h 357898"/>
                <a:gd name="connsiteX16" fmla="*/ 440872 w 442323"/>
                <a:gd name="connsiteY16" fmla="*/ 326572 h 357898"/>
                <a:gd name="connsiteX17" fmla="*/ 440872 w 442323"/>
                <a:gd name="connsiteY17" fmla="*/ 310243 h 357898"/>
                <a:gd name="connsiteX18" fmla="*/ 434340 w 442323"/>
                <a:gd name="connsiteY18" fmla="*/ 303712 h 357898"/>
                <a:gd name="connsiteX19" fmla="*/ 404949 w 442323"/>
                <a:gd name="connsiteY19" fmla="*/ 297180 h 357898"/>
                <a:gd name="connsiteX20" fmla="*/ 388620 w 442323"/>
                <a:gd name="connsiteY20" fmla="*/ 313509 h 357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42323" h="357898">
                  <a:moveTo>
                    <a:pt x="0" y="0"/>
                  </a:moveTo>
                  <a:cubicBezTo>
                    <a:pt x="15240" y="14696"/>
                    <a:pt x="30481" y="29392"/>
                    <a:pt x="42455" y="39189"/>
                  </a:cubicBezTo>
                  <a:cubicBezTo>
                    <a:pt x="54429" y="48986"/>
                    <a:pt x="60960" y="51163"/>
                    <a:pt x="71846" y="58783"/>
                  </a:cubicBezTo>
                  <a:cubicBezTo>
                    <a:pt x="82732" y="66403"/>
                    <a:pt x="99605" y="77833"/>
                    <a:pt x="107769" y="84909"/>
                  </a:cubicBezTo>
                  <a:cubicBezTo>
                    <a:pt x="115933" y="91985"/>
                    <a:pt x="119199" y="93617"/>
                    <a:pt x="120832" y="101237"/>
                  </a:cubicBezTo>
                  <a:cubicBezTo>
                    <a:pt x="122465" y="108857"/>
                    <a:pt x="118110" y="116478"/>
                    <a:pt x="117566" y="130629"/>
                  </a:cubicBezTo>
                  <a:cubicBezTo>
                    <a:pt x="117022" y="144781"/>
                    <a:pt x="117022" y="170906"/>
                    <a:pt x="117566" y="186146"/>
                  </a:cubicBezTo>
                  <a:cubicBezTo>
                    <a:pt x="118110" y="201386"/>
                    <a:pt x="115933" y="209006"/>
                    <a:pt x="120832" y="222069"/>
                  </a:cubicBezTo>
                  <a:cubicBezTo>
                    <a:pt x="125731" y="235132"/>
                    <a:pt x="139338" y="253637"/>
                    <a:pt x="146958" y="264523"/>
                  </a:cubicBezTo>
                  <a:cubicBezTo>
                    <a:pt x="154578" y="275409"/>
                    <a:pt x="158932" y="279763"/>
                    <a:pt x="166552" y="287383"/>
                  </a:cubicBezTo>
                  <a:cubicBezTo>
                    <a:pt x="174172" y="295003"/>
                    <a:pt x="182881" y="303168"/>
                    <a:pt x="192678" y="310244"/>
                  </a:cubicBezTo>
                  <a:cubicBezTo>
                    <a:pt x="202475" y="317320"/>
                    <a:pt x="211728" y="322217"/>
                    <a:pt x="225335" y="329837"/>
                  </a:cubicBezTo>
                  <a:cubicBezTo>
                    <a:pt x="238942" y="337457"/>
                    <a:pt x="254182" y="351609"/>
                    <a:pt x="274320" y="355963"/>
                  </a:cubicBezTo>
                  <a:cubicBezTo>
                    <a:pt x="294459" y="360317"/>
                    <a:pt x="346166" y="355963"/>
                    <a:pt x="346166" y="355963"/>
                  </a:cubicBezTo>
                  <a:cubicBezTo>
                    <a:pt x="364672" y="355963"/>
                    <a:pt x="372836" y="356507"/>
                    <a:pt x="385355" y="355963"/>
                  </a:cubicBezTo>
                  <a:cubicBezTo>
                    <a:pt x="397874" y="355419"/>
                    <a:pt x="412025" y="357595"/>
                    <a:pt x="421278" y="352697"/>
                  </a:cubicBezTo>
                  <a:cubicBezTo>
                    <a:pt x="430531" y="347799"/>
                    <a:pt x="437606" y="333648"/>
                    <a:pt x="440872" y="326572"/>
                  </a:cubicBezTo>
                  <a:cubicBezTo>
                    <a:pt x="444138" y="319496"/>
                    <a:pt x="440872" y="310243"/>
                    <a:pt x="440872" y="310243"/>
                  </a:cubicBezTo>
                  <a:cubicBezTo>
                    <a:pt x="439783" y="306433"/>
                    <a:pt x="440327" y="305889"/>
                    <a:pt x="434340" y="303712"/>
                  </a:cubicBezTo>
                  <a:cubicBezTo>
                    <a:pt x="428353" y="301535"/>
                    <a:pt x="412569" y="295547"/>
                    <a:pt x="404949" y="297180"/>
                  </a:cubicBezTo>
                  <a:cubicBezTo>
                    <a:pt x="397329" y="298813"/>
                    <a:pt x="392974" y="306161"/>
                    <a:pt x="388620" y="313509"/>
                  </a:cubicBezTo>
                </a:path>
              </a:pathLst>
            </a:custGeom>
            <a:noFill/>
            <a:ln>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52" name="Freeform: Shape 51">
              <a:extLst>
                <a:ext uri="{FF2B5EF4-FFF2-40B4-BE49-F238E27FC236}">
                  <a16:creationId xmlns:a16="http://schemas.microsoft.com/office/drawing/2014/main" id="{7B79DA16-C34D-EAA8-B095-6D766480990B}"/>
                </a:ext>
              </a:extLst>
            </p:cNvPr>
            <p:cNvSpPr/>
            <p:nvPr/>
          </p:nvSpPr>
          <p:spPr>
            <a:xfrm rot="14067258" flipH="1">
              <a:off x="6762301" y="2297135"/>
              <a:ext cx="602942" cy="390582"/>
            </a:xfrm>
            <a:custGeom>
              <a:avLst/>
              <a:gdLst>
                <a:gd name="connsiteX0" fmla="*/ 0 w 442323"/>
                <a:gd name="connsiteY0" fmla="*/ 0 h 357898"/>
                <a:gd name="connsiteX1" fmla="*/ 42455 w 442323"/>
                <a:gd name="connsiteY1" fmla="*/ 39189 h 357898"/>
                <a:gd name="connsiteX2" fmla="*/ 71846 w 442323"/>
                <a:gd name="connsiteY2" fmla="*/ 58783 h 357898"/>
                <a:gd name="connsiteX3" fmla="*/ 107769 w 442323"/>
                <a:gd name="connsiteY3" fmla="*/ 84909 h 357898"/>
                <a:gd name="connsiteX4" fmla="*/ 120832 w 442323"/>
                <a:gd name="connsiteY4" fmla="*/ 101237 h 357898"/>
                <a:gd name="connsiteX5" fmla="*/ 117566 w 442323"/>
                <a:gd name="connsiteY5" fmla="*/ 130629 h 357898"/>
                <a:gd name="connsiteX6" fmla="*/ 117566 w 442323"/>
                <a:gd name="connsiteY6" fmla="*/ 186146 h 357898"/>
                <a:gd name="connsiteX7" fmla="*/ 120832 w 442323"/>
                <a:gd name="connsiteY7" fmla="*/ 222069 h 357898"/>
                <a:gd name="connsiteX8" fmla="*/ 146958 w 442323"/>
                <a:gd name="connsiteY8" fmla="*/ 264523 h 357898"/>
                <a:gd name="connsiteX9" fmla="*/ 166552 w 442323"/>
                <a:gd name="connsiteY9" fmla="*/ 287383 h 357898"/>
                <a:gd name="connsiteX10" fmla="*/ 192678 w 442323"/>
                <a:gd name="connsiteY10" fmla="*/ 300446 h 357898"/>
                <a:gd name="connsiteX11" fmla="*/ 225335 w 442323"/>
                <a:gd name="connsiteY11" fmla="*/ 329837 h 357898"/>
                <a:gd name="connsiteX12" fmla="*/ 274320 w 442323"/>
                <a:gd name="connsiteY12" fmla="*/ 355963 h 357898"/>
                <a:gd name="connsiteX13" fmla="*/ 346166 w 442323"/>
                <a:gd name="connsiteY13" fmla="*/ 355963 h 357898"/>
                <a:gd name="connsiteX14" fmla="*/ 385355 w 442323"/>
                <a:gd name="connsiteY14" fmla="*/ 355963 h 357898"/>
                <a:gd name="connsiteX15" fmla="*/ 421278 w 442323"/>
                <a:gd name="connsiteY15" fmla="*/ 352697 h 357898"/>
                <a:gd name="connsiteX16" fmla="*/ 440872 w 442323"/>
                <a:gd name="connsiteY16" fmla="*/ 326572 h 357898"/>
                <a:gd name="connsiteX17" fmla="*/ 440872 w 442323"/>
                <a:gd name="connsiteY17" fmla="*/ 310243 h 357898"/>
                <a:gd name="connsiteX18" fmla="*/ 434340 w 442323"/>
                <a:gd name="connsiteY18" fmla="*/ 303712 h 357898"/>
                <a:gd name="connsiteX19" fmla="*/ 404949 w 442323"/>
                <a:gd name="connsiteY19" fmla="*/ 297180 h 357898"/>
                <a:gd name="connsiteX20" fmla="*/ 388620 w 442323"/>
                <a:gd name="connsiteY20" fmla="*/ 313509 h 357898"/>
                <a:gd name="connsiteX0" fmla="*/ 0 w 442323"/>
                <a:gd name="connsiteY0" fmla="*/ 0 h 357898"/>
                <a:gd name="connsiteX1" fmla="*/ 42455 w 442323"/>
                <a:gd name="connsiteY1" fmla="*/ 39189 h 357898"/>
                <a:gd name="connsiteX2" fmla="*/ 71846 w 442323"/>
                <a:gd name="connsiteY2" fmla="*/ 58783 h 357898"/>
                <a:gd name="connsiteX3" fmla="*/ 107769 w 442323"/>
                <a:gd name="connsiteY3" fmla="*/ 84909 h 357898"/>
                <a:gd name="connsiteX4" fmla="*/ 120832 w 442323"/>
                <a:gd name="connsiteY4" fmla="*/ 101237 h 357898"/>
                <a:gd name="connsiteX5" fmla="*/ 117566 w 442323"/>
                <a:gd name="connsiteY5" fmla="*/ 130629 h 357898"/>
                <a:gd name="connsiteX6" fmla="*/ 117566 w 442323"/>
                <a:gd name="connsiteY6" fmla="*/ 186146 h 357898"/>
                <a:gd name="connsiteX7" fmla="*/ 120832 w 442323"/>
                <a:gd name="connsiteY7" fmla="*/ 222069 h 357898"/>
                <a:gd name="connsiteX8" fmla="*/ 146958 w 442323"/>
                <a:gd name="connsiteY8" fmla="*/ 264523 h 357898"/>
                <a:gd name="connsiteX9" fmla="*/ 166552 w 442323"/>
                <a:gd name="connsiteY9" fmla="*/ 287383 h 357898"/>
                <a:gd name="connsiteX10" fmla="*/ 192678 w 442323"/>
                <a:gd name="connsiteY10" fmla="*/ 310244 h 357898"/>
                <a:gd name="connsiteX11" fmla="*/ 225335 w 442323"/>
                <a:gd name="connsiteY11" fmla="*/ 329837 h 357898"/>
                <a:gd name="connsiteX12" fmla="*/ 274320 w 442323"/>
                <a:gd name="connsiteY12" fmla="*/ 355963 h 357898"/>
                <a:gd name="connsiteX13" fmla="*/ 346166 w 442323"/>
                <a:gd name="connsiteY13" fmla="*/ 355963 h 357898"/>
                <a:gd name="connsiteX14" fmla="*/ 385355 w 442323"/>
                <a:gd name="connsiteY14" fmla="*/ 355963 h 357898"/>
                <a:gd name="connsiteX15" fmla="*/ 421278 w 442323"/>
                <a:gd name="connsiteY15" fmla="*/ 352697 h 357898"/>
                <a:gd name="connsiteX16" fmla="*/ 440872 w 442323"/>
                <a:gd name="connsiteY16" fmla="*/ 326572 h 357898"/>
                <a:gd name="connsiteX17" fmla="*/ 440872 w 442323"/>
                <a:gd name="connsiteY17" fmla="*/ 310243 h 357898"/>
                <a:gd name="connsiteX18" fmla="*/ 434340 w 442323"/>
                <a:gd name="connsiteY18" fmla="*/ 303712 h 357898"/>
                <a:gd name="connsiteX19" fmla="*/ 404949 w 442323"/>
                <a:gd name="connsiteY19" fmla="*/ 297180 h 357898"/>
                <a:gd name="connsiteX20" fmla="*/ 388620 w 442323"/>
                <a:gd name="connsiteY20" fmla="*/ 313509 h 357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42323" h="357898">
                  <a:moveTo>
                    <a:pt x="0" y="0"/>
                  </a:moveTo>
                  <a:cubicBezTo>
                    <a:pt x="15240" y="14696"/>
                    <a:pt x="30481" y="29392"/>
                    <a:pt x="42455" y="39189"/>
                  </a:cubicBezTo>
                  <a:cubicBezTo>
                    <a:pt x="54429" y="48986"/>
                    <a:pt x="60960" y="51163"/>
                    <a:pt x="71846" y="58783"/>
                  </a:cubicBezTo>
                  <a:cubicBezTo>
                    <a:pt x="82732" y="66403"/>
                    <a:pt x="99605" y="77833"/>
                    <a:pt x="107769" y="84909"/>
                  </a:cubicBezTo>
                  <a:cubicBezTo>
                    <a:pt x="115933" y="91985"/>
                    <a:pt x="119199" y="93617"/>
                    <a:pt x="120832" y="101237"/>
                  </a:cubicBezTo>
                  <a:cubicBezTo>
                    <a:pt x="122465" y="108857"/>
                    <a:pt x="118110" y="116478"/>
                    <a:pt x="117566" y="130629"/>
                  </a:cubicBezTo>
                  <a:cubicBezTo>
                    <a:pt x="117022" y="144781"/>
                    <a:pt x="117022" y="170906"/>
                    <a:pt x="117566" y="186146"/>
                  </a:cubicBezTo>
                  <a:cubicBezTo>
                    <a:pt x="118110" y="201386"/>
                    <a:pt x="115933" y="209006"/>
                    <a:pt x="120832" y="222069"/>
                  </a:cubicBezTo>
                  <a:cubicBezTo>
                    <a:pt x="125731" y="235132"/>
                    <a:pt x="139338" y="253637"/>
                    <a:pt x="146958" y="264523"/>
                  </a:cubicBezTo>
                  <a:cubicBezTo>
                    <a:pt x="154578" y="275409"/>
                    <a:pt x="158932" y="279763"/>
                    <a:pt x="166552" y="287383"/>
                  </a:cubicBezTo>
                  <a:cubicBezTo>
                    <a:pt x="174172" y="295003"/>
                    <a:pt x="182881" y="303168"/>
                    <a:pt x="192678" y="310244"/>
                  </a:cubicBezTo>
                  <a:cubicBezTo>
                    <a:pt x="202475" y="317320"/>
                    <a:pt x="211728" y="322217"/>
                    <a:pt x="225335" y="329837"/>
                  </a:cubicBezTo>
                  <a:cubicBezTo>
                    <a:pt x="238942" y="337457"/>
                    <a:pt x="254182" y="351609"/>
                    <a:pt x="274320" y="355963"/>
                  </a:cubicBezTo>
                  <a:cubicBezTo>
                    <a:pt x="294459" y="360317"/>
                    <a:pt x="346166" y="355963"/>
                    <a:pt x="346166" y="355963"/>
                  </a:cubicBezTo>
                  <a:cubicBezTo>
                    <a:pt x="364672" y="355963"/>
                    <a:pt x="372836" y="356507"/>
                    <a:pt x="385355" y="355963"/>
                  </a:cubicBezTo>
                  <a:cubicBezTo>
                    <a:pt x="397874" y="355419"/>
                    <a:pt x="412025" y="357595"/>
                    <a:pt x="421278" y="352697"/>
                  </a:cubicBezTo>
                  <a:cubicBezTo>
                    <a:pt x="430531" y="347799"/>
                    <a:pt x="437606" y="333648"/>
                    <a:pt x="440872" y="326572"/>
                  </a:cubicBezTo>
                  <a:cubicBezTo>
                    <a:pt x="444138" y="319496"/>
                    <a:pt x="440872" y="310243"/>
                    <a:pt x="440872" y="310243"/>
                  </a:cubicBezTo>
                  <a:cubicBezTo>
                    <a:pt x="439783" y="306433"/>
                    <a:pt x="440327" y="305889"/>
                    <a:pt x="434340" y="303712"/>
                  </a:cubicBezTo>
                  <a:cubicBezTo>
                    <a:pt x="428353" y="301535"/>
                    <a:pt x="412569" y="295547"/>
                    <a:pt x="404949" y="297180"/>
                  </a:cubicBezTo>
                  <a:cubicBezTo>
                    <a:pt x="397329" y="298813"/>
                    <a:pt x="392974" y="306161"/>
                    <a:pt x="388620" y="313509"/>
                  </a:cubicBezTo>
                </a:path>
              </a:pathLst>
            </a:custGeom>
            <a:noFill/>
            <a:ln>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pic>
        <p:nvPicPr>
          <p:cNvPr id="21" name="Picture 2">
            <a:extLst>
              <a:ext uri="{FF2B5EF4-FFF2-40B4-BE49-F238E27FC236}">
                <a16:creationId xmlns:a16="http://schemas.microsoft.com/office/drawing/2014/main" id="{9865EF45-703F-E14B-81DE-AB0F57F240D2}"/>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535" b="85811" l="14579" r="82740">
                        <a14:backgroundMark x1="23279" y1="75665" x2="23279" y2="75665"/>
                        <a14:backgroundMark x1="26230" y1="79468" x2="26230" y2="79468"/>
                        <a14:backgroundMark x1="77049" y1="77567" x2="77049" y2="77567"/>
                        <a14:backgroundMark x1="73443" y1="80228" x2="73443" y2="80228"/>
                      </a14:backgroundRemoval>
                    </a14:imgEffect>
                  </a14:imgLayer>
                </a14:imgProps>
              </a:ext>
              <a:ext uri="{28A0092B-C50C-407E-A947-70E740481C1C}">
                <a14:useLocalDpi xmlns:a14="http://schemas.microsoft.com/office/drawing/2010/main" val="0"/>
              </a:ext>
            </a:extLst>
          </a:blip>
          <a:srcRect l="6059" t="47674" r="5071" b="18867"/>
          <a:stretch/>
        </p:blipFill>
        <p:spPr bwMode="auto">
          <a:xfrm rot="2531313">
            <a:off x="8023698" y="4713383"/>
            <a:ext cx="2233121" cy="519429"/>
          </a:xfrm>
          <a:prstGeom prst="ellipse">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 name="Picture 2">
            <a:extLst>
              <a:ext uri="{FF2B5EF4-FFF2-40B4-BE49-F238E27FC236}">
                <a16:creationId xmlns:a16="http://schemas.microsoft.com/office/drawing/2014/main" id="{CC601B51-D9C7-7365-ED91-86C565445779}"/>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535" b="85811" l="14579" r="82740">
                        <a14:backgroundMark x1="23279" y1="75665" x2="23279" y2="75665"/>
                        <a14:backgroundMark x1="26230" y1="79468" x2="26230" y2="79468"/>
                        <a14:backgroundMark x1="77049" y1="77567" x2="77049" y2="77567"/>
                        <a14:backgroundMark x1="73443" y1="80228" x2="73443" y2="80228"/>
                      </a14:backgroundRemoval>
                    </a14:imgEffect>
                  </a14:imgLayer>
                </a14:imgProps>
              </a:ext>
              <a:ext uri="{28A0092B-C50C-407E-A947-70E740481C1C}">
                <a14:useLocalDpi xmlns:a14="http://schemas.microsoft.com/office/drawing/2010/main" val="0"/>
              </a:ext>
            </a:extLst>
          </a:blip>
          <a:srcRect l="28719" t="18445" r="31386" b="52327"/>
          <a:stretch/>
        </p:blipFill>
        <p:spPr bwMode="auto">
          <a:xfrm rot="2531313">
            <a:off x="9013406" y="4444815"/>
            <a:ext cx="562155" cy="469821"/>
          </a:xfrm>
          <a:prstGeom prst="ellipse">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 name="TextBox 23">
            <a:extLst>
              <a:ext uri="{FF2B5EF4-FFF2-40B4-BE49-F238E27FC236}">
                <a16:creationId xmlns:a16="http://schemas.microsoft.com/office/drawing/2014/main" id="{D405A2DC-EE29-3194-8F0F-DDCBB04301A5}"/>
              </a:ext>
            </a:extLst>
          </p:cNvPr>
          <p:cNvSpPr txBox="1"/>
          <p:nvPr/>
        </p:nvSpPr>
        <p:spPr>
          <a:xfrm>
            <a:off x="9169194" y="3257870"/>
            <a:ext cx="2585964" cy="954107"/>
          </a:xfrm>
          <a:prstGeom prst="rect">
            <a:avLst/>
          </a:prstGeom>
          <a:noFill/>
        </p:spPr>
        <p:txBody>
          <a:bodyPr wrap="none" rtlCol="0">
            <a:spAutoFit/>
          </a:bodyPr>
          <a:lstStyle/>
          <a:p>
            <a:pPr algn="ctr"/>
            <a:r>
              <a:rPr lang="en-US" sz="2800" dirty="0">
                <a:solidFill>
                  <a:srgbClr val="FFFF00"/>
                </a:solidFill>
              </a:rPr>
              <a:t>Thrombogenic </a:t>
            </a:r>
          </a:p>
          <a:p>
            <a:pPr algn="ctr"/>
            <a:r>
              <a:rPr lang="en-US" sz="2800" dirty="0">
                <a:solidFill>
                  <a:srgbClr val="FFFF00"/>
                </a:solidFill>
              </a:rPr>
              <a:t> Risk</a:t>
            </a:r>
          </a:p>
        </p:txBody>
      </p:sp>
      <p:sp>
        <p:nvSpPr>
          <p:cNvPr id="26" name="TextBox 25">
            <a:extLst>
              <a:ext uri="{FF2B5EF4-FFF2-40B4-BE49-F238E27FC236}">
                <a16:creationId xmlns:a16="http://schemas.microsoft.com/office/drawing/2014/main" id="{D082CC8E-112C-B33D-5B96-4DB7318AE31A}"/>
              </a:ext>
            </a:extLst>
          </p:cNvPr>
          <p:cNvSpPr txBox="1"/>
          <p:nvPr/>
        </p:nvSpPr>
        <p:spPr>
          <a:xfrm>
            <a:off x="6759919" y="5483534"/>
            <a:ext cx="2204450" cy="954107"/>
          </a:xfrm>
          <a:prstGeom prst="rect">
            <a:avLst/>
          </a:prstGeom>
          <a:noFill/>
        </p:spPr>
        <p:txBody>
          <a:bodyPr wrap="none" rtlCol="0">
            <a:spAutoFit/>
          </a:bodyPr>
          <a:lstStyle/>
          <a:p>
            <a:pPr algn="ctr"/>
            <a:r>
              <a:rPr lang="en-US" sz="2800" dirty="0">
                <a:solidFill>
                  <a:srgbClr val="FFFF00"/>
                </a:solidFill>
              </a:rPr>
              <a:t>Atherogenic </a:t>
            </a:r>
          </a:p>
          <a:p>
            <a:pPr algn="ctr"/>
            <a:r>
              <a:rPr lang="en-US" sz="2800" dirty="0">
                <a:solidFill>
                  <a:srgbClr val="FFFF00"/>
                </a:solidFill>
              </a:rPr>
              <a:t>Risk</a:t>
            </a:r>
          </a:p>
        </p:txBody>
      </p:sp>
      <p:sp>
        <p:nvSpPr>
          <p:cNvPr id="25" name="TextBox 24">
            <a:extLst>
              <a:ext uri="{FF2B5EF4-FFF2-40B4-BE49-F238E27FC236}">
                <a16:creationId xmlns:a16="http://schemas.microsoft.com/office/drawing/2014/main" id="{58FB2913-99AA-0095-8801-AE3EB5B70950}"/>
              </a:ext>
            </a:extLst>
          </p:cNvPr>
          <p:cNvSpPr txBox="1"/>
          <p:nvPr/>
        </p:nvSpPr>
        <p:spPr>
          <a:xfrm>
            <a:off x="8217235" y="2307451"/>
            <a:ext cx="1656800" cy="954107"/>
          </a:xfrm>
          <a:prstGeom prst="rect">
            <a:avLst/>
          </a:prstGeom>
          <a:noFill/>
        </p:spPr>
        <p:txBody>
          <a:bodyPr wrap="none" rtlCol="0">
            <a:spAutoFit/>
          </a:bodyPr>
          <a:lstStyle/>
          <a:p>
            <a:pPr algn="ctr"/>
            <a:r>
              <a:rPr lang="en-US" sz="2800" dirty="0">
                <a:solidFill>
                  <a:srgbClr val="FFFF00"/>
                </a:solidFill>
              </a:rPr>
              <a:t>Vascular </a:t>
            </a:r>
          </a:p>
          <a:p>
            <a:pPr algn="ctr"/>
            <a:r>
              <a:rPr lang="en-US" sz="2800" dirty="0">
                <a:solidFill>
                  <a:srgbClr val="FFFF00"/>
                </a:solidFill>
              </a:rPr>
              <a:t> Risk</a:t>
            </a:r>
          </a:p>
        </p:txBody>
      </p:sp>
      <p:cxnSp>
        <p:nvCxnSpPr>
          <p:cNvPr id="27" name="Straight Arrow Connector 26">
            <a:extLst>
              <a:ext uri="{FF2B5EF4-FFF2-40B4-BE49-F238E27FC236}">
                <a16:creationId xmlns:a16="http://schemas.microsoft.com/office/drawing/2014/main" id="{05B8F98D-76BB-E32A-0665-89EB839BE27B}"/>
              </a:ext>
            </a:extLst>
          </p:cNvPr>
          <p:cNvCxnSpPr>
            <a:cxnSpLocks/>
          </p:cNvCxnSpPr>
          <p:nvPr/>
        </p:nvCxnSpPr>
        <p:spPr>
          <a:xfrm flipH="1">
            <a:off x="8363911" y="2841623"/>
            <a:ext cx="290701" cy="421171"/>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08643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22" presetClass="entr" presetSubtype="1"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wipe(up)">
                                      <p:cBhvr>
                                        <p:cTn id="10" dur="500"/>
                                        <p:tgtEl>
                                          <p:spTgt spid="2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fade">
                                      <p:cBhvr>
                                        <p:cTn id="15" dur="500"/>
                                        <p:tgtEl>
                                          <p:spTgt spid="26"/>
                                        </p:tgtEl>
                                      </p:cBhvr>
                                    </p:animEffect>
                                  </p:childTnLst>
                                </p:cTn>
                              </p:par>
                              <p:par>
                                <p:cTn id="16" presetID="22" presetClass="entr" presetSubtype="4" fill="hold" nodeType="withEffect">
                                  <p:stCondLst>
                                    <p:cond delay="0"/>
                                  </p:stCondLst>
                                  <p:childTnLst>
                                    <p:set>
                                      <p:cBhvr>
                                        <p:cTn id="17" dur="1" fill="hold">
                                          <p:stCondLst>
                                            <p:cond delay="0"/>
                                          </p:stCondLst>
                                        </p:cTn>
                                        <p:tgtEl>
                                          <p:spTgt spid="40"/>
                                        </p:tgtEl>
                                        <p:attrNameLst>
                                          <p:attrName>style.visibility</p:attrName>
                                        </p:attrNameLst>
                                      </p:cBhvr>
                                      <p:to>
                                        <p:strVal val="visible"/>
                                      </p:to>
                                    </p:set>
                                    <p:animEffect transition="in" filter="wipe(down)">
                                      <p:cBhvr>
                                        <p:cTn id="18" dur="500"/>
                                        <p:tgtEl>
                                          <p:spTgt spid="40"/>
                                        </p:tgtEl>
                                      </p:cBhvr>
                                    </p:animEffect>
                                  </p:childTnLst>
                                </p:cTn>
                              </p:par>
                            </p:childTnLst>
                          </p:cTn>
                        </p:par>
                        <p:par>
                          <p:cTn id="19" fill="hold">
                            <p:stCondLst>
                              <p:cond delay="500"/>
                            </p:stCondLst>
                            <p:childTnLst>
                              <p:par>
                                <p:cTn id="20" presetID="10" presetClass="entr" presetSubtype="0" fill="hold" nodeType="after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wipe(down)">
                                      <p:cBhvr>
                                        <p:cTn id="27" dur="500"/>
                                        <p:tgtEl>
                                          <p:spTgt spid="22"/>
                                        </p:tgtEl>
                                      </p:cBhvr>
                                    </p:animEffect>
                                  </p:childTnLst>
                                </p:cTn>
                              </p:par>
                              <p:par>
                                <p:cTn id="28" presetID="22" presetClass="entr" presetSubtype="1" fill="hold" nodeType="with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wipe(up)">
                                      <p:cBhvr>
                                        <p:cTn id="30" dur="500"/>
                                        <p:tgtEl>
                                          <p:spTgt spid="23"/>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fade">
                                      <p:cBhvr>
                                        <p:cTn id="3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6" grpId="0"/>
      <p:bldP spid="2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2" name="Group 101">
            <a:extLst>
              <a:ext uri="{FF2B5EF4-FFF2-40B4-BE49-F238E27FC236}">
                <a16:creationId xmlns:a16="http://schemas.microsoft.com/office/drawing/2014/main" id="{92EB0692-D744-4DDE-B016-F680AA7272D4}"/>
              </a:ext>
            </a:extLst>
          </p:cNvPr>
          <p:cNvGrpSpPr/>
          <p:nvPr/>
        </p:nvGrpSpPr>
        <p:grpSpPr>
          <a:xfrm rot="21283205">
            <a:off x="5340653" y="1490639"/>
            <a:ext cx="752789" cy="431949"/>
            <a:chOff x="3124200" y="4292451"/>
            <a:chExt cx="602942" cy="431949"/>
          </a:xfrm>
        </p:grpSpPr>
        <p:sp>
          <p:nvSpPr>
            <p:cNvPr id="182" name="Freeform: Shape 181">
              <a:extLst>
                <a:ext uri="{FF2B5EF4-FFF2-40B4-BE49-F238E27FC236}">
                  <a16:creationId xmlns:a16="http://schemas.microsoft.com/office/drawing/2014/main" id="{6CD9C6C3-A574-4C80-A664-BD3067B3C89A}"/>
                </a:ext>
              </a:extLst>
            </p:cNvPr>
            <p:cNvSpPr/>
            <p:nvPr/>
          </p:nvSpPr>
          <p:spPr>
            <a:xfrm>
              <a:off x="3210197" y="4292451"/>
              <a:ext cx="442323" cy="357898"/>
            </a:xfrm>
            <a:custGeom>
              <a:avLst/>
              <a:gdLst>
                <a:gd name="connsiteX0" fmla="*/ 0 w 442323"/>
                <a:gd name="connsiteY0" fmla="*/ 0 h 357898"/>
                <a:gd name="connsiteX1" fmla="*/ 42455 w 442323"/>
                <a:gd name="connsiteY1" fmla="*/ 39189 h 357898"/>
                <a:gd name="connsiteX2" fmla="*/ 71846 w 442323"/>
                <a:gd name="connsiteY2" fmla="*/ 58783 h 357898"/>
                <a:gd name="connsiteX3" fmla="*/ 107769 w 442323"/>
                <a:gd name="connsiteY3" fmla="*/ 84909 h 357898"/>
                <a:gd name="connsiteX4" fmla="*/ 120832 w 442323"/>
                <a:gd name="connsiteY4" fmla="*/ 101237 h 357898"/>
                <a:gd name="connsiteX5" fmla="*/ 117566 w 442323"/>
                <a:gd name="connsiteY5" fmla="*/ 130629 h 357898"/>
                <a:gd name="connsiteX6" fmla="*/ 117566 w 442323"/>
                <a:gd name="connsiteY6" fmla="*/ 186146 h 357898"/>
                <a:gd name="connsiteX7" fmla="*/ 120832 w 442323"/>
                <a:gd name="connsiteY7" fmla="*/ 222069 h 357898"/>
                <a:gd name="connsiteX8" fmla="*/ 146958 w 442323"/>
                <a:gd name="connsiteY8" fmla="*/ 264523 h 357898"/>
                <a:gd name="connsiteX9" fmla="*/ 166552 w 442323"/>
                <a:gd name="connsiteY9" fmla="*/ 287383 h 357898"/>
                <a:gd name="connsiteX10" fmla="*/ 192678 w 442323"/>
                <a:gd name="connsiteY10" fmla="*/ 300446 h 357898"/>
                <a:gd name="connsiteX11" fmla="*/ 225335 w 442323"/>
                <a:gd name="connsiteY11" fmla="*/ 329837 h 357898"/>
                <a:gd name="connsiteX12" fmla="*/ 274320 w 442323"/>
                <a:gd name="connsiteY12" fmla="*/ 355963 h 357898"/>
                <a:gd name="connsiteX13" fmla="*/ 346166 w 442323"/>
                <a:gd name="connsiteY13" fmla="*/ 355963 h 357898"/>
                <a:gd name="connsiteX14" fmla="*/ 385355 w 442323"/>
                <a:gd name="connsiteY14" fmla="*/ 355963 h 357898"/>
                <a:gd name="connsiteX15" fmla="*/ 421278 w 442323"/>
                <a:gd name="connsiteY15" fmla="*/ 352697 h 357898"/>
                <a:gd name="connsiteX16" fmla="*/ 440872 w 442323"/>
                <a:gd name="connsiteY16" fmla="*/ 326572 h 357898"/>
                <a:gd name="connsiteX17" fmla="*/ 440872 w 442323"/>
                <a:gd name="connsiteY17" fmla="*/ 310243 h 357898"/>
                <a:gd name="connsiteX18" fmla="*/ 434340 w 442323"/>
                <a:gd name="connsiteY18" fmla="*/ 303712 h 357898"/>
                <a:gd name="connsiteX19" fmla="*/ 404949 w 442323"/>
                <a:gd name="connsiteY19" fmla="*/ 297180 h 357898"/>
                <a:gd name="connsiteX20" fmla="*/ 388620 w 442323"/>
                <a:gd name="connsiteY20" fmla="*/ 313509 h 357898"/>
                <a:gd name="connsiteX0" fmla="*/ 0 w 442323"/>
                <a:gd name="connsiteY0" fmla="*/ 0 h 357898"/>
                <a:gd name="connsiteX1" fmla="*/ 42455 w 442323"/>
                <a:gd name="connsiteY1" fmla="*/ 39189 h 357898"/>
                <a:gd name="connsiteX2" fmla="*/ 71846 w 442323"/>
                <a:gd name="connsiteY2" fmla="*/ 58783 h 357898"/>
                <a:gd name="connsiteX3" fmla="*/ 107769 w 442323"/>
                <a:gd name="connsiteY3" fmla="*/ 84909 h 357898"/>
                <a:gd name="connsiteX4" fmla="*/ 120832 w 442323"/>
                <a:gd name="connsiteY4" fmla="*/ 101237 h 357898"/>
                <a:gd name="connsiteX5" fmla="*/ 117566 w 442323"/>
                <a:gd name="connsiteY5" fmla="*/ 130629 h 357898"/>
                <a:gd name="connsiteX6" fmla="*/ 117566 w 442323"/>
                <a:gd name="connsiteY6" fmla="*/ 186146 h 357898"/>
                <a:gd name="connsiteX7" fmla="*/ 120832 w 442323"/>
                <a:gd name="connsiteY7" fmla="*/ 222069 h 357898"/>
                <a:gd name="connsiteX8" fmla="*/ 146958 w 442323"/>
                <a:gd name="connsiteY8" fmla="*/ 264523 h 357898"/>
                <a:gd name="connsiteX9" fmla="*/ 166552 w 442323"/>
                <a:gd name="connsiteY9" fmla="*/ 287383 h 357898"/>
                <a:gd name="connsiteX10" fmla="*/ 192678 w 442323"/>
                <a:gd name="connsiteY10" fmla="*/ 310244 h 357898"/>
                <a:gd name="connsiteX11" fmla="*/ 225335 w 442323"/>
                <a:gd name="connsiteY11" fmla="*/ 329837 h 357898"/>
                <a:gd name="connsiteX12" fmla="*/ 274320 w 442323"/>
                <a:gd name="connsiteY12" fmla="*/ 355963 h 357898"/>
                <a:gd name="connsiteX13" fmla="*/ 346166 w 442323"/>
                <a:gd name="connsiteY13" fmla="*/ 355963 h 357898"/>
                <a:gd name="connsiteX14" fmla="*/ 385355 w 442323"/>
                <a:gd name="connsiteY14" fmla="*/ 355963 h 357898"/>
                <a:gd name="connsiteX15" fmla="*/ 421278 w 442323"/>
                <a:gd name="connsiteY15" fmla="*/ 352697 h 357898"/>
                <a:gd name="connsiteX16" fmla="*/ 440872 w 442323"/>
                <a:gd name="connsiteY16" fmla="*/ 326572 h 357898"/>
                <a:gd name="connsiteX17" fmla="*/ 440872 w 442323"/>
                <a:gd name="connsiteY17" fmla="*/ 310243 h 357898"/>
                <a:gd name="connsiteX18" fmla="*/ 434340 w 442323"/>
                <a:gd name="connsiteY18" fmla="*/ 303712 h 357898"/>
                <a:gd name="connsiteX19" fmla="*/ 404949 w 442323"/>
                <a:gd name="connsiteY19" fmla="*/ 297180 h 357898"/>
                <a:gd name="connsiteX20" fmla="*/ 388620 w 442323"/>
                <a:gd name="connsiteY20" fmla="*/ 313509 h 357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42323" h="357898">
                  <a:moveTo>
                    <a:pt x="0" y="0"/>
                  </a:moveTo>
                  <a:cubicBezTo>
                    <a:pt x="15240" y="14696"/>
                    <a:pt x="30481" y="29392"/>
                    <a:pt x="42455" y="39189"/>
                  </a:cubicBezTo>
                  <a:cubicBezTo>
                    <a:pt x="54429" y="48986"/>
                    <a:pt x="60960" y="51163"/>
                    <a:pt x="71846" y="58783"/>
                  </a:cubicBezTo>
                  <a:cubicBezTo>
                    <a:pt x="82732" y="66403"/>
                    <a:pt x="99605" y="77833"/>
                    <a:pt x="107769" y="84909"/>
                  </a:cubicBezTo>
                  <a:cubicBezTo>
                    <a:pt x="115933" y="91985"/>
                    <a:pt x="119199" y="93617"/>
                    <a:pt x="120832" y="101237"/>
                  </a:cubicBezTo>
                  <a:cubicBezTo>
                    <a:pt x="122465" y="108857"/>
                    <a:pt x="118110" y="116478"/>
                    <a:pt x="117566" y="130629"/>
                  </a:cubicBezTo>
                  <a:cubicBezTo>
                    <a:pt x="117022" y="144781"/>
                    <a:pt x="117022" y="170906"/>
                    <a:pt x="117566" y="186146"/>
                  </a:cubicBezTo>
                  <a:cubicBezTo>
                    <a:pt x="118110" y="201386"/>
                    <a:pt x="115933" y="209006"/>
                    <a:pt x="120832" y="222069"/>
                  </a:cubicBezTo>
                  <a:cubicBezTo>
                    <a:pt x="125731" y="235132"/>
                    <a:pt x="139338" y="253637"/>
                    <a:pt x="146958" y="264523"/>
                  </a:cubicBezTo>
                  <a:cubicBezTo>
                    <a:pt x="154578" y="275409"/>
                    <a:pt x="158932" y="279763"/>
                    <a:pt x="166552" y="287383"/>
                  </a:cubicBezTo>
                  <a:cubicBezTo>
                    <a:pt x="174172" y="295003"/>
                    <a:pt x="182881" y="303168"/>
                    <a:pt x="192678" y="310244"/>
                  </a:cubicBezTo>
                  <a:cubicBezTo>
                    <a:pt x="202475" y="317320"/>
                    <a:pt x="211728" y="322217"/>
                    <a:pt x="225335" y="329837"/>
                  </a:cubicBezTo>
                  <a:cubicBezTo>
                    <a:pt x="238942" y="337457"/>
                    <a:pt x="254182" y="351609"/>
                    <a:pt x="274320" y="355963"/>
                  </a:cubicBezTo>
                  <a:cubicBezTo>
                    <a:pt x="294459" y="360317"/>
                    <a:pt x="346166" y="355963"/>
                    <a:pt x="346166" y="355963"/>
                  </a:cubicBezTo>
                  <a:cubicBezTo>
                    <a:pt x="364672" y="355963"/>
                    <a:pt x="372836" y="356507"/>
                    <a:pt x="385355" y="355963"/>
                  </a:cubicBezTo>
                  <a:cubicBezTo>
                    <a:pt x="397874" y="355419"/>
                    <a:pt x="412025" y="357595"/>
                    <a:pt x="421278" y="352697"/>
                  </a:cubicBezTo>
                  <a:cubicBezTo>
                    <a:pt x="430531" y="347799"/>
                    <a:pt x="437606" y="333648"/>
                    <a:pt x="440872" y="326572"/>
                  </a:cubicBezTo>
                  <a:cubicBezTo>
                    <a:pt x="444138" y="319496"/>
                    <a:pt x="440872" y="310243"/>
                    <a:pt x="440872" y="310243"/>
                  </a:cubicBezTo>
                  <a:cubicBezTo>
                    <a:pt x="439783" y="306433"/>
                    <a:pt x="440327" y="305889"/>
                    <a:pt x="434340" y="303712"/>
                  </a:cubicBezTo>
                  <a:cubicBezTo>
                    <a:pt x="428353" y="301535"/>
                    <a:pt x="412569" y="295547"/>
                    <a:pt x="404949" y="297180"/>
                  </a:cubicBezTo>
                  <a:cubicBezTo>
                    <a:pt x="397329" y="298813"/>
                    <a:pt x="392974" y="306161"/>
                    <a:pt x="388620" y="313509"/>
                  </a:cubicBezTo>
                </a:path>
              </a:pathLst>
            </a:custGeom>
            <a:noFill/>
            <a:ln>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83" name="Freeform: Shape 182">
              <a:extLst>
                <a:ext uri="{FF2B5EF4-FFF2-40B4-BE49-F238E27FC236}">
                  <a16:creationId xmlns:a16="http://schemas.microsoft.com/office/drawing/2014/main" id="{58E68715-AB56-4984-8E7E-F4D2EC9CD984}"/>
                </a:ext>
              </a:extLst>
            </p:cNvPr>
            <p:cNvSpPr/>
            <p:nvPr/>
          </p:nvSpPr>
          <p:spPr>
            <a:xfrm>
              <a:off x="3124200" y="4333818"/>
              <a:ext cx="602942" cy="390582"/>
            </a:xfrm>
            <a:custGeom>
              <a:avLst/>
              <a:gdLst>
                <a:gd name="connsiteX0" fmla="*/ 0 w 442323"/>
                <a:gd name="connsiteY0" fmla="*/ 0 h 357898"/>
                <a:gd name="connsiteX1" fmla="*/ 42455 w 442323"/>
                <a:gd name="connsiteY1" fmla="*/ 39189 h 357898"/>
                <a:gd name="connsiteX2" fmla="*/ 71846 w 442323"/>
                <a:gd name="connsiteY2" fmla="*/ 58783 h 357898"/>
                <a:gd name="connsiteX3" fmla="*/ 107769 w 442323"/>
                <a:gd name="connsiteY3" fmla="*/ 84909 h 357898"/>
                <a:gd name="connsiteX4" fmla="*/ 120832 w 442323"/>
                <a:gd name="connsiteY4" fmla="*/ 101237 h 357898"/>
                <a:gd name="connsiteX5" fmla="*/ 117566 w 442323"/>
                <a:gd name="connsiteY5" fmla="*/ 130629 h 357898"/>
                <a:gd name="connsiteX6" fmla="*/ 117566 w 442323"/>
                <a:gd name="connsiteY6" fmla="*/ 186146 h 357898"/>
                <a:gd name="connsiteX7" fmla="*/ 120832 w 442323"/>
                <a:gd name="connsiteY7" fmla="*/ 222069 h 357898"/>
                <a:gd name="connsiteX8" fmla="*/ 146958 w 442323"/>
                <a:gd name="connsiteY8" fmla="*/ 264523 h 357898"/>
                <a:gd name="connsiteX9" fmla="*/ 166552 w 442323"/>
                <a:gd name="connsiteY9" fmla="*/ 287383 h 357898"/>
                <a:gd name="connsiteX10" fmla="*/ 192678 w 442323"/>
                <a:gd name="connsiteY10" fmla="*/ 300446 h 357898"/>
                <a:gd name="connsiteX11" fmla="*/ 225335 w 442323"/>
                <a:gd name="connsiteY11" fmla="*/ 329837 h 357898"/>
                <a:gd name="connsiteX12" fmla="*/ 274320 w 442323"/>
                <a:gd name="connsiteY12" fmla="*/ 355963 h 357898"/>
                <a:gd name="connsiteX13" fmla="*/ 346166 w 442323"/>
                <a:gd name="connsiteY13" fmla="*/ 355963 h 357898"/>
                <a:gd name="connsiteX14" fmla="*/ 385355 w 442323"/>
                <a:gd name="connsiteY14" fmla="*/ 355963 h 357898"/>
                <a:gd name="connsiteX15" fmla="*/ 421278 w 442323"/>
                <a:gd name="connsiteY15" fmla="*/ 352697 h 357898"/>
                <a:gd name="connsiteX16" fmla="*/ 440872 w 442323"/>
                <a:gd name="connsiteY16" fmla="*/ 326572 h 357898"/>
                <a:gd name="connsiteX17" fmla="*/ 440872 w 442323"/>
                <a:gd name="connsiteY17" fmla="*/ 310243 h 357898"/>
                <a:gd name="connsiteX18" fmla="*/ 434340 w 442323"/>
                <a:gd name="connsiteY18" fmla="*/ 303712 h 357898"/>
                <a:gd name="connsiteX19" fmla="*/ 404949 w 442323"/>
                <a:gd name="connsiteY19" fmla="*/ 297180 h 357898"/>
                <a:gd name="connsiteX20" fmla="*/ 388620 w 442323"/>
                <a:gd name="connsiteY20" fmla="*/ 313509 h 357898"/>
                <a:gd name="connsiteX0" fmla="*/ 0 w 442323"/>
                <a:gd name="connsiteY0" fmla="*/ 0 h 357898"/>
                <a:gd name="connsiteX1" fmla="*/ 42455 w 442323"/>
                <a:gd name="connsiteY1" fmla="*/ 39189 h 357898"/>
                <a:gd name="connsiteX2" fmla="*/ 71846 w 442323"/>
                <a:gd name="connsiteY2" fmla="*/ 58783 h 357898"/>
                <a:gd name="connsiteX3" fmla="*/ 107769 w 442323"/>
                <a:gd name="connsiteY3" fmla="*/ 84909 h 357898"/>
                <a:gd name="connsiteX4" fmla="*/ 120832 w 442323"/>
                <a:gd name="connsiteY4" fmla="*/ 101237 h 357898"/>
                <a:gd name="connsiteX5" fmla="*/ 117566 w 442323"/>
                <a:gd name="connsiteY5" fmla="*/ 130629 h 357898"/>
                <a:gd name="connsiteX6" fmla="*/ 117566 w 442323"/>
                <a:gd name="connsiteY6" fmla="*/ 186146 h 357898"/>
                <a:gd name="connsiteX7" fmla="*/ 120832 w 442323"/>
                <a:gd name="connsiteY7" fmla="*/ 222069 h 357898"/>
                <a:gd name="connsiteX8" fmla="*/ 146958 w 442323"/>
                <a:gd name="connsiteY8" fmla="*/ 264523 h 357898"/>
                <a:gd name="connsiteX9" fmla="*/ 166552 w 442323"/>
                <a:gd name="connsiteY9" fmla="*/ 287383 h 357898"/>
                <a:gd name="connsiteX10" fmla="*/ 192678 w 442323"/>
                <a:gd name="connsiteY10" fmla="*/ 310244 h 357898"/>
                <a:gd name="connsiteX11" fmla="*/ 225335 w 442323"/>
                <a:gd name="connsiteY11" fmla="*/ 329837 h 357898"/>
                <a:gd name="connsiteX12" fmla="*/ 274320 w 442323"/>
                <a:gd name="connsiteY12" fmla="*/ 355963 h 357898"/>
                <a:gd name="connsiteX13" fmla="*/ 346166 w 442323"/>
                <a:gd name="connsiteY13" fmla="*/ 355963 h 357898"/>
                <a:gd name="connsiteX14" fmla="*/ 385355 w 442323"/>
                <a:gd name="connsiteY14" fmla="*/ 355963 h 357898"/>
                <a:gd name="connsiteX15" fmla="*/ 421278 w 442323"/>
                <a:gd name="connsiteY15" fmla="*/ 352697 h 357898"/>
                <a:gd name="connsiteX16" fmla="*/ 440872 w 442323"/>
                <a:gd name="connsiteY16" fmla="*/ 326572 h 357898"/>
                <a:gd name="connsiteX17" fmla="*/ 440872 w 442323"/>
                <a:gd name="connsiteY17" fmla="*/ 310243 h 357898"/>
                <a:gd name="connsiteX18" fmla="*/ 434340 w 442323"/>
                <a:gd name="connsiteY18" fmla="*/ 303712 h 357898"/>
                <a:gd name="connsiteX19" fmla="*/ 404949 w 442323"/>
                <a:gd name="connsiteY19" fmla="*/ 297180 h 357898"/>
                <a:gd name="connsiteX20" fmla="*/ 388620 w 442323"/>
                <a:gd name="connsiteY20" fmla="*/ 313509 h 357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42323" h="357898">
                  <a:moveTo>
                    <a:pt x="0" y="0"/>
                  </a:moveTo>
                  <a:cubicBezTo>
                    <a:pt x="15240" y="14696"/>
                    <a:pt x="30481" y="29392"/>
                    <a:pt x="42455" y="39189"/>
                  </a:cubicBezTo>
                  <a:cubicBezTo>
                    <a:pt x="54429" y="48986"/>
                    <a:pt x="60960" y="51163"/>
                    <a:pt x="71846" y="58783"/>
                  </a:cubicBezTo>
                  <a:cubicBezTo>
                    <a:pt x="82732" y="66403"/>
                    <a:pt x="99605" y="77833"/>
                    <a:pt x="107769" y="84909"/>
                  </a:cubicBezTo>
                  <a:cubicBezTo>
                    <a:pt x="115933" y="91985"/>
                    <a:pt x="119199" y="93617"/>
                    <a:pt x="120832" y="101237"/>
                  </a:cubicBezTo>
                  <a:cubicBezTo>
                    <a:pt x="122465" y="108857"/>
                    <a:pt x="118110" y="116478"/>
                    <a:pt x="117566" y="130629"/>
                  </a:cubicBezTo>
                  <a:cubicBezTo>
                    <a:pt x="117022" y="144781"/>
                    <a:pt x="117022" y="170906"/>
                    <a:pt x="117566" y="186146"/>
                  </a:cubicBezTo>
                  <a:cubicBezTo>
                    <a:pt x="118110" y="201386"/>
                    <a:pt x="115933" y="209006"/>
                    <a:pt x="120832" y="222069"/>
                  </a:cubicBezTo>
                  <a:cubicBezTo>
                    <a:pt x="125731" y="235132"/>
                    <a:pt x="139338" y="253637"/>
                    <a:pt x="146958" y="264523"/>
                  </a:cubicBezTo>
                  <a:cubicBezTo>
                    <a:pt x="154578" y="275409"/>
                    <a:pt x="158932" y="279763"/>
                    <a:pt x="166552" y="287383"/>
                  </a:cubicBezTo>
                  <a:cubicBezTo>
                    <a:pt x="174172" y="295003"/>
                    <a:pt x="182881" y="303168"/>
                    <a:pt x="192678" y="310244"/>
                  </a:cubicBezTo>
                  <a:cubicBezTo>
                    <a:pt x="202475" y="317320"/>
                    <a:pt x="211728" y="322217"/>
                    <a:pt x="225335" y="329837"/>
                  </a:cubicBezTo>
                  <a:cubicBezTo>
                    <a:pt x="238942" y="337457"/>
                    <a:pt x="254182" y="351609"/>
                    <a:pt x="274320" y="355963"/>
                  </a:cubicBezTo>
                  <a:cubicBezTo>
                    <a:pt x="294459" y="360317"/>
                    <a:pt x="346166" y="355963"/>
                    <a:pt x="346166" y="355963"/>
                  </a:cubicBezTo>
                  <a:cubicBezTo>
                    <a:pt x="364672" y="355963"/>
                    <a:pt x="372836" y="356507"/>
                    <a:pt x="385355" y="355963"/>
                  </a:cubicBezTo>
                  <a:cubicBezTo>
                    <a:pt x="397874" y="355419"/>
                    <a:pt x="412025" y="357595"/>
                    <a:pt x="421278" y="352697"/>
                  </a:cubicBezTo>
                  <a:cubicBezTo>
                    <a:pt x="430531" y="347799"/>
                    <a:pt x="437606" y="333648"/>
                    <a:pt x="440872" y="326572"/>
                  </a:cubicBezTo>
                  <a:cubicBezTo>
                    <a:pt x="444138" y="319496"/>
                    <a:pt x="440872" y="310243"/>
                    <a:pt x="440872" y="310243"/>
                  </a:cubicBezTo>
                  <a:cubicBezTo>
                    <a:pt x="439783" y="306433"/>
                    <a:pt x="440327" y="305889"/>
                    <a:pt x="434340" y="303712"/>
                  </a:cubicBezTo>
                  <a:cubicBezTo>
                    <a:pt x="428353" y="301535"/>
                    <a:pt x="412569" y="295547"/>
                    <a:pt x="404949" y="297180"/>
                  </a:cubicBezTo>
                  <a:cubicBezTo>
                    <a:pt x="397329" y="298813"/>
                    <a:pt x="392974" y="306161"/>
                    <a:pt x="388620" y="313509"/>
                  </a:cubicBezTo>
                </a:path>
              </a:pathLst>
            </a:custGeom>
            <a:noFill/>
            <a:ln>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grpSp>
        <p:nvGrpSpPr>
          <p:cNvPr id="122" name="Group 121">
            <a:extLst>
              <a:ext uri="{FF2B5EF4-FFF2-40B4-BE49-F238E27FC236}">
                <a16:creationId xmlns:a16="http://schemas.microsoft.com/office/drawing/2014/main" id="{CF17C416-4AD5-45AD-B6A8-A22CC6AD00BF}"/>
              </a:ext>
            </a:extLst>
          </p:cNvPr>
          <p:cNvGrpSpPr/>
          <p:nvPr/>
        </p:nvGrpSpPr>
        <p:grpSpPr>
          <a:xfrm rot="1704868">
            <a:off x="5752116" y="1953200"/>
            <a:ext cx="630054" cy="635780"/>
            <a:chOff x="6840468" y="2190955"/>
            <a:chExt cx="418595" cy="602942"/>
          </a:xfrm>
        </p:grpSpPr>
        <p:sp>
          <p:nvSpPr>
            <p:cNvPr id="178" name="Freeform: Shape 177">
              <a:extLst>
                <a:ext uri="{FF2B5EF4-FFF2-40B4-BE49-F238E27FC236}">
                  <a16:creationId xmlns:a16="http://schemas.microsoft.com/office/drawing/2014/main" id="{6596F703-F8BC-4AC4-AD8D-99330F5768E8}"/>
                </a:ext>
              </a:extLst>
            </p:cNvPr>
            <p:cNvSpPr/>
            <p:nvPr/>
          </p:nvSpPr>
          <p:spPr>
            <a:xfrm rot="14067258" flipH="1">
              <a:off x="6798255" y="2376316"/>
              <a:ext cx="442323" cy="357898"/>
            </a:xfrm>
            <a:custGeom>
              <a:avLst/>
              <a:gdLst>
                <a:gd name="connsiteX0" fmla="*/ 0 w 442323"/>
                <a:gd name="connsiteY0" fmla="*/ 0 h 357898"/>
                <a:gd name="connsiteX1" fmla="*/ 42455 w 442323"/>
                <a:gd name="connsiteY1" fmla="*/ 39189 h 357898"/>
                <a:gd name="connsiteX2" fmla="*/ 71846 w 442323"/>
                <a:gd name="connsiteY2" fmla="*/ 58783 h 357898"/>
                <a:gd name="connsiteX3" fmla="*/ 107769 w 442323"/>
                <a:gd name="connsiteY3" fmla="*/ 84909 h 357898"/>
                <a:gd name="connsiteX4" fmla="*/ 120832 w 442323"/>
                <a:gd name="connsiteY4" fmla="*/ 101237 h 357898"/>
                <a:gd name="connsiteX5" fmla="*/ 117566 w 442323"/>
                <a:gd name="connsiteY5" fmla="*/ 130629 h 357898"/>
                <a:gd name="connsiteX6" fmla="*/ 117566 w 442323"/>
                <a:gd name="connsiteY6" fmla="*/ 186146 h 357898"/>
                <a:gd name="connsiteX7" fmla="*/ 120832 w 442323"/>
                <a:gd name="connsiteY7" fmla="*/ 222069 h 357898"/>
                <a:gd name="connsiteX8" fmla="*/ 146958 w 442323"/>
                <a:gd name="connsiteY8" fmla="*/ 264523 h 357898"/>
                <a:gd name="connsiteX9" fmla="*/ 166552 w 442323"/>
                <a:gd name="connsiteY9" fmla="*/ 287383 h 357898"/>
                <a:gd name="connsiteX10" fmla="*/ 192678 w 442323"/>
                <a:gd name="connsiteY10" fmla="*/ 300446 h 357898"/>
                <a:gd name="connsiteX11" fmla="*/ 225335 w 442323"/>
                <a:gd name="connsiteY11" fmla="*/ 329837 h 357898"/>
                <a:gd name="connsiteX12" fmla="*/ 274320 w 442323"/>
                <a:gd name="connsiteY12" fmla="*/ 355963 h 357898"/>
                <a:gd name="connsiteX13" fmla="*/ 346166 w 442323"/>
                <a:gd name="connsiteY13" fmla="*/ 355963 h 357898"/>
                <a:gd name="connsiteX14" fmla="*/ 385355 w 442323"/>
                <a:gd name="connsiteY14" fmla="*/ 355963 h 357898"/>
                <a:gd name="connsiteX15" fmla="*/ 421278 w 442323"/>
                <a:gd name="connsiteY15" fmla="*/ 352697 h 357898"/>
                <a:gd name="connsiteX16" fmla="*/ 440872 w 442323"/>
                <a:gd name="connsiteY16" fmla="*/ 326572 h 357898"/>
                <a:gd name="connsiteX17" fmla="*/ 440872 w 442323"/>
                <a:gd name="connsiteY17" fmla="*/ 310243 h 357898"/>
                <a:gd name="connsiteX18" fmla="*/ 434340 w 442323"/>
                <a:gd name="connsiteY18" fmla="*/ 303712 h 357898"/>
                <a:gd name="connsiteX19" fmla="*/ 404949 w 442323"/>
                <a:gd name="connsiteY19" fmla="*/ 297180 h 357898"/>
                <a:gd name="connsiteX20" fmla="*/ 388620 w 442323"/>
                <a:gd name="connsiteY20" fmla="*/ 313509 h 357898"/>
                <a:gd name="connsiteX0" fmla="*/ 0 w 442323"/>
                <a:gd name="connsiteY0" fmla="*/ 0 h 357898"/>
                <a:gd name="connsiteX1" fmla="*/ 42455 w 442323"/>
                <a:gd name="connsiteY1" fmla="*/ 39189 h 357898"/>
                <a:gd name="connsiteX2" fmla="*/ 71846 w 442323"/>
                <a:gd name="connsiteY2" fmla="*/ 58783 h 357898"/>
                <a:gd name="connsiteX3" fmla="*/ 107769 w 442323"/>
                <a:gd name="connsiteY3" fmla="*/ 84909 h 357898"/>
                <a:gd name="connsiteX4" fmla="*/ 120832 w 442323"/>
                <a:gd name="connsiteY4" fmla="*/ 101237 h 357898"/>
                <a:gd name="connsiteX5" fmla="*/ 117566 w 442323"/>
                <a:gd name="connsiteY5" fmla="*/ 130629 h 357898"/>
                <a:gd name="connsiteX6" fmla="*/ 117566 w 442323"/>
                <a:gd name="connsiteY6" fmla="*/ 186146 h 357898"/>
                <a:gd name="connsiteX7" fmla="*/ 120832 w 442323"/>
                <a:gd name="connsiteY7" fmla="*/ 222069 h 357898"/>
                <a:gd name="connsiteX8" fmla="*/ 146958 w 442323"/>
                <a:gd name="connsiteY8" fmla="*/ 264523 h 357898"/>
                <a:gd name="connsiteX9" fmla="*/ 166552 w 442323"/>
                <a:gd name="connsiteY9" fmla="*/ 287383 h 357898"/>
                <a:gd name="connsiteX10" fmla="*/ 192678 w 442323"/>
                <a:gd name="connsiteY10" fmla="*/ 310244 h 357898"/>
                <a:gd name="connsiteX11" fmla="*/ 225335 w 442323"/>
                <a:gd name="connsiteY11" fmla="*/ 329837 h 357898"/>
                <a:gd name="connsiteX12" fmla="*/ 274320 w 442323"/>
                <a:gd name="connsiteY12" fmla="*/ 355963 h 357898"/>
                <a:gd name="connsiteX13" fmla="*/ 346166 w 442323"/>
                <a:gd name="connsiteY13" fmla="*/ 355963 h 357898"/>
                <a:gd name="connsiteX14" fmla="*/ 385355 w 442323"/>
                <a:gd name="connsiteY14" fmla="*/ 355963 h 357898"/>
                <a:gd name="connsiteX15" fmla="*/ 421278 w 442323"/>
                <a:gd name="connsiteY15" fmla="*/ 352697 h 357898"/>
                <a:gd name="connsiteX16" fmla="*/ 440872 w 442323"/>
                <a:gd name="connsiteY16" fmla="*/ 326572 h 357898"/>
                <a:gd name="connsiteX17" fmla="*/ 440872 w 442323"/>
                <a:gd name="connsiteY17" fmla="*/ 310243 h 357898"/>
                <a:gd name="connsiteX18" fmla="*/ 434340 w 442323"/>
                <a:gd name="connsiteY18" fmla="*/ 303712 h 357898"/>
                <a:gd name="connsiteX19" fmla="*/ 404949 w 442323"/>
                <a:gd name="connsiteY19" fmla="*/ 297180 h 357898"/>
                <a:gd name="connsiteX20" fmla="*/ 388620 w 442323"/>
                <a:gd name="connsiteY20" fmla="*/ 313509 h 357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42323" h="357898">
                  <a:moveTo>
                    <a:pt x="0" y="0"/>
                  </a:moveTo>
                  <a:cubicBezTo>
                    <a:pt x="15240" y="14696"/>
                    <a:pt x="30481" y="29392"/>
                    <a:pt x="42455" y="39189"/>
                  </a:cubicBezTo>
                  <a:cubicBezTo>
                    <a:pt x="54429" y="48986"/>
                    <a:pt x="60960" y="51163"/>
                    <a:pt x="71846" y="58783"/>
                  </a:cubicBezTo>
                  <a:cubicBezTo>
                    <a:pt x="82732" y="66403"/>
                    <a:pt x="99605" y="77833"/>
                    <a:pt x="107769" y="84909"/>
                  </a:cubicBezTo>
                  <a:cubicBezTo>
                    <a:pt x="115933" y="91985"/>
                    <a:pt x="119199" y="93617"/>
                    <a:pt x="120832" y="101237"/>
                  </a:cubicBezTo>
                  <a:cubicBezTo>
                    <a:pt x="122465" y="108857"/>
                    <a:pt x="118110" y="116478"/>
                    <a:pt x="117566" y="130629"/>
                  </a:cubicBezTo>
                  <a:cubicBezTo>
                    <a:pt x="117022" y="144781"/>
                    <a:pt x="117022" y="170906"/>
                    <a:pt x="117566" y="186146"/>
                  </a:cubicBezTo>
                  <a:cubicBezTo>
                    <a:pt x="118110" y="201386"/>
                    <a:pt x="115933" y="209006"/>
                    <a:pt x="120832" y="222069"/>
                  </a:cubicBezTo>
                  <a:cubicBezTo>
                    <a:pt x="125731" y="235132"/>
                    <a:pt x="139338" y="253637"/>
                    <a:pt x="146958" y="264523"/>
                  </a:cubicBezTo>
                  <a:cubicBezTo>
                    <a:pt x="154578" y="275409"/>
                    <a:pt x="158932" y="279763"/>
                    <a:pt x="166552" y="287383"/>
                  </a:cubicBezTo>
                  <a:cubicBezTo>
                    <a:pt x="174172" y="295003"/>
                    <a:pt x="182881" y="303168"/>
                    <a:pt x="192678" y="310244"/>
                  </a:cubicBezTo>
                  <a:cubicBezTo>
                    <a:pt x="202475" y="317320"/>
                    <a:pt x="211728" y="322217"/>
                    <a:pt x="225335" y="329837"/>
                  </a:cubicBezTo>
                  <a:cubicBezTo>
                    <a:pt x="238942" y="337457"/>
                    <a:pt x="254182" y="351609"/>
                    <a:pt x="274320" y="355963"/>
                  </a:cubicBezTo>
                  <a:cubicBezTo>
                    <a:pt x="294459" y="360317"/>
                    <a:pt x="346166" y="355963"/>
                    <a:pt x="346166" y="355963"/>
                  </a:cubicBezTo>
                  <a:cubicBezTo>
                    <a:pt x="364672" y="355963"/>
                    <a:pt x="372836" y="356507"/>
                    <a:pt x="385355" y="355963"/>
                  </a:cubicBezTo>
                  <a:cubicBezTo>
                    <a:pt x="397874" y="355419"/>
                    <a:pt x="412025" y="357595"/>
                    <a:pt x="421278" y="352697"/>
                  </a:cubicBezTo>
                  <a:cubicBezTo>
                    <a:pt x="430531" y="347799"/>
                    <a:pt x="437606" y="333648"/>
                    <a:pt x="440872" y="326572"/>
                  </a:cubicBezTo>
                  <a:cubicBezTo>
                    <a:pt x="444138" y="319496"/>
                    <a:pt x="440872" y="310243"/>
                    <a:pt x="440872" y="310243"/>
                  </a:cubicBezTo>
                  <a:cubicBezTo>
                    <a:pt x="439783" y="306433"/>
                    <a:pt x="440327" y="305889"/>
                    <a:pt x="434340" y="303712"/>
                  </a:cubicBezTo>
                  <a:cubicBezTo>
                    <a:pt x="428353" y="301535"/>
                    <a:pt x="412569" y="295547"/>
                    <a:pt x="404949" y="297180"/>
                  </a:cubicBezTo>
                  <a:cubicBezTo>
                    <a:pt x="397329" y="298813"/>
                    <a:pt x="392974" y="306161"/>
                    <a:pt x="388620" y="313509"/>
                  </a:cubicBezTo>
                </a:path>
              </a:pathLst>
            </a:custGeom>
            <a:noFill/>
            <a:ln>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79" name="Freeform: Shape 178">
              <a:extLst>
                <a:ext uri="{FF2B5EF4-FFF2-40B4-BE49-F238E27FC236}">
                  <a16:creationId xmlns:a16="http://schemas.microsoft.com/office/drawing/2014/main" id="{0879C390-3B22-40B7-B29A-8F9897788D38}"/>
                </a:ext>
              </a:extLst>
            </p:cNvPr>
            <p:cNvSpPr/>
            <p:nvPr/>
          </p:nvSpPr>
          <p:spPr>
            <a:xfrm rot="14067258" flipH="1">
              <a:off x="6762301" y="2297135"/>
              <a:ext cx="602942" cy="390582"/>
            </a:xfrm>
            <a:custGeom>
              <a:avLst/>
              <a:gdLst>
                <a:gd name="connsiteX0" fmla="*/ 0 w 442323"/>
                <a:gd name="connsiteY0" fmla="*/ 0 h 357898"/>
                <a:gd name="connsiteX1" fmla="*/ 42455 w 442323"/>
                <a:gd name="connsiteY1" fmla="*/ 39189 h 357898"/>
                <a:gd name="connsiteX2" fmla="*/ 71846 w 442323"/>
                <a:gd name="connsiteY2" fmla="*/ 58783 h 357898"/>
                <a:gd name="connsiteX3" fmla="*/ 107769 w 442323"/>
                <a:gd name="connsiteY3" fmla="*/ 84909 h 357898"/>
                <a:gd name="connsiteX4" fmla="*/ 120832 w 442323"/>
                <a:gd name="connsiteY4" fmla="*/ 101237 h 357898"/>
                <a:gd name="connsiteX5" fmla="*/ 117566 w 442323"/>
                <a:gd name="connsiteY5" fmla="*/ 130629 h 357898"/>
                <a:gd name="connsiteX6" fmla="*/ 117566 w 442323"/>
                <a:gd name="connsiteY6" fmla="*/ 186146 h 357898"/>
                <a:gd name="connsiteX7" fmla="*/ 120832 w 442323"/>
                <a:gd name="connsiteY7" fmla="*/ 222069 h 357898"/>
                <a:gd name="connsiteX8" fmla="*/ 146958 w 442323"/>
                <a:gd name="connsiteY8" fmla="*/ 264523 h 357898"/>
                <a:gd name="connsiteX9" fmla="*/ 166552 w 442323"/>
                <a:gd name="connsiteY9" fmla="*/ 287383 h 357898"/>
                <a:gd name="connsiteX10" fmla="*/ 192678 w 442323"/>
                <a:gd name="connsiteY10" fmla="*/ 300446 h 357898"/>
                <a:gd name="connsiteX11" fmla="*/ 225335 w 442323"/>
                <a:gd name="connsiteY11" fmla="*/ 329837 h 357898"/>
                <a:gd name="connsiteX12" fmla="*/ 274320 w 442323"/>
                <a:gd name="connsiteY12" fmla="*/ 355963 h 357898"/>
                <a:gd name="connsiteX13" fmla="*/ 346166 w 442323"/>
                <a:gd name="connsiteY13" fmla="*/ 355963 h 357898"/>
                <a:gd name="connsiteX14" fmla="*/ 385355 w 442323"/>
                <a:gd name="connsiteY14" fmla="*/ 355963 h 357898"/>
                <a:gd name="connsiteX15" fmla="*/ 421278 w 442323"/>
                <a:gd name="connsiteY15" fmla="*/ 352697 h 357898"/>
                <a:gd name="connsiteX16" fmla="*/ 440872 w 442323"/>
                <a:gd name="connsiteY16" fmla="*/ 326572 h 357898"/>
                <a:gd name="connsiteX17" fmla="*/ 440872 w 442323"/>
                <a:gd name="connsiteY17" fmla="*/ 310243 h 357898"/>
                <a:gd name="connsiteX18" fmla="*/ 434340 w 442323"/>
                <a:gd name="connsiteY18" fmla="*/ 303712 h 357898"/>
                <a:gd name="connsiteX19" fmla="*/ 404949 w 442323"/>
                <a:gd name="connsiteY19" fmla="*/ 297180 h 357898"/>
                <a:gd name="connsiteX20" fmla="*/ 388620 w 442323"/>
                <a:gd name="connsiteY20" fmla="*/ 313509 h 357898"/>
                <a:gd name="connsiteX0" fmla="*/ 0 w 442323"/>
                <a:gd name="connsiteY0" fmla="*/ 0 h 357898"/>
                <a:gd name="connsiteX1" fmla="*/ 42455 w 442323"/>
                <a:gd name="connsiteY1" fmla="*/ 39189 h 357898"/>
                <a:gd name="connsiteX2" fmla="*/ 71846 w 442323"/>
                <a:gd name="connsiteY2" fmla="*/ 58783 h 357898"/>
                <a:gd name="connsiteX3" fmla="*/ 107769 w 442323"/>
                <a:gd name="connsiteY3" fmla="*/ 84909 h 357898"/>
                <a:gd name="connsiteX4" fmla="*/ 120832 w 442323"/>
                <a:gd name="connsiteY4" fmla="*/ 101237 h 357898"/>
                <a:gd name="connsiteX5" fmla="*/ 117566 w 442323"/>
                <a:gd name="connsiteY5" fmla="*/ 130629 h 357898"/>
                <a:gd name="connsiteX6" fmla="*/ 117566 w 442323"/>
                <a:gd name="connsiteY6" fmla="*/ 186146 h 357898"/>
                <a:gd name="connsiteX7" fmla="*/ 120832 w 442323"/>
                <a:gd name="connsiteY7" fmla="*/ 222069 h 357898"/>
                <a:gd name="connsiteX8" fmla="*/ 146958 w 442323"/>
                <a:gd name="connsiteY8" fmla="*/ 264523 h 357898"/>
                <a:gd name="connsiteX9" fmla="*/ 166552 w 442323"/>
                <a:gd name="connsiteY9" fmla="*/ 287383 h 357898"/>
                <a:gd name="connsiteX10" fmla="*/ 192678 w 442323"/>
                <a:gd name="connsiteY10" fmla="*/ 310244 h 357898"/>
                <a:gd name="connsiteX11" fmla="*/ 225335 w 442323"/>
                <a:gd name="connsiteY11" fmla="*/ 329837 h 357898"/>
                <a:gd name="connsiteX12" fmla="*/ 274320 w 442323"/>
                <a:gd name="connsiteY12" fmla="*/ 355963 h 357898"/>
                <a:gd name="connsiteX13" fmla="*/ 346166 w 442323"/>
                <a:gd name="connsiteY13" fmla="*/ 355963 h 357898"/>
                <a:gd name="connsiteX14" fmla="*/ 385355 w 442323"/>
                <a:gd name="connsiteY14" fmla="*/ 355963 h 357898"/>
                <a:gd name="connsiteX15" fmla="*/ 421278 w 442323"/>
                <a:gd name="connsiteY15" fmla="*/ 352697 h 357898"/>
                <a:gd name="connsiteX16" fmla="*/ 440872 w 442323"/>
                <a:gd name="connsiteY16" fmla="*/ 326572 h 357898"/>
                <a:gd name="connsiteX17" fmla="*/ 440872 w 442323"/>
                <a:gd name="connsiteY17" fmla="*/ 310243 h 357898"/>
                <a:gd name="connsiteX18" fmla="*/ 434340 w 442323"/>
                <a:gd name="connsiteY18" fmla="*/ 303712 h 357898"/>
                <a:gd name="connsiteX19" fmla="*/ 404949 w 442323"/>
                <a:gd name="connsiteY19" fmla="*/ 297180 h 357898"/>
                <a:gd name="connsiteX20" fmla="*/ 388620 w 442323"/>
                <a:gd name="connsiteY20" fmla="*/ 313509 h 357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42323" h="357898">
                  <a:moveTo>
                    <a:pt x="0" y="0"/>
                  </a:moveTo>
                  <a:cubicBezTo>
                    <a:pt x="15240" y="14696"/>
                    <a:pt x="30481" y="29392"/>
                    <a:pt x="42455" y="39189"/>
                  </a:cubicBezTo>
                  <a:cubicBezTo>
                    <a:pt x="54429" y="48986"/>
                    <a:pt x="60960" y="51163"/>
                    <a:pt x="71846" y="58783"/>
                  </a:cubicBezTo>
                  <a:cubicBezTo>
                    <a:pt x="82732" y="66403"/>
                    <a:pt x="99605" y="77833"/>
                    <a:pt x="107769" y="84909"/>
                  </a:cubicBezTo>
                  <a:cubicBezTo>
                    <a:pt x="115933" y="91985"/>
                    <a:pt x="119199" y="93617"/>
                    <a:pt x="120832" y="101237"/>
                  </a:cubicBezTo>
                  <a:cubicBezTo>
                    <a:pt x="122465" y="108857"/>
                    <a:pt x="118110" y="116478"/>
                    <a:pt x="117566" y="130629"/>
                  </a:cubicBezTo>
                  <a:cubicBezTo>
                    <a:pt x="117022" y="144781"/>
                    <a:pt x="117022" y="170906"/>
                    <a:pt x="117566" y="186146"/>
                  </a:cubicBezTo>
                  <a:cubicBezTo>
                    <a:pt x="118110" y="201386"/>
                    <a:pt x="115933" y="209006"/>
                    <a:pt x="120832" y="222069"/>
                  </a:cubicBezTo>
                  <a:cubicBezTo>
                    <a:pt x="125731" y="235132"/>
                    <a:pt x="139338" y="253637"/>
                    <a:pt x="146958" y="264523"/>
                  </a:cubicBezTo>
                  <a:cubicBezTo>
                    <a:pt x="154578" y="275409"/>
                    <a:pt x="158932" y="279763"/>
                    <a:pt x="166552" y="287383"/>
                  </a:cubicBezTo>
                  <a:cubicBezTo>
                    <a:pt x="174172" y="295003"/>
                    <a:pt x="182881" y="303168"/>
                    <a:pt x="192678" y="310244"/>
                  </a:cubicBezTo>
                  <a:cubicBezTo>
                    <a:pt x="202475" y="317320"/>
                    <a:pt x="211728" y="322217"/>
                    <a:pt x="225335" y="329837"/>
                  </a:cubicBezTo>
                  <a:cubicBezTo>
                    <a:pt x="238942" y="337457"/>
                    <a:pt x="254182" y="351609"/>
                    <a:pt x="274320" y="355963"/>
                  </a:cubicBezTo>
                  <a:cubicBezTo>
                    <a:pt x="294459" y="360317"/>
                    <a:pt x="346166" y="355963"/>
                    <a:pt x="346166" y="355963"/>
                  </a:cubicBezTo>
                  <a:cubicBezTo>
                    <a:pt x="364672" y="355963"/>
                    <a:pt x="372836" y="356507"/>
                    <a:pt x="385355" y="355963"/>
                  </a:cubicBezTo>
                  <a:cubicBezTo>
                    <a:pt x="397874" y="355419"/>
                    <a:pt x="412025" y="357595"/>
                    <a:pt x="421278" y="352697"/>
                  </a:cubicBezTo>
                  <a:cubicBezTo>
                    <a:pt x="430531" y="347799"/>
                    <a:pt x="437606" y="333648"/>
                    <a:pt x="440872" y="326572"/>
                  </a:cubicBezTo>
                  <a:cubicBezTo>
                    <a:pt x="444138" y="319496"/>
                    <a:pt x="440872" y="310243"/>
                    <a:pt x="440872" y="310243"/>
                  </a:cubicBezTo>
                  <a:cubicBezTo>
                    <a:pt x="439783" y="306433"/>
                    <a:pt x="440327" y="305889"/>
                    <a:pt x="434340" y="303712"/>
                  </a:cubicBezTo>
                  <a:cubicBezTo>
                    <a:pt x="428353" y="301535"/>
                    <a:pt x="412569" y="295547"/>
                    <a:pt x="404949" y="297180"/>
                  </a:cubicBezTo>
                  <a:cubicBezTo>
                    <a:pt x="397329" y="298813"/>
                    <a:pt x="392974" y="306161"/>
                    <a:pt x="388620" y="313509"/>
                  </a:cubicBezTo>
                </a:path>
              </a:pathLst>
            </a:custGeom>
            <a:noFill/>
            <a:ln>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grpSp>
        <p:nvGrpSpPr>
          <p:cNvPr id="142" name="Group 141">
            <a:extLst>
              <a:ext uri="{FF2B5EF4-FFF2-40B4-BE49-F238E27FC236}">
                <a16:creationId xmlns:a16="http://schemas.microsoft.com/office/drawing/2014/main" id="{3B09BECF-2E3F-42BB-871C-620E6DB4BA3B}"/>
              </a:ext>
            </a:extLst>
          </p:cNvPr>
          <p:cNvGrpSpPr/>
          <p:nvPr/>
        </p:nvGrpSpPr>
        <p:grpSpPr>
          <a:xfrm rot="963660">
            <a:off x="4350817" y="1538291"/>
            <a:ext cx="1129373" cy="635780"/>
            <a:chOff x="6840468" y="2190955"/>
            <a:chExt cx="418595" cy="602942"/>
          </a:xfrm>
        </p:grpSpPr>
        <p:sp>
          <p:nvSpPr>
            <p:cNvPr id="174" name="Freeform: Shape 173">
              <a:extLst>
                <a:ext uri="{FF2B5EF4-FFF2-40B4-BE49-F238E27FC236}">
                  <a16:creationId xmlns:a16="http://schemas.microsoft.com/office/drawing/2014/main" id="{E477DD12-C3A6-4298-AD4C-18C98F563C2B}"/>
                </a:ext>
              </a:extLst>
            </p:cNvPr>
            <p:cNvSpPr/>
            <p:nvPr/>
          </p:nvSpPr>
          <p:spPr>
            <a:xfrm rot="14067258" flipH="1">
              <a:off x="6798255" y="2376316"/>
              <a:ext cx="442323" cy="357898"/>
            </a:xfrm>
            <a:custGeom>
              <a:avLst/>
              <a:gdLst>
                <a:gd name="connsiteX0" fmla="*/ 0 w 442323"/>
                <a:gd name="connsiteY0" fmla="*/ 0 h 357898"/>
                <a:gd name="connsiteX1" fmla="*/ 42455 w 442323"/>
                <a:gd name="connsiteY1" fmla="*/ 39189 h 357898"/>
                <a:gd name="connsiteX2" fmla="*/ 71846 w 442323"/>
                <a:gd name="connsiteY2" fmla="*/ 58783 h 357898"/>
                <a:gd name="connsiteX3" fmla="*/ 107769 w 442323"/>
                <a:gd name="connsiteY3" fmla="*/ 84909 h 357898"/>
                <a:gd name="connsiteX4" fmla="*/ 120832 w 442323"/>
                <a:gd name="connsiteY4" fmla="*/ 101237 h 357898"/>
                <a:gd name="connsiteX5" fmla="*/ 117566 w 442323"/>
                <a:gd name="connsiteY5" fmla="*/ 130629 h 357898"/>
                <a:gd name="connsiteX6" fmla="*/ 117566 w 442323"/>
                <a:gd name="connsiteY6" fmla="*/ 186146 h 357898"/>
                <a:gd name="connsiteX7" fmla="*/ 120832 w 442323"/>
                <a:gd name="connsiteY7" fmla="*/ 222069 h 357898"/>
                <a:gd name="connsiteX8" fmla="*/ 146958 w 442323"/>
                <a:gd name="connsiteY8" fmla="*/ 264523 h 357898"/>
                <a:gd name="connsiteX9" fmla="*/ 166552 w 442323"/>
                <a:gd name="connsiteY9" fmla="*/ 287383 h 357898"/>
                <a:gd name="connsiteX10" fmla="*/ 192678 w 442323"/>
                <a:gd name="connsiteY10" fmla="*/ 300446 h 357898"/>
                <a:gd name="connsiteX11" fmla="*/ 225335 w 442323"/>
                <a:gd name="connsiteY11" fmla="*/ 329837 h 357898"/>
                <a:gd name="connsiteX12" fmla="*/ 274320 w 442323"/>
                <a:gd name="connsiteY12" fmla="*/ 355963 h 357898"/>
                <a:gd name="connsiteX13" fmla="*/ 346166 w 442323"/>
                <a:gd name="connsiteY13" fmla="*/ 355963 h 357898"/>
                <a:gd name="connsiteX14" fmla="*/ 385355 w 442323"/>
                <a:gd name="connsiteY14" fmla="*/ 355963 h 357898"/>
                <a:gd name="connsiteX15" fmla="*/ 421278 w 442323"/>
                <a:gd name="connsiteY15" fmla="*/ 352697 h 357898"/>
                <a:gd name="connsiteX16" fmla="*/ 440872 w 442323"/>
                <a:gd name="connsiteY16" fmla="*/ 326572 h 357898"/>
                <a:gd name="connsiteX17" fmla="*/ 440872 w 442323"/>
                <a:gd name="connsiteY17" fmla="*/ 310243 h 357898"/>
                <a:gd name="connsiteX18" fmla="*/ 434340 w 442323"/>
                <a:gd name="connsiteY18" fmla="*/ 303712 h 357898"/>
                <a:gd name="connsiteX19" fmla="*/ 404949 w 442323"/>
                <a:gd name="connsiteY19" fmla="*/ 297180 h 357898"/>
                <a:gd name="connsiteX20" fmla="*/ 388620 w 442323"/>
                <a:gd name="connsiteY20" fmla="*/ 313509 h 357898"/>
                <a:gd name="connsiteX0" fmla="*/ 0 w 442323"/>
                <a:gd name="connsiteY0" fmla="*/ 0 h 357898"/>
                <a:gd name="connsiteX1" fmla="*/ 42455 w 442323"/>
                <a:gd name="connsiteY1" fmla="*/ 39189 h 357898"/>
                <a:gd name="connsiteX2" fmla="*/ 71846 w 442323"/>
                <a:gd name="connsiteY2" fmla="*/ 58783 h 357898"/>
                <a:gd name="connsiteX3" fmla="*/ 107769 w 442323"/>
                <a:gd name="connsiteY3" fmla="*/ 84909 h 357898"/>
                <a:gd name="connsiteX4" fmla="*/ 120832 w 442323"/>
                <a:gd name="connsiteY4" fmla="*/ 101237 h 357898"/>
                <a:gd name="connsiteX5" fmla="*/ 117566 w 442323"/>
                <a:gd name="connsiteY5" fmla="*/ 130629 h 357898"/>
                <a:gd name="connsiteX6" fmla="*/ 117566 w 442323"/>
                <a:gd name="connsiteY6" fmla="*/ 186146 h 357898"/>
                <a:gd name="connsiteX7" fmla="*/ 120832 w 442323"/>
                <a:gd name="connsiteY7" fmla="*/ 222069 h 357898"/>
                <a:gd name="connsiteX8" fmla="*/ 146958 w 442323"/>
                <a:gd name="connsiteY8" fmla="*/ 264523 h 357898"/>
                <a:gd name="connsiteX9" fmla="*/ 166552 w 442323"/>
                <a:gd name="connsiteY9" fmla="*/ 287383 h 357898"/>
                <a:gd name="connsiteX10" fmla="*/ 192678 w 442323"/>
                <a:gd name="connsiteY10" fmla="*/ 310244 h 357898"/>
                <a:gd name="connsiteX11" fmla="*/ 225335 w 442323"/>
                <a:gd name="connsiteY11" fmla="*/ 329837 h 357898"/>
                <a:gd name="connsiteX12" fmla="*/ 274320 w 442323"/>
                <a:gd name="connsiteY12" fmla="*/ 355963 h 357898"/>
                <a:gd name="connsiteX13" fmla="*/ 346166 w 442323"/>
                <a:gd name="connsiteY13" fmla="*/ 355963 h 357898"/>
                <a:gd name="connsiteX14" fmla="*/ 385355 w 442323"/>
                <a:gd name="connsiteY14" fmla="*/ 355963 h 357898"/>
                <a:gd name="connsiteX15" fmla="*/ 421278 w 442323"/>
                <a:gd name="connsiteY15" fmla="*/ 352697 h 357898"/>
                <a:gd name="connsiteX16" fmla="*/ 440872 w 442323"/>
                <a:gd name="connsiteY16" fmla="*/ 326572 h 357898"/>
                <a:gd name="connsiteX17" fmla="*/ 440872 w 442323"/>
                <a:gd name="connsiteY17" fmla="*/ 310243 h 357898"/>
                <a:gd name="connsiteX18" fmla="*/ 434340 w 442323"/>
                <a:gd name="connsiteY18" fmla="*/ 303712 h 357898"/>
                <a:gd name="connsiteX19" fmla="*/ 404949 w 442323"/>
                <a:gd name="connsiteY19" fmla="*/ 297180 h 357898"/>
                <a:gd name="connsiteX20" fmla="*/ 388620 w 442323"/>
                <a:gd name="connsiteY20" fmla="*/ 313509 h 357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42323" h="357898">
                  <a:moveTo>
                    <a:pt x="0" y="0"/>
                  </a:moveTo>
                  <a:cubicBezTo>
                    <a:pt x="15240" y="14696"/>
                    <a:pt x="30481" y="29392"/>
                    <a:pt x="42455" y="39189"/>
                  </a:cubicBezTo>
                  <a:cubicBezTo>
                    <a:pt x="54429" y="48986"/>
                    <a:pt x="60960" y="51163"/>
                    <a:pt x="71846" y="58783"/>
                  </a:cubicBezTo>
                  <a:cubicBezTo>
                    <a:pt x="82732" y="66403"/>
                    <a:pt x="99605" y="77833"/>
                    <a:pt x="107769" y="84909"/>
                  </a:cubicBezTo>
                  <a:cubicBezTo>
                    <a:pt x="115933" y="91985"/>
                    <a:pt x="119199" y="93617"/>
                    <a:pt x="120832" y="101237"/>
                  </a:cubicBezTo>
                  <a:cubicBezTo>
                    <a:pt x="122465" y="108857"/>
                    <a:pt x="118110" y="116478"/>
                    <a:pt x="117566" y="130629"/>
                  </a:cubicBezTo>
                  <a:cubicBezTo>
                    <a:pt x="117022" y="144781"/>
                    <a:pt x="117022" y="170906"/>
                    <a:pt x="117566" y="186146"/>
                  </a:cubicBezTo>
                  <a:cubicBezTo>
                    <a:pt x="118110" y="201386"/>
                    <a:pt x="115933" y="209006"/>
                    <a:pt x="120832" y="222069"/>
                  </a:cubicBezTo>
                  <a:cubicBezTo>
                    <a:pt x="125731" y="235132"/>
                    <a:pt x="139338" y="253637"/>
                    <a:pt x="146958" y="264523"/>
                  </a:cubicBezTo>
                  <a:cubicBezTo>
                    <a:pt x="154578" y="275409"/>
                    <a:pt x="158932" y="279763"/>
                    <a:pt x="166552" y="287383"/>
                  </a:cubicBezTo>
                  <a:cubicBezTo>
                    <a:pt x="174172" y="295003"/>
                    <a:pt x="182881" y="303168"/>
                    <a:pt x="192678" y="310244"/>
                  </a:cubicBezTo>
                  <a:cubicBezTo>
                    <a:pt x="202475" y="317320"/>
                    <a:pt x="211728" y="322217"/>
                    <a:pt x="225335" y="329837"/>
                  </a:cubicBezTo>
                  <a:cubicBezTo>
                    <a:pt x="238942" y="337457"/>
                    <a:pt x="254182" y="351609"/>
                    <a:pt x="274320" y="355963"/>
                  </a:cubicBezTo>
                  <a:cubicBezTo>
                    <a:pt x="294459" y="360317"/>
                    <a:pt x="346166" y="355963"/>
                    <a:pt x="346166" y="355963"/>
                  </a:cubicBezTo>
                  <a:cubicBezTo>
                    <a:pt x="364672" y="355963"/>
                    <a:pt x="372836" y="356507"/>
                    <a:pt x="385355" y="355963"/>
                  </a:cubicBezTo>
                  <a:cubicBezTo>
                    <a:pt x="397874" y="355419"/>
                    <a:pt x="412025" y="357595"/>
                    <a:pt x="421278" y="352697"/>
                  </a:cubicBezTo>
                  <a:cubicBezTo>
                    <a:pt x="430531" y="347799"/>
                    <a:pt x="437606" y="333648"/>
                    <a:pt x="440872" y="326572"/>
                  </a:cubicBezTo>
                  <a:cubicBezTo>
                    <a:pt x="444138" y="319496"/>
                    <a:pt x="440872" y="310243"/>
                    <a:pt x="440872" y="310243"/>
                  </a:cubicBezTo>
                  <a:cubicBezTo>
                    <a:pt x="439783" y="306433"/>
                    <a:pt x="440327" y="305889"/>
                    <a:pt x="434340" y="303712"/>
                  </a:cubicBezTo>
                  <a:cubicBezTo>
                    <a:pt x="428353" y="301535"/>
                    <a:pt x="412569" y="295547"/>
                    <a:pt x="404949" y="297180"/>
                  </a:cubicBezTo>
                  <a:cubicBezTo>
                    <a:pt x="397329" y="298813"/>
                    <a:pt x="392974" y="306161"/>
                    <a:pt x="388620" y="313509"/>
                  </a:cubicBezTo>
                </a:path>
              </a:pathLst>
            </a:custGeom>
            <a:noFill/>
            <a:ln>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75" name="Freeform: Shape 174">
              <a:extLst>
                <a:ext uri="{FF2B5EF4-FFF2-40B4-BE49-F238E27FC236}">
                  <a16:creationId xmlns:a16="http://schemas.microsoft.com/office/drawing/2014/main" id="{7BE64A39-9C23-4564-9C8F-615BA3E3A272}"/>
                </a:ext>
              </a:extLst>
            </p:cNvPr>
            <p:cNvSpPr/>
            <p:nvPr/>
          </p:nvSpPr>
          <p:spPr>
            <a:xfrm rot="14067258" flipH="1">
              <a:off x="6762301" y="2297135"/>
              <a:ext cx="602942" cy="390582"/>
            </a:xfrm>
            <a:custGeom>
              <a:avLst/>
              <a:gdLst>
                <a:gd name="connsiteX0" fmla="*/ 0 w 442323"/>
                <a:gd name="connsiteY0" fmla="*/ 0 h 357898"/>
                <a:gd name="connsiteX1" fmla="*/ 42455 w 442323"/>
                <a:gd name="connsiteY1" fmla="*/ 39189 h 357898"/>
                <a:gd name="connsiteX2" fmla="*/ 71846 w 442323"/>
                <a:gd name="connsiteY2" fmla="*/ 58783 h 357898"/>
                <a:gd name="connsiteX3" fmla="*/ 107769 w 442323"/>
                <a:gd name="connsiteY3" fmla="*/ 84909 h 357898"/>
                <a:gd name="connsiteX4" fmla="*/ 120832 w 442323"/>
                <a:gd name="connsiteY4" fmla="*/ 101237 h 357898"/>
                <a:gd name="connsiteX5" fmla="*/ 117566 w 442323"/>
                <a:gd name="connsiteY5" fmla="*/ 130629 h 357898"/>
                <a:gd name="connsiteX6" fmla="*/ 117566 w 442323"/>
                <a:gd name="connsiteY6" fmla="*/ 186146 h 357898"/>
                <a:gd name="connsiteX7" fmla="*/ 120832 w 442323"/>
                <a:gd name="connsiteY7" fmla="*/ 222069 h 357898"/>
                <a:gd name="connsiteX8" fmla="*/ 146958 w 442323"/>
                <a:gd name="connsiteY8" fmla="*/ 264523 h 357898"/>
                <a:gd name="connsiteX9" fmla="*/ 166552 w 442323"/>
                <a:gd name="connsiteY9" fmla="*/ 287383 h 357898"/>
                <a:gd name="connsiteX10" fmla="*/ 192678 w 442323"/>
                <a:gd name="connsiteY10" fmla="*/ 300446 h 357898"/>
                <a:gd name="connsiteX11" fmla="*/ 225335 w 442323"/>
                <a:gd name="connsiteY11" fmla="*/ 329837 h 357898"/>
                <a:gd name="connsiteX12" fmla="*/ 274320 w 442323"/>
                <a:gd name="connsiteY12" fmla="*/ 355963 h 357898"/>
                <a:gd name="connsiteX13" fmla="*/ 346166 w 442323"/>
                <a:gd name="connsiteY13" fmla="*/ 355963 h 357898"/>
                <a:gd name="connsiteX14" fmla="*/ 385355 w 442323"/>
                <a:gd name="connsiteY14" fmla="*/ 355963 h 357898"/>
                <a:gd name="connsiteX15" fmla="*/ 421278 w 442323"/>
                <a:gd name="connsiteY15" fmla="*/ 352697 h 357898"/>
                <a:gd name="connsiteX16" fmla="*/ 440872 w 442323"/>
                <a:gd name="connsiteY16" fmla="*/ 326572 h 357898"/>
                <a:gd name="connsiteX17" fmla="*/ 440872 w 442323"/>
                <a:gd name="connsiteY17" fmla="*/ 310243 h 357898"/>
                <a:gd name="connsiteX18" fmla="*/ 434340 w 442323"/>
                <a:gd name="connsiteY18" fmla="*/ 303712 h 357898"/>
                <a:gd name="connsiteX19" fmla="*/ 404949 w 442323"/>
                <a:gd name="connsiteY19" fmla="*/ 297180 h 357898"/>
                <a:gd name="connsiteX20" fmla="*/ 388620 w 442323"/>
                <a:gd name="connsiteY20" fmla="*/ 313509 h 357898"/>
                <a:gd name="connsiteX0" fmla="*/ 0 w 442323"/>
                <a:gd name="connsiteY0" fmla="*/ 0 h 357898"/>
                <a:gd name="connsiteX1" fmla="*/ 42455 w 442323"/>
                <a:gd name="connsiteY1" fmla="*/ 39189 h 357898"/>
                <a:gd name="connsiteX2" fmla="*/ 71846 w 442323"/>
                <a:gd name="connsiteY2" fmla="*/ 58783 h 357898"/>
                <a:gd name="connsiteX3" fmla="*/ 107769 w 442323"/>
                <a:gd name="connsiteY3" fmla="*/ 84909 h 357898"/>
                <a:gd name="connsiteX4" fmla="*/ 120832 w 442323"/>
                <a:gd name="connsiteY4" fmla="*/ 101237 h 357898"/>
                <a:gd name="connsiteX5" fmla="*/ 117566 w 442323"/>
                <a:gd name="connsiteY5" fmla="*/ 130629 h 357898"/>
                <a:gd name="connsiteX6" fmla="*/ 117566 w 442323"/>
                <a:gd name="connsiteY6" fmla="*/ 186146 h 357898"/>
                <a:gd name="connsiteX7" fmla="*/ 120832 w 442323"/>
                <a:gd name="connsiteY7" fmla="*/ 222069 h 357898"/>
                <a:gd name="connsiteX8" fmla="*/ 146958 w 442323"/>
                <a:gd name="connsiteY8" fmla="*/ 264523 h 357898"/>
                <a:gd name="connsiteX9" fmla="*/ 166552 w 442323"/>
                <a:gd name="connsiteY9" fmla="*/ 287383 h 357898"/>
                <a:gd name="connsiteX10" fmla="*/ 192678 w 442323"/>
                <a:gd name="connsiteY10" fmla="*/ 310244 h 357898"/>
                <a:gd name="connsiteX11" fmla="*/ 225335 w 442323"/>
                <a:gd name="connsiteY11" fmla="*/ 329837 h 357898"/>
                <a:gd name="connsiteX12" fmla="*/ 274320 w 442323"/>
                <a:gd name="connsiteY12" fmla="*/ 355963 h 357898"/>
                <a:gd name="connsiteX13" fmla="*/ 346166 w 442323"/>
                <a:gd name="connsiteY13" fmla="*/ 355963 h 357898"/>
                <a:gd name="connsiteX14" fmla="*/ 385355 w 442323"/>
                <a:gd name="connsiteY14" fmla="*/ 355963 h 357898"/>
                <a:gd name="connsiteX15" fmla="*/ 421278 w 442323"/>
                <a:gd name="connsiteY15" fmla="*/ 352697 h 357898"/>
                <a:gd name="connsiteX16" fmla="*/ 440872 w 442323"/>
                <a:gd name="connsiteY16" fmla="*/ 326572 h 357898"/>
                <a:gd name="connsiteX17" fmla="*/ 440872 w 442323"/>
                <a:gd name="connsiteY17" fmla="*/ 310243 h 357898"/>
                <a:gd name="connsiteX18" fmla="*/ 434340 w 442323"/>
                <a:gd name="connsiteY18" fmla="*/ 303712 h 357898"/>
                <a:gd name="connsiteX19" fmla="*/ 404949 w 442323"/>
                <a:gd name="connsiteY19" fmla="*/ 297180 h 357898"/>
                <a:gd name="connsiteX20" fmla="*/ 388620 w 442323"/>
                <a:gd name="connsiteY20" fmla="*/ 313509 h 357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42323" h="357898">
                  <a:moveTo>
                    <a:pt x="0" y="0"/>
                  </a:moveTo>
                  <a:cubicBezTo>
                    <a:pt x="15240" y="14696"/>
                    <a:pt x="30481" y="29392"/>
                    <a:pt x="42455" y="39189"/>
                  </a:cubicBezTo>
                  <a:cubicBezTo>
                    <a:pt x="54429" y="48986"/>
                    <a:pt x="60960" y="51163"/>
                    <a:pt x="71846" y="58783"/>
                  </a:cubicBezTo>
                  <a:cubicBezTo>
                    <a:pt x="82732" y="66403"/>
                    <a:pt x="99605" y="77833"/>
                    <a:pt x="107769" y="84909"/>
                  </a:cubicBezTo>
                  <a:cubicBezTo>
                    <a:pt x="115933" y="91985"/>
                    <a:pt x="119199" y="93617"/>
                    <a:pt x="120832" y="101237"/>
                  </a:cubicBezTo>
                  <a:cubicBezTo>
                    <a:pt x="122465" y="108857"/>
                    <a:pt x="118110" y="116478"/>
                    <a:pt x="117566" y="130629"/>
                  </a:cubicBezTo>
                  <a:cubicBezTo>
                    <a:pt x="117022" y="144781"/>
                    <a:pt x="117022" y="170906"/>
                    <a:pt x="117566" y="186146"/>
                  </a:cubicBezTo>
                  <a:cubicBezTo>
                    <a:pt x="118110" y="201386"/>
                    <a:pt x="115933" y="209006"/>
                    <a:pt x="120832" y="222069"/>
                  </a:cubicBezTo>
                  <a:cubicBezTo>
                    <a:pt x="125731" y="235132"/>
                    <a:pt x="139338" y="253637"/>
                    <a:pt x="146958" y="264523"/>
                  </a:cubicBezTo>
                  <a:cubicBezTo>
                    <a:pt x="154578" y="275409"/>
                    <a:pt x="158932" y="279763"/>
                    <a:pt x="166552" y="287383"/>
                  </a:cubicBezTo>
                  <a:cubicBezTo>
                    <a:pt x="174172" y="295003"/>
                    <a:pt x="182881" y="303168"/>
                    <a:pt x="192678" y="310244"/>
                  </a:cubicBezTo>
                  <a:cubicBezTo>
                    <a:pt x="202475" y="317320"/>
                    <a:pt x="211728" y="322217"/>
                    <a:pt x="225335" y="329837"/>
                  </a:cubicBezTo>
                  <a:cubicBezTo>
                    <a:pt x="238942" y="337457"/>
                    <a:pt x="254182" y="351609"/>
                    <a:pt x="274320" y="355963"/>
                  </a:cubicBezTo>
                  <a:cubicBezTo>
                    <a:pt x="294459" y="360317"/>
                    <a:pt x="346166" y="355963"/>
                    <a:pt x="346166" y="355963"/>
                  </a:cubicBezTo>
                  <a:cubicBezTo>
                    <a:pt x="364672" y="355963"/>
                    <a:pt x="372836" y="356507"/>
                    <a:pt x="385355" y="355963"/>
                  </a:cubicBezTo>
                  <a:cubicBezTo>
                    <a:pt x="397874" y="355419"/>
                    <a:pt x="412025" y="357595"/>
                    <a:pt x="421278" y="352697"/>
                  </a:cubicBezTo>
                  <a:cubicBezTo>
                    <a:pt x="430531" y="347799"/>
                    <a:pt x="437606" y="333648"/>
                    <a:pt x="440872" y="326572"/>
                  </a:cubicBezTo>
                  <a:cubicBezTo>
                    <a:pt x="444138" y="319496"/>
                    <a:pt x="440872" y="310243"/>
                    <a:pt x="440872" y="310243"/>
                  </a:cubicBezTo>
                  <a:cubicBezTo>
                    <a:pt x="439783" y="306433"/>
                    <a:pt x="440327" y="305889"/>
                    <a:pt x="434340" y="303712"/>
                  </a:cubicBezTo>
                  <a:cubicBezTo>
                    <a:pt x="428353" y="301535"/>
                    <a:pt x="412569" y="295547"/>
                    <a:pt x="404949" y="297180"/>
                  </a:cubicBezTo>
                  <a:cubicBezTo>
                    <a:pt x="397329" y="298813"/>
                    <a:pt x="392974" y="306161"/>
                    <a:pt x="388620" y="313509"/>
                  </a:cubicBezTo>
                </a:path>
              </a:pathLst>
            </a:custGeom>
            <a:noFill/>
            <a:ln>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grpSp>
        <p:nvGrpSpPr>
          <p:cNvPr id="143" name="Group 142">
            <a:extLst>
              <a:ext uri="{FF2B5EF4-FFF2-40B4-BE49-F238E27FC236}">
                <a16:creationId xmlns:a16="http://schemas.microsoft.com/office/drawing/2014/main" id="{B88AEB79-708B-4629-B5A8-91E4A8513F12}"/>
              </a:ext>
            </a:extLst>
          </p:cNvPr>
          <p:cNvGrpSpPr/>
          <p:nvPr/>
        </p:nvGrpSpPr>
        <p:grpSpPr>
          <a:xfrm>
            <a:off x="2411434" y="1743076"/>
            <a:ext cx="1129343" cy="762831"/>
            <a:chOff x="887433" y="1743075"/>
            <a:chExt cx="1129343" cy="762831"/>
          </a:xfrm>
        </p:grpSpPr>
        <p:cxnSp>
          <p:nvCxnSpPr>
            <p:cNvPr id="166" name="Straight Connector 165">
              <a:extLst>
                <a:ext uri="{FF2B5EF4-FFF2-40B4-BE49-F238E27FC236}">
                  <a16:creationId xmlns:a16="http://schemas.microsoft.com/office/drawing/2014/main" id="{0B02D0F4-5B81-4043-A2F0-3BC9365F80F1}"/>
                </a:ext>
              </a:extLst>
            </p:cNvPr>
            <p:cNvCxnSpPr/>
            <p:nvPr/>
          </p:nvCxnSpPr>
          <p:spPr>
            <a:xfrm rot="21318262" flipV="1">
              <a:off x="1038774" y="2155698"/>
              <a:ext cx="875017" cy="350208"/>
            </a:xfrm>
            <a:prstGeom prst="line">
              <a:avLst/>
            </a:prstGeom>
            <a:ln w="19050">
              <a:solidFill>
                <a:schemeClr val="bg1"/>
              </a:solidFill>
              <a:prstDash val="sysDash"/>
            </a:ln>
          </p:spPr>
          <p:style>
            <a:lnRef idx="1">
              <a:schemeClr val="accent1"/>
            </a:lnRef>
            <a:fillRef idx="0">
              <a:schemeClr val="accent1"/>
            </a:fillRef>
            <a:effectRef idx="0">
              <a:schemeClr val="accent1"/>
            </a:effectRef>
            <a:fontRef idx="minor">
              <a:schemeClr val="tx1"/>
            </a:fontRef>
          </p:style>
        </p:cxnSp>
        <p:cxnSp>
          <p:nvCxnSpPr>
            <p:cNvPr id="167" name="Straight Connector 166">
              <a:extLst>
                <a:ext uri="{FF2B5EF4-FFF2-40B4-BE49-F238E27FC236}">
                  <a16:creationId xmlns:a16="http://schemas.microsoft.com/office/drawing/2014/main" id="{B6A45509-769D-4B38-9B55-B3D5807D3CE8}"/>
                </a:ext>
              </a:extLst>
            </p:cNvPr>
            <p:cNvCxnSpPr/>
            <p:nvPr/>
          </p:nvCxnSpPr>
          <p:spPr>
            <a:xfrm rot="21318262" flipV="1">
              <a:off x="887433" y="1827959"/>
              <a:ext cx="875017" cy="350208"/>
            </a:xfrm>
            <a:prstGeom prst="line">
              <a:avLst/>
            </a:prstGeom>
            <a:ln w="19050">
              <a:solidFill>
                <a:schemeClr val="bg1"/>
              </a:solidFill>
              <a:prstDash val="sysDash"/>
            </a:ln>
          </p:spPr>
          <p:style>
            <a:lnRef idx="1">
              <a:schemeClr val="accent1"/>
            </a:lnRef>
            <a:fillRef idx="0">
              <a:schemeClr val="accent1"/>
            </a:fillRef>
            <a:effectRef idx="0">
              <a:schemeClr val="accent1"/>
            </a:effectRef>
            <a:fontRef idx="minor">
              <a:schemeClr val="tx1"/>
            </a:fontRef>
          </p:style>
        </p:cxnSp>
        <p:grpSp>
          <p:nvGrpSpPr>
            <p:cNvPr id="168" name="Group 167">
              <a:extLst>
                <a:ext uri="{FF2B5EF4-FFF2-40B4-BE49-F238E27FC236}">
                  <a16:creationId xmlns:a16="http://schemas.microsoft.com/office/drawing/2014/main" id="{A21496A7-28F8-462F-AB36-735BF9C329E4}"/>
                </a:ext>
              </a:extLst>
            </p:cNvPr>
            <p:cNvGrpSpPr/>
            <p:nvPr/>
          </p:nvGrpSpPr>
          <p:grpSpPr>
            <a:xfrm>
              <a:off x="925608" y="1743075"/>
              <a:ext cx="1091168" cy="584076"/>
              <a:chOff x="925608" y="1681760"/>
              <a:chExt cx="1091168" cy="584076"/>
            </a:xfrm>
          </p:grpSpPr>
          <p:grpSp>
            <p:nvGrpSpPr>
              <p:cNvPr id="169" name="Group 168">
                <a:extLst>
                  <a:ext uri="{FF2B5EF4-FFF2-40B4-BE49-F238E27FC236}">
                    <a16:creationId xmlns:a16="http://schemas.microsoft.com/office/drawing/2014/main" id="{CD8352A5-F9FD-4A7C-8C4B-33DC784F8B7B}"/>
                  </a:ext>
                </a:extLst>
              </p:cNvPr>
              <p:cNvGrpSpPr/>
              <p:nvPr/>
            </p:nvGrpSpPr>
            <p:grpSpPr>
              <a:xfrm rot="21318262">
                <a:off x="925608" y="1847672"/>
                <a:ext cx="1025533" cy="418164"/>
                <a:chOff x="1062957" y="1600200"/>
                <a:chExt cx="1231196" cy="468894"/>
              </a:xfrm>
            </p:grpSpPr>
            <p:cxnSp>
              <p:nvCxnSpPr>
                <p:cNvPr id="172" name="Straight Connector 171">
                  <a:extLst>
                    <a:ext uri="{FF2B5EF4-FFF2-40B4-BE49-F238E27FC236}">
                      <a16:creationId xmlns:a16="http://schemas.microsoft.com/office/drawing/2014/main" id="{F8F1C47C-C39F-4D0E-BAB4-17DEB39EBF8C}"/>
                    </a:ext>
                  </a:extLst>
                </p:cNvPr>
                <p:cNvCxnSpPr/>
                <p:nvPr/>
              </p:nvCxnSpPr>
              <p:spPr>
                <a:xfrm flipV="1">
                  <a:off x="1062957" y="1676400"/>
                  <a:ext cx="1050495" cy="392694"/>
                </a:xfrm>
                <a:prstGeom prst="line">
                  <a:avLst/>
                </a:prstGeom>
                <a:ln w="19050">
                  <a:solidFill>
                    <a:schemeClr val="bg1"/>
                  </a:solidFill>
                  <a:prstDash val="sysDash"/>
                </a:ln>
              </p:spPr>
              <p:style>
                <a:lnRef idx="1">
                  <a:schemeClr val="accent1"/>
                </a:lnRef>
                <a:fillRef idx="0">
                  <a:schemeClr val="accent1"/>
                </a:fillRef>
                <a:effectRef idx="0">
                  <a:schemeClr val="accent1"/>
                </a:effectRef>
                <a:fontRef idx="minor">
                  <a:schemeClr val="tx1"/>
                </a:fontRef>
              </p:style>
            </p:cxnSp>
            <p:cxnSp>
              <p:nvCxnSpPr>
                <p:cNvPr id="173" name="Straight Arrow Connector 172">
                  <a:extLst>
                    <a:ext uri="{FF2B5EF4-FFF2-40B4-BE49-F238E27FC236}">
                      <a16:creationId xmlns:a16="http://schemas.microsoft.com/office/drawing/2014/main" id="{001F36D9-E741-4ACA-9293-C5C6BE477865}"/>
                    </a:ext>
                  </a:extLst>
                </p:cNvPr>
                <p:cNvCxnSpPr/>
                <p:nvPr/>
              </p:nvCxnSpPr>
              <p:spPr>
                <a:xfrm flipV="1">
                  <a:off x="2133600" y="1600200"/>
                  <a:ext cx="160553" cy="76200"/>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grpSp>
          <p:cxnSp>
            <p:nvCxnSpPr>
              <p:cNvPr id="170" name="Straight Arrow Connector 169">
                <a:extLst>
                  <a:ext uri="{FF2B5EF4-FFF2-40B4-BE49-F238E27FC236}">
                    <a16:creationId xmlns:a16="http://schemas.microsoft.com/office/drawing/2014/main" id="{0010A1F4-0BD4-4C97-BE48-384B0B40C0D7}"/>
                  </a:ext>
                </a:extLst>
              </p:cNvPr>
              <p:cNvCxnSpPr/>
              <p:nvPr/>
            </p:nvCxnSpPr>
            <p:spPr>
              <a:xfrm rot="21318262" flipV="1">
                <a:off x="1883042" y="1999613"/>
                <a:ext cx="133734" cy="67956"/>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71" name="Straight Arrow Connector 170">
                <a:extLst>
                  <a:ext uri="{FF2B5EF4-FFF2-40B4-BE49-F238E27FC236}">
                    <a16:creationId xmlns:a16="http://schemas.microsoft.com/office/drawing/2014/main" id="{A952DC0E-9168-4B63-9319-0E2EAE6D25F1}"/>
                  </a:ext>
                </a:extLst>
              </p:cNvPr>
              <p:cNvCxnSpPr/>
              <p:nvPr/>
            </p:nvCxnSpPr>
            <p:spPr>
              <a:xfrm rot="21318262" flipV="1">
                <a:off x="1724001" y="1681760"/>
                <a:ext cx="133734" cy="67956"/>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grpSp>
      </p:grpSp>
      <p:grpSp>
        <p:nvGrpSpPr>
          <p:cNvPr id="144" name="Group 143">
            <a:extLst>
              <a:ext uri="{FF2B5EF4-FFF2-40B4-BE49-F238E27FC236}">
                <a16:creationId xmlns:a16="http://schemas.microsoft.com/office/drawing/2014/main" id="{71117D79-2E84-40A3-9182-40D23966DC68}"/>
              </a:ext>
            </a:extLst>
          </p:cNvPr>
          <p:cNvGrpSpPr/>
          <p:nvPr/>
        </p:nvGrpSpPr>
        <p:grpSpPr>
          <a:xfrm>
            <a:off x="3535287" y="1283414"/>
            <a:ext cx="1019218" cy="726281"/>
            <a:chOff x="2269331" y="3540919"/>
            <a:chExt cx="1019218" cy="726281"/>
          </a:xfrm>
        </p:grpSpPr>
        <p:sp>
          <p:nvSpPr>
            <p:cNvPr id="163" name="Freeform 51">
              <a:extLst>
                <a:ext uri="{FF2B5EF4-FFF2-40B4-BE49-F238E27FC236}">
                  <a16:creationId xmlns:a16="http://schemas.microsoft.com/office/drawing/2014/main" id="{8BB74EE2-0115-4375-A373-A9735B0EB72B}"/>
                </a:ext>
              </a:extLst>
            </p:cNvPr>
            <p:cNvSpPr/>
            <p:nvPr/>
          </p:nvSpPr>
          <p:spPr>
            <a:xfrm>
              <a:off x="2286000" y="3581401"/>
              <a:ext cx="838200" cy="533400"/>
            </a:xfrm>
            <a:custGeom>
              <a:avLst/>
              <a:gdLst>
                <a:gd name="connsiteX0" fmla="*/ 0 w 673894"/>
                <a:gd name="connsiteY0" fmla="*/ 376237 h 376237"/>
                <a:gd name="connsiteX1" fmla="*/ 11907 w 673894"/>
                <a:gd name="connsiteY1" fmla="*/ 371475 h 376237"/>
                <a:gd name="connsiteX2" fmla="*/ 26194 w 673894"/>
                <a:gd name="connsiteY2" fmla="*/ 366712 h 376237"/>
                <a:gd name="connsiteX3" fmla="*/ 47625 w 673894"/>
                <a:gd name="connsiteY3" fmla="*/ 352425 h 376237"/>
                <a:gd name="connsiteX4" fmla="*/ 54769 w 673894"/>
                <a:gd name="connsiteY4" fmla="*/ 347662 h 376237"/>
                <a:gd name="connsiteX5" fmla="*/ 61913 w 673894"/>
                <a:gd name="connsiteY5" fmla="*/ 345281 h 376237"/>
                <a:gd name="connsiteX6" fmla="*/ 69057 w 673894"/>
                <a:gd name="connsiteY6" fmla="*/ 338137 h 376237"/>
                <a:gd name="connsiteX7" fmla="*/ 83344 w 673894"/>
                <a:gd name="connsiteY7" fmla="*/ 330994 h 376237"/>
                <a:gd name="connsiteX8" fmla="*/ 97632 w 673894"/>
                <a:gd name="connsiteY8" fmla="*/ 321469 h 376237"/>
                <a:gd name="connsiteX9" fmla="*/ 104775 w 673894"/>
                <a:gd name="connsiteY9" fmla="*/ 316706 h 376237"/>
                <a:gd name="connsiteX10" fmla="*/ 119063 w 673894"/>
                <a:gd name="connsiteY10" fmla="*/ 311944 h 376237"/>
                <a:gd name="connsiteX11" fmla="*/ 140494 w 673894"/>
                <a:gd name="connsiteY11" fmla="*/ 302419 h 376237"/>
                <a:gd name="connsiteX12" fmla="*/ 147638 w 673894"/>
                <a:gd name="connsiteY12" fmla="*/ 300037 h 376237"/>
                <a:gd name="connsiteX13" fmla="*/ 154782 w 673894"/>
                <a:gd name="connsiteY13" fmla="*/ 297656 h 376237"/>
                <a:gd name="connsiteX14" fmla="*/ 176213 w 673894"/>
                <a:gd name="connsiteY14" fmla="*/ 285750 h 376237"/>
                <a:gd name="connsiteX15" fmla="*/ 235744 w 673894"/>
                <a:gd name="connsiteY15" fmla="*/ 290512 h 376237"/>
                <a:gd name="connsiteX16" fmla="*/ 250032 w 673894"/>
                <a:gd name="connsiteY16" fmla="*/ 295275 h 376237"/>
                <a:gd name="connsiteX17" fmla="*/ 292894 w 673894"/>
                <a:gd name="connsiteY17" fmla="*/ 292894 h 376237"/>
                <a:gd name="connsiteX18" fmla="*/ 307182 w 673894"/>
                <a:gd name="connsiteY18" fmla="*/ 288131 h 376237"/>
                <a:gd name="connsiteX19" fmla="*/ 342900 w 673894"/>
                <a:gd name="connsiteY19" fmla="*/ 280987 h 376237"/>
                <a:gd name="connsiteX20" fmla="*/ 357188 w 673894"/>
                <a:gd name="connsiteY20" fmla="*/ 278606 h 376237"/>
                <a:gd name="connsiteX21" fmla="*/ 371475 w 673894"/>
                <a:gd name="connsiteY21" fmla="*/ 273844 h 376237"/>
                <a:gd name="connsiteX22" fmla="*/ 378619 w 673894"/>
                <a:gd name="connsiteY22" fmla="*/ 269081 h 376237"/>
                <a:gd name="connsiteX23" fmla="*/ 392907 w 673894"/>
                <a:gd name="connsiteY23" fmla="*/ 264319 h 376237"/>
                <a:gd name="connsiteX24" fmla="*/ 409575 w 673894"/>
                <a:gd name="connsiteY24" fmla="*/ 259556 h 376237"/>
                <a:gd name="connsiteX25" fmla="*/ 416719 w 673894"/>
                <a:gd name="connsiteY25" fmla="*/ 254794 h 376237"/>
                <a:gd name="connsiteX26" fmla="*/ 438150 w 673894"/>
                <a:gd name="connsiteY26" fmla="*/ 247650 h 376237"/>
                <a:gd name="connsiteX27" fmla="*/ 445294 w 673894"/>
                <a:gd name="connsiteY27" fmla="*/ 245269 h 376237"/>
                <a:gd name="connsiteX28" fmla="*/ 452438 w 673894"/>
                <a:gd name="connsiteY28" fmla="*/ 242887 h 376237"/>
                <a:gd name="connsiteX29" fmla="*/ 461963 w 673894"/>
                <a:gd name="connsiteY29" fmla="*/ 228600 h 376237"/>
                <a:gd name="connsiteX30" fmla="*/ 469107 w 673894"/>
                <a:gd name="connsiteY30" fmla="*/ 223837 h 376237"/>
                <a:gd name="connsiteX31" fmla="*/ 485775 w 673894"/>
                <a:gd name="connsiteY31" fmla="*/ 214312 h 376237"/>
                <a:gd name="connsiteX32" fmla="*/ 497682 w 673894"/>
                <a:gd name="connsiteY32" fmla="*/ 200025 h 376237"/>
                <a:gd name="connsiteX33" fmla="*/ 509588 w 673894"/>
                <a:gd name="connsiteY33" fmla="*/ 178594 h 376237"/>
                <a:gd name="connsiteX34" fmla="*/ 519113 w 673894"/>
                <a:gd name="connsiteY34" fmla="*/ 164306 h 376237"/>
                <a:gd name="connsiteX35" fmla="*/ 535782 w 673894"/>
                <a:gd name="connsiteY35" fmla="*/ 147637 h 376237"/>
                <a:gd name="connsiteX36" fmla="*/ 545307 w 673894"/>
                <a:gd name="connsiteY36" fmla="*/ 130969 h 376237"/>
                <a:gd name="connsiteX37" fmla="*/ 547688 w 673894"/>
                <a:gd name="connsiteY37" fmla="*/ 123825 h 376237"/>
                <a:gd name="connsiteX38" fmla="*/ 552450 w 673894"/>
                <a:gd name="connsiteY38" fmla="*/ 116681 h 376237"/>
                <a:gd name="connsiteX39" fmla="*/ 554832 w 673894"/>
                <a:gd name="connsiteY39" fmla="*/ 109537 h 376237"/>
                <a:gd name="connsiteX40" fmla="*/ 561975 w 673894"/>
                <a:gd name="connsiteY40" fmla="*/ 102394 h 376237"/>
                <a:gd name="connsiteX41" fmla="*/ 566738 w 673894"/>
                <a:gd name="connsiteY41" fmla="*/ 95250 h 376237"/>
                <a:gd name="connsiteX42" fmla="*/ 569119 w 673894"/>
                <a:gd name="connsiteY42" fmla="*/ 88106 h 376237"/>
                <a:gd name="connsiteX43" fmla="*/ 578644 w 673894"/>
                <a:gd name="connsiteY43" fmla="*/ 73819 h 376237"/>
                <a:gd name="connsiteX44" fmla="*/ 590550 w 673894"/>
                <a:gd name="connsiteY44" fmla="*/ 52387 h 376237"/>
                <a:gd name="connsiteX45" fmla="*/ 595313 w 673894"/>
                <a:gd name="connsiteY45" fmla="*/ 45244 h 376237"/>
                <a:gd name="connsiteX46" fmla="*/ 604838 w 673894"/>
                <a:gd name="connsiteY46" fmla="*/ 28575 h 376237"/>
                <a:gd name="connsiteX47" fmla="*/ 616744 w 673894"/>
                <a:gd name="connsiteY47" fmla="*/ 14287 h 376237"/>
                <a:gd name="connsiteX48" fmla="*/ 623888 w 673894"/>
                <a:gd name="connsiteY48" fmla="*/ 11906 h 376237"/>
                <a:gd name="connsiteX49" fmla="*/ 631032 w 673894"/>
                <a:gd name="connsiteY49" fmla="*/ 7144 h 376237"/>
                <a:gd name="connsiteX50" fmla="*/ 647700 w 673894"/>
                <a:gd name="connsiteY50" fmla="*/ 2381 h 376237"/>
                <a:gd name="connsiteX51" fmla="*/ 654844 w 673894"/>
                <a:gd name="connsiteY51" fmla="*/ 0 h 376237"/>
                <a:gd name="connsiteX52" fmla="*/ 669132 w 673894"/>
                <a:gd name="connsiteY52" fmla="*/ 2381 h 376237"/>
                <a:gd name="connsiteX53" fmla="*/ 673894 w 673894"/>
                <a:gd name="connsiteY53" fmla="*/ 16669 h 376237"/>
                <a:gd name="connsiteX54" fmla="*/ 671513 w 673894"/>
                <a:gd name="connsiteY54" fmla="*/ 35719 h 376237"/>
                <a:gd name="connsiteX55" fmla="*/ 664369 w 673894"/>
                <a:gd name="connsiteY55" fmla="*/ 38100 h 376237"/>
                <a:gd name="connsiteX56" fmla="*/ 654844 w 673894"/>
                <a:gd name="connsiteY56" fmla="*/ 40481 h 376237"/>
                <a:gd name="connsiteX57" fmla="*/ 638175 w 673894"/>
                <a:gd name="connsiteY57" fmla="*/ 33337 h 376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73894" h="376237">
                  <a:moveTo>
                    <a:pt x="0" y="376237"/>
                  </a:moveTo>
                  <a:cubicBezTo>
                    <a:pt x="3969" y="374650"/>
                    <a:pt x="7890" y="372936"/>
                    <a:pt x="11907" y="371475"/>
                  </a:cubicBezTo>
                  <a:cubicBezTo>
                    <a:pt x="16625" y="369759"/>
                    <a:pt x="22017" y="369497"/>
                    <a:pt x="26194" y="366712"/>
                  </a:cubicBezTo>
                  <a:lnTo>
                    <a:pt x="47625" y="352425"/>
                  </a:lnTo>
                  <a:cubicBezTo>
                    <a:pt x="50006" y="350837"/>
                    <a:pt x="52054" y="348567"/>
                    <a:pt x="54769" y="347662"/>
                  </a:cubicBezTo>
                  <a:lnTo>
                    <a:pt x="61913" y="345281"/>
                  </a:lnTo>
                  <a:cubicBezTo>
                    <a:pt x="64294" y="342900"/>
                    <a:pt x="66255" y="340005"/>
                    <a:pt x="69057" y="338137"/>
                  </a:cubicBezTo>
                  <a:cubicBezTo>
                    <a:pt x="90539" y="323815"/>
                    <a:pt x="60858" y="349732"/>
                    <a:pt x="83344" y="330994"/>
                  </a:cubicBezTo>
                  <a:cubicBezTo>
                    <a:pt x="95237" y="321084"/>
                    <a:pt x="85077" y="325654"/>
                    <a:pt x="97632" y="321469"/>
                  </a:cubicBezTo>
                  <a:cubicBezTo>
                    <a:pt x="100013" y="319881"/>
                    <a:pt x="102160" y="317868"/>
                    <a:pt x="104775" y="316706"/>
                  </a:cubicBezTo>
                  <a:cubicBezTo>
                    <a:pt x="109363" y="314667"/>
                    <a:pt x="119063" y="311944"/>
                    <a:pt x="119063" y="311944"/>
                  </a:cubicBezTo>
                  <a:cubicBezTo>
                    <a:pt x="130385" y="304396"/>
                    <a:pt x="123490" y="308087"/>
                    <a:pt x="140494" y="302419"/>
                  </a:cubicBezTo>
                  <a:lnTo>
                    <a:pt x="147638" y="300037"/>
                  </a:lnTo>
                  <a:lnTo>
                    <a:pt x="154782" y="297656"/>
                  </a:lnTo>
                  <a:cubicBezTo>
                    <a:pt x="171158" y="286739"/>
                    <a:pt x="163639" y="289941"/>
                    <a:pt x="176213" y="285750"/>
                  </a:cubicBezTo>
                  <a:cubicBezTo>
                    <a:pt x="196057" y="287337"/>
                    <a:pt x="216859" y="284216"/>
                    <a:pt x="235744" y="290512"/>
                  </a:cubicBezTo>
                  <a:lnTo>
                    <a:pt x="250032" y="295275"/>
                  </a:lnTo>
                  <a:cubicBezTo>
                    <a:pt x="264319" y="294481"/>
                    <a:pt x="278695" y="294669"/>
                    <a:pt x="292894" y="292894"/>
                  </a:cubicBezTo>
                  <a:cubicBezTo>
                    <a:pt x="297876" y="292271"/>
                    <a:pt x="307182" y="288131"/>
                    <a:pt x="307182" y="288131"/>
                  </a:cubicBezTo>
                  <a:cubicBezTo>
                    <a:pt x="322748" y="277754"/>
                    <a:pt x="309903" y="284654"/>
                    <a:pt x="342900" y="280987"/>
                  </a:cubicBezTo>
                  <a:cubicBezTo>
                    <a:pt x="347699" y="280454"/>
                    <a:pt x="352504" y="279777"/>
                    <a:pt x="357188" y="278606"/>
                  </a:cubicBezTo>
                  <a:cubicBezTo>
                    <a:pt x="362058" y="277389"/>
                    <a:pt x="371475" y="273844"/>
                    <a:pt x="371475" y="273844"/>
                  </a:cubicBezTo>
                  <a:cubicBezTo>
                    <a:pt x="373856" y="272256"/>
                    <a:pt x="376004" y="270243"/>
                    <a:pt x="378619" y="269081"/>
                  </a:cubicBezTo>
                  <a:cubicBezTo>
                    <a:pt x="383207" y="267042"/>
                    <a:pt x="388144" y="265907"/>
                    <a:pt x="392907" y="264319"/>
                  </a:cubicBezTo>
                  <a:cubicBezTo>
                    <a:pt x="403170" y="260898"/>
                    <a:pt x="397595" y="262551"/>
                    <a:pt x="409575" y="259556"/>
                  </a:cubicBezTo>
                  <a:cubicBezTo>
                    <a:pt x="411956" y="257969"/>
                    <a:pt x="414104" y="255956"/>
                    <a:pt x="416719" y="254794"/>
                  </a:cubicBezTo>
                  <a:cubicBezTo>
                    <a:pt x="416721" y="254793"/>
                    <a:pt x="434577" y="248841"/>
                    <a:pt x="438150" y="247650"/>
                  </a:cubicBezTo>
                  <a:lnTo>
                    <a:pt x="445294" y="245269"/>
                  </a:lnTo>
                  <a:lnTo>
                    <a:pt x="452438" y="242887"/>
                  </a:lnTo>
                  <a:cubicBezTo>
                    <a:pt x="455613" y="238125"/>
                    <a:pt x="457201" y="231775"/>
                    <a:pt x="461963" y="228600"/>
                  </a:cubicBezTo>
                  <a:cubicBezTo>
                    <a:pt x="464344" y="227012"/>
                    <a:pt x="466622" y="225257"/>
                    <a:pt x="469107" y="223837"/>
                  </a:cubicBezTo>
                  <a:cubicBezTo>
                    <a:pt x="476527" y="219597"/>
                    <a:pt x="479440" y="219592"/>
                    <a:pt x="485775" y="214312"/>
                  </a:cubicBezTo>
                  <a:cubicBezTo>
                    <a:pt x="492653" y="208581"/>
                    <a:pt x="492998" y="207051"/>
                    <a:pt x="497682" y="200025"/>
                  </a:cubicBezTo>
                  <a:cubicBezTo>
                    <a:pt x="501873" y="187450"/>
                    <a:pt x="498670" y="194971"/>
                    <a:pt x="509588" y="178594"/>
                  </a:cubicBezTo>
                  <a:cubicBezTo>
                    <a:pt x="509591" y="178589"/>
                    <a:pt x="519109" y="164310"/>
                    <a:pt x="519113" y="164306"/>
                  </a:cubicBezTo>
                  <a:cubicBezTo>
                    <a:pt x="524669" y="158750"/>
                    <a:pt x="531423" y="154175"/>
                    <a:pt x="535782" y="147637"/>
                  </a:cubicBezTo>
                  <a:cubicBezTo>
                    <a:pt x="540564" y="140465"/>
                    <a:pt x="541683" y="139426"/>
                    <a:pt x="545307" y="130969"/>
                  </a:cubicBezTo>
                  <a:cubicBezTo>
                    <a:pt x="546296" y="128662"/>
                    <a:pt x="546566" y="126070"/>
                    <a:pt x="547688" y="123825"/>
                  </a:cubicBezTo>
                  <a:cubicBezTo>
                    <a:pt x="548968" y="121265"/>
                    <a:pt x="551170" y="119241"/>
                    <a:pt x="552450" y="116681"/>
                  </a:cubicBezTo>
                  <a:cubicBezTo>
                    <a:pt x="553573" y="114436"/>
                    <a:pt x="553440" y="111626"/>
                    <a:pt x="554832" y="109537"/>
                  </a:cubicBezTo>
                  <a:cubicBezTo>
                    <a:pt x="556700" y="106735"/>
                    <a:pt x="559819" y="104981"/>
                    <a:pt x="561975" y="102394"/>
                  </a:cubicBezTo>
                  <a:cubicBezTo>
                    <a:pt x="563807" y="100195"/>
                    <a:pt x="565150" y="97631"/>
                    <a:pt x="566738" y="95250"/>
                  </a:cubicBezTo>
                  <a:cubicBezTo>
                    <a:pt x="567532" y="92869"/>
                    <a:pt x="567900" y="90300"/>
                    <a:pt x="569119" y="88106"/>
                  </a:cubicBezTo>
                  <a:cubicBezTo>
                    <a:pt x="571899" y="83103"/>
                    <a:pt x="578644" y="73819"/>
                    <a:pt x="578644" y="73819"/>
                  </a:cubicBezTo>
                  <a:cubicBezTo>
                    <a:pt x="582834" y="61246"/>
                    <a:pt x="579634" y="68761"/>
                    <a:pt x="590550" y="52387"/>
                  </a:cubicBezTo>
                  <a:lnTo>
                    <a:pt x="595313" y="45244"/>
                  </a:lnTo>
                  <a:cubicBezTo>
                    <a:pt x="599167" y="29825"/>
                    <a:pt x="594704" y="40736"/>
                    <a:pt x="604838" y="28575"/>
                  </a:cubicBezTo>
                  <a:cubicBezTo>
                    <a:pt x="610330" y="21985"/>
                    <a:pt x="608916" y="19506"/>
                    <a:pt x="616744" y="14287"/>
                  </a:cubicBezTo>
                  <a:cubicBezTo>
                    <a:pt x="618833" y="12895"/>
                    <a:pt x="621643" y="13028"/>
                    <a:pt x="623888" y="11906"/>
                  </a:cubicBezTo>
                  <a:cubicBezTo>
                    <a:pt x="626448" y="10626"/>
                    <a:pt x="628472" y="8424"/>
                    <a:pt x="631032" y="7144"/>
                  </a:cubicBezTo>
                  <a:cubicBezTo>
                    <a:pt x="634845" y="5237"/>
                    <a:pt x="644131" y="3401"/>
                    <a:pt x="647700" y="2381"/>
                  </a:cubicBezTo>
                  <a:cubicBezTo>
                    <a:pt x="650114" y="1691"/>
                    <a:pt x="652463" y="794"/>
                    <a:pt x="654844" y="0"/>
                  </a:cubicBezTo>
                  <a:cubicBezTo>
                    <a:pt x="659607" y="794"/>
                    <a:pt x="665498" y="-799"/>
                    <a:pt x="669132" y="2381"/>
                  </a:cubicBezTo>
                  <a:cubicBezTo>
                    <a:pt x="672910" y="5687"/>
                    <a:pt x="673894" y="16669"/>
                    <a:pt x="673894" y="16669"/>
                  </a:cubicBezTo>
                  <a:cubicBezTo>
                    <a:pt x="673100" y="23019"/>
                    <a:pt x="674112" y="29871"/>
                    <a:pt x="671513" y="35719"/>
                  </a:cubicBezTo>
                  <a:cubicBezTo>
                    <a:pt x="670494" y="38013"/>
                    <a:pt x="666783" y="37410"/>
                    <a:pt x="664369" y="38100"/>
                  </a:cubicBezTo>
                  <a:cubicBezTo>
                    <a:pt x="661222" y="38999"/>
                    <a:pt x="658019" y="39687"/>
                    <a:pt x="654844" y="40481"/>
                  </a:cubicBezTo>
                  <a:cubicBezTo>
                    <a:pt x="636603" y="37875"/>
                    <a:pt x="638175" y="43713"/>
                    <a:pt x="638175" y="33337"/>
                  </a:cubicBezTo>
                </a:path>
              </a:pathLst>
            </a:custGeom>
            <a:ln w="19050">
              <a:solidFill>
                <a:schemeClr val="bg1"/>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cxnSp>
          <p:nvCxnSpPr>
            <p:cNvPr id="164" name="Straight Connector 163">
              <a:extLst>
                <a:ext uri="{FF2B5EF4-FFF2-40B4-BE49-F238E27FC236}">
                  <a16:creationId xmlns:a16="http://schemas.microsoft.com/office/drawing/2014/main" id="{3647EC59-077A-4129-B12C-F4844F5AF529}"/>
                </a:ext>
              </a:extLst>
            </p:cNvPr>
            <p:cNvCxnSpPr>
              <a:cxnSpLocks/>
            </p:cNvCxnSpPr>
            <p:nvPr/>
          </p:nvCxnSpPr>
          <p:spPr>
            <a:xfrm flipV="1">
              <a:off x="2320232" y="3771606"/>
              <a:ext cx="968317" cy="495594"/>
            </a:xfrm>
            <a:prstGeom prst="line">
              <a:avLst/>
            </a:prstGeom>
            <a:ln w="19050">
              <a:solidFill>
                <a:schemeClr val="bg1"/>
              </a:solidFill>
              <a:prstDash val="sysDash"/>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65" name="Freeform 50">
              <a:extLst>
                <a:ext uri="{FF2B5EF4-FFF2-40B4-BE49-F238E27FC236}">
                  <a16:creationId xmlns:a16="http://schemas.microsoft.com/office/drawing/2014/main" id="{282ECD5D-6D93-4685-8778-C7BEEAD98C6F}"/>
                </a:ext>
              </a:extLst>
            </p:cNvPr>
            <p:cNvSpPr/>
            <p:nvPr/>
          </p:nvSpPr>
          <p:spPr>
            <a:xfrm>
              <a:off x="2269331" y="3540919"/>
              <a:ext cx="731044" cy="440531"/>
            </a:xfrm>
            <a:custGeom>
              <a:avLst/>
              <a:gdLst>
                <a:gd name="connsiteX0" fmla="*/ 0 w 673894"/>
                <a:gd name="connsiteY0" fmla="*/ 376237 h 376237"/>
                <a:gd name="connsiteX1" fmla="*/ 11907 w 673894"/>
                <a:gd name="connsiteY1" fmla="*/ 371475 h 376237"/>
                <a:gd name="connsiteX2" fmla="*/ 26194 w 673894"/>
                <a:gd name="connsiteY2" fmla="*/ 366712 h 376237"/>
                <a:gd name="connsiteX3" fmla="*/ 47625 w 673894"/>
                <a:gd name="connsiteY3" fmla="*/ 352425 h 376237"/>
                <a:gd name="connsiteX4" fmla="*/ 54769 w 673894"/>
                <a:gd name="connsiteY4" fmla="*/ 347662 h 376237"/>
                <a:gd name="connsiteX5" fmla="*/ 61913 w 673894"/>
                <a:gd name="connsiteY5" fmla="*/ 345281 h 376237"/>
                <a:gd name="connsiteX6" fmla="*/ 69057 w 673894"/>
                <a:gd name="connsiteY6" fmla="*/ 338137 h 376237"/>
                <a:gd name="connsiteX7" fmla="*/ 83344 w 673894"/>
                <a:gd name="connsiteY7" fmla="*/ 330994 h 376237"/>
                <a:gd name="connsiteX8" fmla="*/ 97632 w 673894"/>
                <a:gd name="connsiteY8" fmla="*/ 321469 h 376237"/>
                <a:gd name="connsiteX9" fmla="*/ 104775 w 673894"/>
                <a:gd name="connsiteY9" fmla="*/ 316706 h 376237"/>
                <a:gd name="connsiteX10" fmla="*/ 119063 w 673894"/>
                <a:gd name="connsiteY10" fmla="*/ 311944 h 376237"/>
                <a:gd name="connsiteX11" fmla="*/ 140494 w 673894"/>
                <a:gd name="connsiteY11" fmla="*/ 302419 h 376237"/>
                <a:gd name="connsiteX12" fmla="*/ 147638 w 673894"/>
                <a:gd name="connsiteY12" fmla="*/ 300037 h 376237"/>
                <a:gd name="connsiteX13" fmla="*/ 154782 w 673894"/>
                <a:gd name="connsiteY13" fmla="*/ 297656 h 376237"/>
                <a:gd name="connsiteX14" fmla="*/ 176213 w 673894"/>
                <a:gd name="connsiteY14" fmla="*/ 285750 h 376237"/>
                <a:gd name="connsiteX15" fmla="*/ 235744 w 673894"/>
                <a:gd name="connsiteY15" fmla="*/ 290512 h 376237"/>
                <a:gd name="connsiteX16" fmla="*/ 250032 w 673894"/>
                <a:gd name="connsiteY16" fmla="*/ 295275 h 376237"/>
                <a:gd name="connsiteX17" fmla="*/ 292894 w 673894"/>
                <a:gd name="connsiteY17" fmla="*/ 292894 h 376237"/>
                <a:gd name="connsiteX18" fmla="*/ 307182 w 673894"/>
                <a:gd name="connsiteY18" fmla="*/ 288131 h 376237"/>
                <a:gd name="connsiteX19" fmla="*/ 342900 w 673894"/>
                <a:gd name="connsiteY19" fmla="*/ 280987 h 376237"/>
                <a:gd name="connsiteX20" fmla="*/ 357188 w 673894"/>
                <a:gd name="connsiteY20" fmla="*/ 278606 h 376237"/>
                <a:gd name="connsiteX21" fmla="*/ 371475 w 673894"/>
                <a:gd name="connsiteY21" fmla="*/ 273844 h 376237"/>
                <a:gd name="connsiteX22" fmla="*/ 378619 w 673894"/>
                <a:gd name="connsiteY22" fmla="*/ 269081 h 376237"/>
                <a:gd name="connsiteX23" fmla="*/ 392907 w 673894"/>
                <a:gd name="connsiteY23" fmla="*/ 264319 h 376237"/>
                <a:gd name="connsiteX24" fmla="*/ 409575 w 673894"/>
                <a:gd name="connsiteY24" fmla="*/ 259556 h 376237"/>
                <a:gd name="connsiteX25" fmla="*/ 416719 w 673894"/>
                <a:gd name="connsiteY25" fmla="*/ 254794 h 376237"/>
                <a:gd name="connsiteX26" fmla="*/ 438150 w 673894"/>
                <a:gd name="connsiteY26" fmla="*/ 247650 h 376237"/>
                <a:gd name="connsiteX27" fmla="*/ 445294 w 673894"/>
                <a:gd name="connsiteY27" fmla="*/ 245269 h 376237"/>
                <a:gd name="connsiteX28" fmla="*/ 452438 w 673894"/>
                <a:gd name="connsiteY28" fmla="*/ 242887 h 376237"/>
                <a:gd name="connsiteX29" fmla="*/ 461963 w 673894"/>
                <a:gd name="connsiteY29" fmla="*/ 228600 h 376237"/>
                <a:gd name="connsiteX30" fmla="*/ 469107 w 673894"/>
                <a:gd name="connsiteY30" fmla="*/ 223837 h 376237"/>
                <a:gd name="connsiteX31" fmla="*/ 485775 w 673894"/>
                <a:gd name="connsiteY31" fmla="*/ 214312 h 376237"/>
                <a:gd name="connsiteX32" fmla="*/ 497682 w 673894"/>
                <a:gd name="connsiteY32" fmla="*/ 200025 h 376237"/>
                <a:gd name="connsiteX33" fmla="*/ 509588 w 673894"/>
                <a:gd name="connsiteY33" fmla="*/ 178594 h 376237"/>
                <a:gd name="connsiteX34" fmla="*/ 519113 w 673894"/>
                <a:gd name="connsiteY34" fmla="*/ 164306 h 376237"/>
                <a:gd name="connsiteX35" fmla="*/ 535782 w 673894"/>
                <a:gd name="connsiteY35" fmla="*/ 147637 h 376237"/>
                <a:gd name="connsiteX36" fmla="*/ 545307 w 673894"/>
                <a:gd name="connsiteY36" fmla="*/ 130969 h 376237"/>
                <a:gd name="connsiteX37" fmla="*/ 547688 w 673894"/>
                <a:gd name="connsiteY37" fmla="*/ 123825 h 376237"/>
                <a:gd name="connsiteX38" fmla="*/ 552450 w 673894"/>
                <a:gd name="connsiteY38" fmla="*/ 116681 h 376237"/>
                <a:gd name="connsiteX39" fmla="*/ 554832 w 673894"/>
                <a:gd name="connsiteY39" fmla="*/ 109537 h 376237"/>
                <a:gd name="connsiteX40" fmla="*/ 561975 w 673894"/>
                <a:gd name="connsiteY40" fmla="*/ 102394 h 376237"/>
                <a:gd name="connsiteX41" fmla="*/ 566738 w 673894"/>
                <a:gd name="connsiteY41" fmla="*/ 95250 h 376237"/>
                <a:gd name="connsiteX42" fmla="*/ 569119 w 673894"/>
                <a:gd name="connsiteY42" fmla="*/ 88106 h 376237"/>
                <a:gd name="connsiteX43" fmla="*/ 578644 w 673894"/>
                <a:gd name="connsiteY43" fmla="*/ 73819 h 376237"/>
                <a:gd name="connsiteX44" fmla="*/ 590550 w 673894"/>
                <a:gd name="connsiteY44" fmla="*/ 52387 h 376237"/>
                <a:gd name="connsiteX45" fmla="*/ 595313 w 673894"/>
                <a:gd name="connsiteY45" fmla="*/ 45244 h 376237"/>
                <a:gd name="connsiteX46" fmla="*/ 604838 w 673894"/>
                <a:gd name="connsiteY46" fmla="*/ 28575 h 376237"/>
                <a:gd name="connsiteX47" fmla="*/ 616744 w 673894"/>
                <a:gd name="connsiteY47" fmla="*/ 14287 h 376237"/>
                <a:gd name="connsiteX48" fmla="*/ 623888 w 673894"/>
                <a:gd name="connsiteY48" fmla="*/ 11906 h 376237"/>
                <a:gd name="connsiteX49" fmla="*/ 631032 w 673894"/>
                <a:gd name="connsiteY49" fmla="*/ 7144 h 376237"/>
                <a:gd name="connsiteX50" fmla="*/ 647700 w 673894"/>
                <a:gd name="connsiteY50" fmla="*/ 2381 h 376237"/>
                <a:gd name="connsiteX51" fmla="*/ 654844 w 673894"/>
                <a:gd name="connsiteY51" fmla="*/ 0 h 376237"/>
                <a:gd name="connsiteX52" fmla="*/ 669132 w 673894"/>
                <a:gd name="connsiteY52" fmla="*/ 2381 h 376237"/>
                <a:gd name="connsiteX53" fmla="*/ 673894 w 673894"/>
                <a:gd name="connsiteY53" fmla="*/ 16669 h 376237"/>
                <a:gd name="connsiteX54" fmla="*/ 671513 w 673894"/>
                <a:gd name="connsiteY54" fmla="*/ 35719 h 376237"/>
                <a:gd name="connsiteX55" fmla="*/ 664369 w 673894"/>
                <a:gd name="connsiteY55" fmla="*/ 38100 h 376237"/>
                <a:gd name="connsiteX56" fmla="*/ 654844 w 673894"/>
                <a:gd name="connsiteY56" fmla="*/ 40481 h 376237"/>
                <a:gd name="connsiteX57" fmla="*/ 638175 w 673894"/>
                <a:gd name="connsiteY57" fmla="*/ 33337 h 376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73894" h="376237">
                  <a:moveTo>
                    <a:pt x="0" y="376237"/>
                  </a:moveTo>
                  <a:cubicBezTo>
                    <a:pt x="3969" y="374650"/>
                    <a:pt x="7890" y="372936"/>
                    <a:pt x="11907" y="371475"/>
                  </a:cubicBezTo>
                  <a:cubicBezTo>
                    <a:pt x="16625" y="369759"/>
                    <a:pt x="22017" y="369497"/>
                    <a:pt x="26194" y="366712"/>
                  </a:cubicBezTo>
                  <a:lnTo>
                    <a:pt x="47625" y="352425"/>
                  </a:lnTo>
                  <a:cubicBezTo>
                    <a:pt x="50006" y="350837"/>
                    <a:pt x="52054" y="348567"/>
                    <a:pt x="54769" y="347662"/>
                  </a:cubicBezTo>
                  <a:lnTo>
                    <a:pt x="61913" y="345281"/>
                  </a:lnTo>
                  <a:cubicBezTo>
                    <a:pt x="64294" y="342900"/>
                    <a:pt x="66255" y="340005"/>
                    <a:pt x="69057" y="338137"/>
                  </a:cubicBezTo>
                  <a:cubicBezTo>
                    <a:pt x="90539" y="323815"/>
                    <a:pt x="60858" y="349732"/>
                    <a:pt x="83344" y="330994"/>
                  </a:cubicBezTo>
                  <a:cubicBezTo>
                    <a:pt x="95237" y="321084"/>
                    <a:pt x="85077" y="325654"/>
                    <a:pt x="97632" y="321469"/>
                  </a:cubicBezTo>
                  <a:cubicBezTo>
                    <a:pt x="100013" y="319881"/>
                    <a:pt x="102160" y="317868"/>
                    <a:pt x="104775" y="316706"/>
                  </a:cubicBezTo>
                  <a:cubicBezTo>
                    <a:pt x="109363" y="314667"/>
                    <a:pt x="119063" y="311944"/>
                    <a:pt x="119063" y="311944"/>
                  </a:cubicBezTo>
                  <a:cubicBezTo>
                    <a:pt x="130385" y="304396"/>
                    <a:pt x="123490" y="308087"/>
                    <a:pt x="140494" y="302419"/>
                  </a:cubicBezTo>
                  <a:lnTo>
                    <a:pt x="147638" y="300037"/>
                  </a:lnTo>
                  <a:lnTo>
                    <a:pt x="154782" y="297656"/>
                  </a:lnTo>
                  <a:cubicBezTo>
                    <a:pt x="171158" y="286739"/>
                    <a:pt x="163639" y="289941"/>
                    <a:pt x="176213" y="285750"/>
                  </a:cubicBezTo>
                  <a:cubicBezTo>
                    <a:pt x="196057" y="287337"/>
                    <a:pt x="216859" y="284216"/>
                    <a:pt x="235744" y="290512"/>
                  </a:cubicBezTo>
                  <a:lnTo>
                    <a:pt x="250032" y="295275"/>
                  </a:lnTo>
                  <a:cubicBezTo>
                    <a:pt x="264319" y="294481"/>
                    <a:pt x="278695" y="294669"/>
                    <a:pt x="292894" y="292894"/>
                  </a:cubicBezTo>
                  <a:cubicBezTo>
                    <a:pt x="297876" y="292271"/>
                    <a:pt x="307182" y="288131"/>
                    <a:pt x="307182" y="288131"/>
                  </a:cubicBezTo>
                  <a:cubicBezTo>
                    <a:pt x="322748" y="277754"/>
                    <a:pt x="309903" y="284654"/>
                    <a:pt x="342900" y="280987"/>
                  </a:cubicBezTo>
                  <a:cubicBezTo>
                    <a:pt x="347699" y="280454"/>
                    <a:pt x="352504" y="279777"/>
                    <a:pt x="357188" y="278606"/>
                  </a:cubicBezTo>
                  <a:cubicBezTo>
                    <a:pt x="362058" y="277389"/>
                    <a:pt x="371475" y="273844"/>
                    <a:pt x="371475" y="273844"/>
                  </a:cubicBezTo>
                  <a:cubicBezTo>
                    <a:pt x="373856" y="272256"/>
                    <a:pt x="376004" y="270243"/>
                    <a:pt x="378619" y="269081"/>
                  </a:cubicBezTo>
                  <a:cubicBezTo>
                    <a:pt x="383207" y="267042"/>
                    <a:pt x="388144" y="265907"/>
                    <a:pt x="392907" y="264319"/>
                  </a:cubicBezTo>
                  <a:cubicBezTo>
                    <a:pt x="403170" y="260898"/>
                    <a:pt x="397595" y="262551"/>
                    <a:pt x="409575" y="259556"/>
                  </a:cubicBezTo>
                  <a:cubicBezTo>
                    <a:pt x="411956" y="257969"/>
                    <a:pt x="414104" y="255956"/>
                    <a:pt x="416719" y="254794"/>
                  </a:cubicBezTo>
                  <a:cubicBezTo>
                    <a:pt x="416721" y="254793"/>
                    <a:pt x="434577" y="248841"/>
                    <a:pt x="438150" y="247650"/>
                  </a:cubicBezTo>
                  <a:lnTo>
                    <a:pt x="445294" y="245269"/>
                  </a:lnTo>
                  <a:lnTo>
                    <a:pt x="452438" y="242887"/>
                  </a:lnTo>
                  <a:cubicBezTo>
                    <a:pt x="455613" y="238125"/>
                    <a:pt x="457201" y="231775"/>
                    <a:pt x="461963" y="228600"/>
                  </a:cubicBezTo>
                  <a:cubicBezTo>
                    <a:pt x="464344" y="227012"/>
                    <a:pt x="466622" y="225257"/>
                    <a:pt x="469107" y="223837"/>
                  </a:cubicBezTo>
                  <a:cubicBezTo>
                    <a:pt x="476527" y="219597"/>
                    <a:pt x="479440" y="219592"/>
                    <a:pt x="485775" y="214312"/>
                  </a:cubicBezTo>
                  <a:cubicBezTo>
                    <a:pt x="492653" y="208581"/>
                    <a:pt x="492998" y="207051"/>
                    <a:pt x="497682" y="200025"/>
                  </a:cubicBezTo>
                  <a:cubicBezTo>
                    <a:pt x="501873" y="187450"/>
                    <a:pt x="498670" y="194971"/>
                    <a:pt x="509588" y="178594"/>
                  </a:cubicBezTo>
                  <a:cubicBezTo>
                    <a:pt x="509591" y="178589"/>
                    <a:pt x="519109" y="164310"/>
                    <a:pt x="519113" y="164306"/>
                  </a:cubicBezTo>
                  <a:cubicBezTo>
                    <a:pt x="524669" y="158750"/>
                    <a:pt x="531423" y="154175"/>
                    <a:pt x="535782" y="147637"/>
                  </a:cubicBezTo>
                  <a:cubicBezTo>
                    <a:pt x="540564" y="140465"/>
                    <a:pt x="541683" y="139426"/>
                    <a:pt x="545307" y="130969"/>
                  </a:cubicBezTo>
                  <a:cubicBezTo>
                    <a:pt x="546296" y="128662"/>
                    <a:pt x="546566" y="126070"/>
                    <a:pt x="547688" y="123825"/>
                  </a:cubicBezTo>
                  <a:cubicBezTo>
                    <a:pt x="548968" y="121265"/>
                    <a:pt x="551170" y="119241"/>
                    <a:pt x="552450" y="116681"/>
                  </a:cubicBezTo>
                  <a:cubicBezTo>
                    <a:pt x="553573" y="114436"/>
                    <a:pt x="553440" y="111626"/>
                    <a:pt x="554832" y="109537"/>
                  </a:cubicBezTo>
                  <a:cubicBezTo>
                    <a:pt x="556700" y="106735"/>
                    <a:pt x="559819" y="104981"/>
                    <a:pt x="561975" y="102394"/>
                  </a:cubicBezTo>
                  <a:cubicBezTo>
                    <a:pt x="563807" y="100195"/>
                    <a:pt x="565150" y="97631"/>
                    <a:pt x="566738" y="95250"/>
                  </a:cubicBezTo>
                  <a:cubicBezTo>
                    <a:pt x="567532" y="92869"/>
                    <a:pt x="567900" y="90300"/>
                    <a:pt x="569119" y="88106"/>
                  </a:cubicBezTo>
                  <a:cubicBezTo>
                    <a:pt x="571899" y="83103"/>
                    <a:pt x="578644" y="73819"/>
                    <a:pt x="578644" y="73819"/>
                  </a:cubicBezTo>
                  <a:cubicBezTo>
                    <a:pt x="582834" y="61246"/>
                    <a:pt x="579634" y="68761"/>
                    <a:pt x="590550" y="52387"/>
                  </a:cubicBezTo>
                  <a:lnTo>
                    <a:pt x="595313" y="45244"/>
                  </a:lnTo>
                  <a:cubicBezTo>
                    <a:pt x="599167" y="29825"/>
                    <a:pt x="594704" y="40736"/>
                    <a:pt x="604838" y="28575"/>
                  </a:cubicBezTo>
                  <a:cubicBezTo>
                    <a:pt x="610330" y="21985"/>
                    <a:pt x="608916" y="19506"/>
                    <a:pt x="616744" y="14287"/>
                  </a:cubicBezTo>
                  <a:cubicBezTo>
                    <a:pt x="618833" y="12895"/>
                    <a:pt x="621643" y="13028"/>
                    <a:pt x="623888" y="11906"/>
                  </a:cubicBezTo>
                  <a:cubicBezTo>
                    <a:pt x="626448" y="10626"/>
                    <a:pt x="628472" y="8424"/>
                    <a:pt x="631032" y="7144"/>
                  </a:cubicBezTo>
                  <a:cubicBezTo>
                    <a:pt x="634845" y="5237"/>
                    <a:pt x="644131" y="3401"/>
                    <a:pt x="647700" y="2381"/>
                  </a:cubicBezTo>
                  <a:cubicBezTo>
                    <a:pt x="650114" y="1691"/>
                    <a:pt x="652463" y="794"/>
                    <a:pt x="654844" y="0"/>
                  </a:cubicBezTo>
                  <a:cubicBezTo>
                    <a:pt x="659607" y="794"/>
                    <a:pt x="665498" y="-799"/>
                    <a:pt x="669132" y="2381"/>
                  </a:cubicBezTo>
                  <a:cubicBezTo>
                    <a:pt x="672910" y="5687"/>
                    <a:pt x="673894" y="16669"/>
                    <a:pt x="673894" y="16669"/>
                  </a:cubicBezTo>
                  <a:cubicBezTo>
                    <a:pt x="673100" y="23019"/>
                    <a:pt x="674112" y="29871"/>
                    <a:pt x="671513" y="35719"/>
                  </a:cubicBezTo>
                  <a:cubicBezTo>
                    <a:pt x="670494" y="38013"/>
                    <a:pt x="666783" y="37410"/>
                    <a:pt x="664369" y="38100"/>
                  </a:cubicBezTo>
                  <a:cubicBezTo>
                    <a:pt x="661222" y="38999"/>
                    <a:pt x="658019" y="39687"/>
                    <a:pt x="654844" y="40481"/>
                  </a:cubicBezTo>
                  <a:cubicBezTo>
                    <a:pt x="636603" y="37875"/>
                    <a:pt x="638175" y="43713"/>
                    <a:pt x="638175" y="33337"/>
                  </a:cubicBezTo>
                </a:path>
              </a:pathLst>
            </a:custGeom>
            <a:ln w="19050">
              <a:solidFill>
                <a:schemeClr val="bg1"/>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145" name="Group 144">
            <a:extLst>
              <a:ext uri="{FF2B5EF4-FFF2-40B4-BE49-F238E27FC236}">
                <a16:creationId xmlns:a16="http://schemas.microsoft.com/office/drawing/2014/main" id="{93176830-70B6-405D-A1A8-461177519AEA}"/>
              </a:ext>
            </a:extLst>
          </p:cNvPr>
          <p:cNvGrpSpPr/>
          <p:nvPr/>
        </p:nvGrpSpPr>
        <p:grpSpPr>
          <a:xfrm>
            <a:off x="4405957" y="1238251"/>
            <a:ext cx="777629" cy="514825"/>
            <a:chOff x="2891481" y="2437083"/>
            <a:chExt cx="777629" cy="514825"/>
          </a:xfrm>
        </p:grpSpPr>
        <p:sp>
          <p:nvSpPr>
            <p:cNvPr id="161" name="Freeform 60">
              <a:extLst>
                <a:ext uri="{FF2B5EF4-FFF2-40B4-BE49-F238E27FC236}">
                  <a16:creationId xmlns:a16="http://schemas.microsoft.com/office/drawing/2014/main" id="{6378D7BC-9D0B-467F-8CC7-9FC0453EC3BF}"/>
                </a:ext>
              </a:extLst>
            </p:cNvPr>
            <p:cNvSpPr/>
            <p:nvPr/>
          </p:nvSpPr>
          <p:spPr>
            <a:xfrm rot="2162621">
              <a:off x="2987010" y="2437083"/>
              <a:ext cx="638765" cy="384923"/>
            </a:xfrm>
            <a:custGeom>
              <a:avLst/>
              <a:gdLst>
                <a:gd name="connsiteX0" fmla="*/ 0 w 673894"/>
                <a:gd name="connsiteY0" fmla="*/ 376237 h 376237"/>
                <a:gd name="connsiteX1" fmla="*/ 11907 w 673894"/>
                <a:gd name="connsiteY1" fmla="*/ 371475 h 376237"/>
                <a:gd name="connsiteX2" fmla="*/ 26194 w 673894"/>
                <a:gd name="connsiteY2" fmla="*/ 366712 h 376237"/>
                <a:gd name="connsiteX3" fmla="*/ 47625 w 673894"/>
                <a:gd name="connsiteY3" fmla="*/ 352425 h 376237"/>
                <a:gd name="connsiteX4" fmla="*/ 54769 w 673894"/>
                <a:gd name="connsiteY4" fmla="*/ 347662 h 376237"/>
                <a:gd name="connsiteX5" fmla="*/ 61913 w 673894"/>
                <a:gd name="connsiteY5" fmla="*/ 345281 h 376237"/>
                <a:gd name="connsiteX6" fmla="*/ 69057 w 673894"/>
                <a:gd name="connsiteY6" fmla="*/ 338137 h 376237"/>
                <a:gd name="connsiteX7" fmla="*/ 83344 w 673894"/>
                <a:gd name="connsiteY7" fmla="*/ 330994 h 376237"/>
                <a:gd name="connsiteX8" fmla="*/ 97632 w 673894"/>
                <a:gd name="connsiteY8" fmla="*/ 321469 h 376237"/>
                <a:gd name="connsiteX9" fmla="*/ 104775 w 673894"/>
                <a:gd name="connsiteY9" fmla="*/ 316706 h 376237"/>
                <a:gd name="connsiteX10" fmla="*/ 119063 w 673894"/>
                <a:gd name="connsiteY10" fmla="*/ 311944 h 376237"/>
                <a:gd name="connsiteX11" fmla="*/ 140494 w 673894"/>
                <a:gd name="connsiteY11" fmla="*/ 302419 h 376237"/>
                <a:gd name="connsiteX12" fmla="*/ 147638 w 673894"/>
                <a:gd name="connsiteY12" fmla="*/ 300037 h 376237"/>
                <a:gd name="connsiteX13" fmla="*/ 154782 w 673894"/>
                <a:gd name="connsiteY13" fmla="*/ 297656 h 376237"/>
                <a:gd name="connsiteX14" fmla="*/ 176213 w 673894"/>
                <a:gd name="connsiteY14" fmla="*/ 285750 h 376237"/>
                <a:gd name="connsiteX15" fmla="*/ 235744 w 673894"/>
                <a:gd name="connsiteY15" fmla="*/ 290512 h 376237"/>
                <a:gd name="connsiteX16" fmla="*/ 250032 w 673894"/>
                <a:gd name="connsiteY16" fmla="*/ 295275 h 376237"/>
                <a:gd name="connsiteX17" fmla="*/ 292894 w 673894"/>
                <a:gd name="connsiteY17" fmla="*/ 292894 h 376237"/>
                <a:gd name="connsiteX18" fmla="*/ 307182 w 673894"/>
                <a:gd name="connsiteY18" fmla="*/ 288131 h 376237"/>
                <a:gd name="connsiteX19" fmla="*/ 342900 w 673894"/>
                <a:gd name="connsiteY19" fmla="*/ 280987 h 376237"/>
                <a:gd name="connsiteX20" fmla="*/ 357188 w 673894"/>
                <a:gd name="connsiteY20" fmla="*/ 278606 h 376237"/>
                <a:gd name="connsiteX21" fmla="*/ 371475 w 673894"/>
                <a:gd name="connsiteY21" fmla="*/ 273844 h 376237"/>
                <a:gd name="connsiteX22" fmla="*/ 378619 w 673894"/>
                <a:gd name="connsiteY22" fmla="*/ 269081 h 376237"/>
                <a:gd name="connsiteX23" fmla="*/ 392907 w 673894"/>
                <a:gd name="connsiteY23" fmla="*/ 264319 h 376237"/>
                <a:gd name="connsiteX24" fmla="*/ 409575 w 673894"/>
                <a:gd name="connsiteY24" fmla="*/ 259556 h 376237"/>
                <a:gd name="connsiteX25" fmla="*/ 416719 w 673894"/>
                <a:gd name="connsiteY25" fmla="*/ 254794 h 376237"/>
                <a:gd name="connsiteX26" fmla="*/ 438150 w 673894"/>
                <a:gd name="connsiteY26" fmla="*/ 247650 h 376237"/>
                <a:gd name="connsiteX27" fmla="*/ 445294 w 673894"/>
                <a:gd name="connsiteY27" fmla="*/ 245269 h 376237"/>
                <a:gd name="connsiteX28" fmla="*/ 452438 w 673894"/>
                <a:gd name="connsiteY28" fmla="*/ 242887 h 376237"/>
                <a:gd name="connsiteX29" fmla="*/ 461963 w 673894"/>
                <a:gd name="connsiteY29" fmla="*/ 228600 h 376237"/>
                <a:gd name="connsiteX30" fmla="*/ 469107 w 673894"/>
                <a:gd name="connsiteY30" fmla="*/ 223837 h 376237"/>
                <a:gd name="connsiteX31" fmla="*/ 485775 w 673894"/>
                <a:gd name="connsiteY31" fmla="*/ 214312 h 376237"/>
                <a:gd name="connsiteX32" fmla="*/ 497682 w 673894"/>
                <a:gd name="connsiteY32" fmla="*/ 200025 h 376237"/>
                <a:gd name="connsiteX33" fmla="*/ 509588 w 673894"/>
                <a:gd name="connsiteY33" fmla="*/ 178594 h 376237"/>
                <a:gd name="connsiteX34" fmla="*/ 519113 w 673894"/>
                <a:gd name="connsiteY34" fmla="*/ 164306 h 376237"/>
                <a:gd name="connsiteX35" fmla="*/ 535782 w 673894"/>
                <a:gd name="connsiteY35" fmla="*/ 147637 h 376237"/>
                <a:gd name="connsiteX36" fmla="*/ 545307 w 673894"/>
                <a:gd name="connsiteY36" fmla="*/ 130969 h 376237"/>
                <a:gd name="connsiteX37" fmla="*/ 547688 w 673894"/>
                <a:gd name="connsiteY37" fmla="*/ 123825 h 376237"/>
                <a:gd name="connsiteX38" fmla="*/ 552450 w 673894"/>
                <a:gd name="connsiteY38" fmla="*/ 116681 h 376237"/>
                <a:gd name="connsiteX39" fmla="*/ 554832 w 673894"/>
                <a:gd name="connsiteY39" fmla="*/ 109537 h 376237"/>
                <a:gd name="connsiteX40" fmla="*/ 561975 w 673894"/>
                <a:gd name="connsiteY40" fmla="*/ 102394 h 376237"/>
                <a:gd name="connsiteX41" fmla="*/ 566738 w 673894"/>
                <a:gd name="connsiteY41" fmla="*/ 95250 h 376237"/>
                <a:gd name="connsiteX42" fmla="*/ 569119 w 673894"/>
                <a:gd name="connsiteY42" fmla="*/ 88106 h 376237"/>
                <a:gd name="connsiteX43" fmla="*/ 578644 w 673894"/>
                <a:gd name="connsiteY43" fmla="*/ 73819 h 376237"/>
                <a:gd name="connsiteX44" fmla="*/ 590550 w 673894"/>
                <a:gd name="connsiteY44" fmla="*/ 52387 h 376237"/>
                <a:gd name="connsiteX45" fmla="*/ 595313 w 673894"/>
                <a:gd name="connsiteY45" fmla="*/ 45244 h 376237"/>
                <a:gd name="connsiteX46" fmla="*/ 604838 w 673894"/>
                <a:gd name="connsiteY46" fmla="*/ 28575 h 376237"/>
                <a:gd name="connsiteX47" fmla="*/ 616744 w 673894"/>
                <a:gd name="connsiteY47" fmla="*/ 14287 h 376237"/>
                <a:gd name="connsiteX48" fmla="*/ 623888 w 673894"/>
                <a:gd name="connsiteY48" fmla="*/ 11906 h 376237"/>
                <a:gd name="connsiteX49" fmla="*/ 631032 w 673894"/>
                <a:gd name="connsiteY49" fmla="*/ 7144 h 376237"/>
                <a:gd name="connsiteX50" fmla="*/ 647700 w 673894"/>
                <a:gd name="connsiteY50" fmla="*/ 2381 h 376237"/>
                <a:gd name="connsiteX51" fmla="*/ 654844 w 673894"/>
                <a:gd name="connsiteY51" fmla="*/ 0 h 376237"/>
                <a:gd name="connsiteX52" fmla="*/ 669132 w 673894"/>
                <a:gd name="connsiteY52" fmla="*/ 2381 h 376237"/>
                <a:gd name="connsiteX53" fmla="*/ 673894 w 673894"/>
                <a:gd name="connsiteY53" fmla="*/ 16669 h 376237"/>
                <a:gd name="connsiteX54" fmla="*/ 671513 w 673894"/>
                <a:gd name="connsiteY54" fmla="*/ 35719 h 376237"/>
                <a:gd name="connsiteX55" fmla="*/ 664369 w 673894"/>
                <a:gd name="connsiteY55" fmla="*/ 38100 h 376237"/>
                <a:gd name="connsiteX56" fmla="*/ 654844 w 673894"/>
                <a:gd name="connsiteY56" fmla="*/ 40481 h 376237"/>
                <a:gd name="connsiteX57" fmla="*/ 638175 w 673894"/>
                <a:gd name="connsiteY57" fmla="*/ 33337 h 376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73894" h="376237">
                  <a:moveTo>
                    <a:pt x="0" y="376237"/>
                  </a:moveTo>
                  <a:cubicBezTo>
                    <a:pt x="3969" y="374650"/>
                    <a:pt x="7890" y="372936"/>
                    <a:pt x="11907" y="371475"/>
                  </a:cubicBezTo>
                  <a:cubicBezTo>
                    <a:pt x="16625" y="369759"/>
                    <a:pt x="22017" y="369497"/>
                    <a:pt x="26194" y="366712"/>
                  </a:cubicBezTo>
                  <a:lnTo>
                    <a:pt x="47625" y="352425"/>
                  </a:lnTo>
                  <a:cubicBezTo>
                    <a:pt x="50006" y="350837"/>
                    <a:pt x="52054" y="348567"/>
                    <a:pt x="54769" y="347662"/>
                  </a:cubicBezTo>
                  <a:lnTo>
                    <a:pt x="61913" y="345281"/>
                  </a:lnTo>
                  <a:cubicBezTo>
                    <a:pt x="64294" y="342900"/>
                    <a:pt x="66255" y="340005"/>
                    <a:pt x="69057" y="338137"/>
                  </a:cubicBezTo>
                  <a:cubicBezTo>
                    <a:pt x="90539" y="323815"/>
                    <a:pt x="60858" y="349732"/>
                    <a:pt x="83344" y="330994"/>
                  </a:cubicBezTo>
                  <a:cubicBezTo>
                    <a:pt x="95237" y="321084"/>
                    <a:pt x="85077" y="325654"/>
                    <a:pt x="97632" y="321469"/>
                  </a:cubicBezTo>
                  <a:cubicBezTo>
                    <a:pt x="100013" y="319881"/>
                    <a:pt x="102160" y="317868"/>
                    <a:pt x="104775" y="316706"/>
                  </a:cubicBezTo>
                  <a:cubicBezTo>
                    <a:pt x="109363" y="314667"/>
                    <a:pt x="119063" y="311944"/>
                    <a:pt x="119063" y="311944"/>
                  </a:cubicBezTo>
                  <a:cubicBezTo>
                    <a:pt x="130385" y="304396"/>
                    <a:pt x="123490" y="308087"/>
                    <a:pt x="140494" y="302419"/>
                  </a:cubicBezTo>
                  <a:lnTo>
                    <a:pt x="147638" y="300037"/>
                  </a:lnTo>
                  <a:lnTo>
                    <a:pt x="154782" y="297656"/>
                  </a:lnTo>
                  <a:cubicBezTo>
                    <a:pt x="171158" y="286739"/>
                    <a:pt x="163639" y="289941"/>
                    <a:pt x="176213" y="285750"/>
                  </a:cubicBezTo>
                  <a:cubicBezTo>
                    <a:pt x="196057" y="287337"/>
                    <a:pt x="216859" y="284216"/>
                    <a:pt x="235744" y="290512"/>
                  </a:cubicBezTo>
                  <a:lnTo>
                    <a:pt x="250032" y="295275"/>
                  </a:lnTo>
                  <a:cubicBezTo>
                    <a:pt x="264319" y="294481"/>
                    <a:pt x="278695" y="294669"/>
                    <a:pt x="292894" y="292894"/>
                  </a:cubicBezTo>
                  <a:cubicBezTo>
                    <a:pt x="297876" y="292271"/>
                    <a:pt x="307182" y="288131"/>
                    <a:pt x="307182" y="288131"/>
                  </a:cubicBezTo>
                  <a:cubicBezTo>
                    <a:pt x="322748" y="277754"/>
                    <a:pt x="309903" y="284654"/>
                    <a:pt x="342900" y="280987"/>
                  </a:cubicBezTo>
                  <a:cubicBezTo>
                    <a:pt x="347699" y="280454"/>
                    <a:pt x="352504" y="279777"/>
                    <a:pt x="357188" y="278606"/>
                  </a:cubicBezTo>
                  <a:cubicBezTo>
                    <a:pt x="362058" y="277389"/>
                    <a:pt x="371475" y="273844"/>
                    <a:pt x="371475" y="273844"/>
                  </a:cubicBezTo>
                  <a:cubicBezTo>
                    <a:pt x="373856" y="272256"/>
                    <a:pt x="376004" y="270243"/>
                    <a:pt x="378619" y="269081"/>
                  </a:cubicBezTo>
                  <a:cubicBezTo>
                    <a:pt x="383207" y="267042"/>
                    <a:pt x="388144" y="265907"/>
                    <a:pt x="392907" y="264319"/>
                  </a:cubicBezTo>
                  <a:cubicBezTo>
                    <a:pt x="403170" y="260898"/>
                    <a:pt x="397595" y="262551"/>
                    <a:pt x="409575" y="259556"/>
                  </a:cubicBezTo>
                  <a:cubicBezTo>
                    <a:pt x="411956" y="257969"/>
                    <a:pt x="414104" y="255956"/>
                    <a:pt x="416719" y="254794"/>
                  </a:cubicBezTo>
                  <a:cubicBezTo>
                    <a:pt x="416721" y="254793"/>
                    <a:pt x="434577" y="248841"/>
                    <a:pt x="438150" y="247650"/>
                  </a:cubicBezTo>
                  <a:lnTo>
                    <a:pt x="445294" y="245269"/>
                  </a:lnTo>
                  <a:lnTo>
                    <a:pt x="452438" y="242887"/>
                  </a:lnTo>
                  <a:cubicBezTo>
                    <a:pt x="455613" y="238125"/>
                    <a:pt x="457201" y="231775"/>
                    <a:pt x="461963" y="228600"/>
                  </a:cubicBezTo>
                  <a:cubicBezTo>
                    <a:pt x="464344" y="227012"/>
                    <a:pt x="466622" y="225257"/>
                    <a:pt x="469107" y="223837"/>
                  </a:cubicBezTo>
                  <a:cubicBezTo>
                    <a:pt x="476527" y="219597"/>
                    <a:pt x="479440" y="219592"/>
                    <a:pt x="485775" y="214312"/>
                  </a:cubicBezTo>
                  <a:cubicBezTo>
                    <a:pt x="492653" y="208581"/>
                    <a:pt x="492998" y="207051"/>
                    <a:pt x="497682" y="200025"/>
                  </a:cubicBezTo>
                  <a:cubicBezTo>
                    <a:pt x="501873" y="187450"/>
                    <a:pt x="498670" y="194971"/>
                    <a:pt x="509588" y="178594"/>
                  </a:cubicBezTo>
                  <a:cubicBezTo>
                    <a:pt x="509591" y="178589"/>
                    <a:pt x="519109" y="164310"/>
                    <a:pt x="519113" y="164306"/>
                  </a:cubicBezTo>
                  <a:cubicBezTo>
                    <a:pt x="524669" y="158750"/>
                    <a:pt x="531423" y="154175"/>
                    <a:pt x="535782" y="147637"/>
                  </a:cubicBezTo>
                  <a:cubicBezTo>
                    <a:pt x="540564" y="140465"/>
                    <a:pt x="541683" y="139426"/>
                    <a:pt x="545307" y="130969"/>
                  </a:cubicBezTo>
                  <a:cubicBezTo>
                    <a:pt x="546296" y="128662"/>
                    <a:pt x="546566" y="126070"/>
                    <a:pt x="547688" y="123825"/>
                  </a:cubicBezTo>
                  <a:cubicBezTo>
                    <a:pt x="548968" y="121265"/>
                    <a:pt x="551170" y="119241"/>
                    <a:pt x="552450" y="116681"/>
                  </a:cubicBezTo>
                  <a:cubicBezTo>
                    <a:pt x="553573" y="114436"/>
                    <a:pt x="553440" y="111626"/>
                    <a:pt x="554832" y="109537"/>
                  </a:cubicBezTo>
                  <a:cubicBezTo>
                    <a:pt x="556700" y="106735"/>
                    <a:pt x="559819" y="104981"/>
                    <a:pt x="561975" y="102394"/>
                  </a:cubicBezTo>
                  <a:cubicBezTo>
                    <a:pt x="563807" y="100195"/>
                    <a:pt x="565150" y="97631"/>
                    <a:pt x="566738" y="95250"/>
                  </a:cubicBezTo>
                  <a:cubicBezTo>
                    <a:pt x="567532" y="92869"/>
                    <a:pt x="567900" y="90300"/>
                    <a:pt x="569119" y="88106"/>
                  </a:cubicBezTo>
                  <a:cubicBezTo>
                    <a:pt x="571899" y="83103"/>
                    <a:pt x="578644" y="73819"/>
                    <a:pt x="578644" y="73819"/>
                  </a:cubicBezTo>
                  <a:cubicBezTo>
                    <a:pt x="582834" y="61246"/>
                    <a:pt x="579634" y="68761"/>
                    <a:pt x="590550" y="52387"/>
                  </a:cubicBezTo>
                  <a:lnTo>
                    <a:pt x="595313" y="45244"/>
                  </a:lnTo>
                  <a:cubicBezTo>
                    <a:pt x="599167" y="29825"/>
                    <a:pt x="594704" y="40736"/>
                    <a:pt x="604838" y="28575"/>
                  </a:cubicBezTo>
                  <a:cubicBezTo>
                    <a:pt x="610330" y="21985"/>
                    <a:pt x="608916" y="19506"/>
                    <a:pt x="616744" y="14287"/>
                  </a:cubicBezTo>
                  <a:cubicBezTo>
                    <a:pt x="618833" y="12895"/>
                    <a:pt x="621643" y="13028"/>
                    <a:pt x="623888" y="11906"/>
                  </a:cubicBezTo>
                  <a:cubicBezTo>
                    <a:pt x="626448" y="10626"/>
                    <a:pt x="628472" y="8424"/>
                    <a:pt x="631032" y="7144"/>
                  </a:cubicBezTo>
                  <a:cubicBezTo>
                    <a:pt x="634845" y="5237"/>
                    <a:pt x="644131" y="3401"/>
                    <a:pt x="647700" y="2381"/>
                  </a:cubicBezTo>
                  <a:cubicBezTo>
                    <a:pt x="650114" y="1691"/>
                    <a:pt x="652463" y="794"/>
                    <a:pt x="654844" y="0"/>
                  </a:cubicBezTo>
                  <a:cubicBezTo>
                    <a:pt x="659607" y="794"/>
                    <a:pt x="665498" y="-799"/>
                    <a:pt x="669132" y="2381"/>
                  </a:cubicBezTo>
                  <a:cubicBezTo>
                    <a:pt x="672910" y="5687"/>
                    <a:pt x="673894" y="16669"/>
                    <a:pt x="673894" y="16669"/>
                  </a:cubicBezTo>
                  <a:cubicBezTo>
                    <a:pt x="673100" y="23019"/>
                    <a:pt x="674112" y="29871"/>
                    <a:pt x="671513" y="35719"/>
                  </a:cubicBezTo>
                  <a:cubicBezTo>
                    <a:pt x="670494" y="38013"/>
                    <a:pt x="666783" y="37410"/>
                    <a:pt x="664369" y="38100"/>
                  </a:cubicBezTo>
                  <a:cubicBezTo>
                    <a:pt x="661222" y="38999"/>
                    <a:pt x="658019" y="39687"/>
                    <a:pt x="654844" y="40481"/>
                  </a:cubicBezTo>
                  <a:cubicBezTo>
                    <a:pt x="636603" y="37875"/>
                    <a:pt x="638175" y="43713"/>
                    <a:pt x="638175" y="33337"/>
                  </a:cubicBezTo>
                </a:path>
              </a:pathLst>
            </a:custGeom>
            <a:ln w="19050">
              <a:solidFill>
                <a:schemeClr val="bg1"/>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sng" strike="noStrike" kern="1200" cap="none" spc="0" normalizeH="0" baseline="0" noProof="0">
                <a:ln>
                  <a:noFill/>
                </a:ln>
                <a:solidFill>
                  <a:srgbClr val="000000"/>
                </a:solidFill>
                <a:effectLst/>
                <a:uLnTx/>
                <a:uFillTx/>
                <a:latin typeface="Arial"/>
                <a:ea typeface="+mn-ea"/>
                <a:cs typeface="+mn-cs"/>
              </a:endParaRPr>
            </a:p>
          </p:txBody>
        </p:sp>
        <p:sp>
          <p:nvSpPr>
            <p:cNvPr id="162" name="Freeform 61">
              <a:extLst>
                <a:ext uri="{FF2B5EF4-FFF2-40B4-BE49-F238E27FC236}">
                  <a16:creationId xmlns:a16="http://schemas.microsoft.com/office/drawing/2014/main" id="{55FA6361-F940-4667-86B5-D32EE212B4FC}"/>
                </a:ext>
              </a:extLst>
            </p:cNvPr>
            <p:cNvSpPr/>
            <p:nvPr/>
          </p:nvSpPr>
          <p:spPr>
            <a:xfrm rot="2145687">
              <a:off x="2891481" y="2457053"/>
              <a:ext cx="777629" cy="494855"/>
            </a:xfrm>
            <a:custGeom>
              <a:avLst/>
              <a:gdLst>
                <a:gd name="connsiteX0" fmla="*/ 0 w 673894"/>
                <a:gd name="connsiteY0" fmla="*/ 376237 h 376237"/>
                <a:gd name="connsiteX1" fmla="*/ 11907 w 673894"/>
                <a:gd name="connsiteY1" fmla="*/ 371475 h 376237"/>
                <a:gd name="connsiteX2" fmla="*/ 26194 w 673894"/>
                <a:gd name="connsiteY2" fmla="*/ 366712 h 376237"/>
                <a:gd name="connsiteX3" fmla="*/ 47625 w 673894"/>
                <a:gd name="connsiteY3" fmla="*/ 352425 h 376237"/>
                <a:gd name="connsiteX4" fmla="*/ 54769 w 673894"/>
                <a:gd name="connsiteY4" fmla="*/ 347662 h 376237"/>
                <a:gd name="connsiteX5" fmla="*/ 61913 w 673894"/>
                <a:gd name="connsiteY5" fmla="*/ 345281 h 376237"/>
                <a:gd name="connsiteX6" fmla="*/ 69057 w 673894"/>
                <a:gd name="connsiteY6" fmla="*/ 338137 h 376237"/>
                <a:gd name="connsiteX7" fmla="*/ 83344 w 673894"/>
                <a:gd name="connsiteY7" fmla="*/ 330994 h 376237"/>
                <a:gd name="connsiteX8" fmla="*/ 97632 w 673894"/>
                <a:gd name="connsiteY8" fmla="*/ 321469 h 376237"/>
                <a:gd name="connsiteX9" fmla="*/ 104775 w 673894"/>
                <a:gd name="connsiteY9" fmla="*/ 316706 h 376237"/>
                <a:gd name="connsiteX10" fmla="*/ 119063 w 673894"/>
                <a:gd name="connsiteY10" fmla="*/ 311944 h 376237"/>
                <a:gd name="connsiteX11" fmla="*/ 140494 w 673894"/>
                <a:gd name="connsiteY11" fmla="*/ 302419 h 376237"/>
                <a:gd name="connsiteX12" fmla="*/ 147638 w 673894"/>
                <a:gd name="connsiteY12" fmla="*/ 300037 h 376237"/>
                <a:gd name="connsiteX13" fmla="*/ 154782 w 673894"/>
                <a:gd name="connsiteY13" fmla="*/ 297656 h 376237"/>
                <a:gd name="connsiteX14" fmla="*/ 176213 w 673894"/>
                <a:gd name="connsiteY14" fmla="*/ 285750 h 376237"/>
                <a:gd name="connsiteX15" fmla="*/ 235744 w 673894"/>
                <a:gd name="connsiteY15" fmla="*/ 290512 h 376237"/>
                <a:gd name="connsiteX16" fmla="*/ 250032 w 673894"/>
                <a:gd name="connsiteY16" fmla="*/ 295275 h 376237"/>
                <a:gd name="connsiteX17" fmla="*/ 292894 w 673894"/>
                <a:gd name="connsiteY17" fmla="*/ 292894 h 376237"/>
                <a:gd name="connsiteX18" fmla="*/ 307182 w 673894"/>
                <a:gd name="connsiteY18" fmla="*/ 288131 h 376237"/>
                <a:gd name="connsiteX19" fmla="*/ 342900 w 673894"/>
                <a:gd name="connsiteY19" fmla="*/ 280987 h 376237"/>
                <a:gd name="connsiteX20" fmla="*/ 357188 w 673894"/>
                <a:gd name="connsiteY20" fmla="*/ 278606 h 376237"/>
                <a:gd name="connsiteX21" fmla="*/ 371475 w 673894"/>
                <a:gd name="connsiteY21" fmla="*/ 273844 h 376237"/>
                <a:gd name="connsiteX22" fmla="*/ 378619 w 673894"/>
                <a:gd name="connsiteY22" fmla="*/ 269081 h 376237"/>
                <a:gd name="connsiteX23" fmla="*/ 392907 w 673894"/>
                <a:gd name="connsiteY23" fmla="*/ 264319 h 376237"/>
                <a:gd name="connsiteX24" fmla="*/ 409575 w 673894"/>
                <a:gd name="connsiteY24" fmla="*/ 259556 h 376237"/>
                <a:gd name="connsiteX25" fmla="*/ 416719 w 673894"/>
                <a:gd name="connsiteY25" fmla="*/ 254794 h 376237"/>
                <a:gd name="connsiteX26" fmla="*/ 438150 w 673894"/>
                <a:gd name="connsiteY26" fmla="*/ 247650 h 376237"/>
                <a:gd name="connsiteX27" fmla="*/ 445294 w 673894"/>
                <a:gd name="connsiteY27" fmla="*/ 245269 h 376237"/>
                <a:gd name="connsiteX28" fmla="*/ 452438 w 673894"/>
                <a:gd name="connsiteY28" fmla="*/ 242887 h 376237"/>
                <a:gd name="connsiteX29" fmla="*/ 461963 w 673894"/>
                <a:gd name="connsiteY29" fmla="*/ 228600 h 376237"/>
                <a:gd name="connsiteX30" fmla="*/ 469107 w 673894"/>
                <a:gd name="connsiteY30" fmla="*/ 223837 h 376237"/>
                <a:gd name="connsiteX31" fmla="*/ 485775 w 673894"/>
                <a:gd name="connsiteY31" fmla="*/ 214312 h 376237"/>
                <a:gd name="connsiteX32" fmla="*/ 497682 w 673894"/>
                <a:gd name="connsiteY32" fmla="*/ 200025 h 376237"/>
                <a:gd name="connsiteX33" fmla="*/ 509588 w 673894"/>
                <a:gd name="connsiteY33" fmla="*/ 178594 h 376237"/>
                <a:gd name="connsiteX34" fmla="*/ 519113 w 673894"/>
                <a:gd name="connsiteY34" fmla="*/ 164306 h 376237"/>
                <a:gd name="connsiteX35" fmla="*/ 535782 w 673894"/>
                <a:gd name="connsiteY35" fmla="*/ 147637 h 376237"/>
                <a:gd name="connsiteX36" fmla="*/ 545307 w 673894"/>
                <a:gd name="connsiteY36" fmla="*/ 130969 h 376237"/>
                <a:gd name="connsiteX37" fmla="*/ 547688 w 673894"/>
                <a:gd name="connsiteY37" fmla="*/ 123825 h 376237"/>
                <a:gd name="connsiteX38" fmla="*/ 552450 w 673894"/>
                <a:gd name="connsiteY38" fmla="*/ 116681 h 376237"/>
                <a:gd name="connsiteX39" fmla="*/ 554832 w 673894"/>
                <a:gd name="connsiteY39" fmla="*/ 109537 h 376237"/>
                <a:gd name="connsiteX40" fmla="*/ 561975 w 673894"/>
                <a:gd name="connsiteY40" fmla="*/ 102394 h 376237"/>
                <a:gd name="connsiteX41" fmla="*/ 566738 w 673894"/>
                <a:gd name="connsiteY41" fmla="*/ 95250 h 376237"/>
                <a:gd name="connsiteX42" fmla="*/ 569119 w 673894"/>
                <a:gd name="connsiteY42" fmla="*/ 88106 h 376237"/>
                <a:gd name="connsiteX43" fmla="*/ 578644 w 673894"/>
                <a:gd name="connsiteY43" fmla="*/ 73819 h 376237"/>
                <a:gd name="connsiteX44" fmla="*/ 590550 w 673894"/>
                <a:gd name="connsiteY44" fmla="*/ 52387 h 376237"/>
                <a:gd name="connsiteX45" fmla="*/ 595313 w 673894"/>
                <a:gd name="connsiteY45" fmla="*/ 45244 h 376237"/>
                <a:gd name="connsiteX46" fmla="*/ 604838 w 673894"/>
                <a:gd name="connsiteY46" fmla="*/ 28575 h 376237"/>
                <a:gd name="connsiteX47" fmla="*/ 616744 w 673894"/>
                <a:gd name="connsiteY47" fmla="*/ 14287 h 376237"/>
                <a:gd name="connsiteX48" fmla="*/ 623888 w 673894"/>
                <a:gd name="connsiteY48" fmla="*/ 11906 h 376237"/>
                <a:gd name="connsiteX49" fmla="*/ 631032 w 673894"/>
                <a:gd name="connsiteY49" fmla="*/ 7144 h 376237"/>
                <a:gd name="connsiteX50" fmla="*/ 647700 w 673894"/>
                <a:gd name="connsiteY50" fmla="*/ 2381 h 376237"/>
                <a:gd name="connsiteX51" fmla="*/ 654844 w 673894"/>
                <a:gd name="connsiteY51" fmla="*/ 0 h 376237"/>
                <a:gd name="connsiteX52" fmla="*/ 669132 w 673894"/>
                <a:gd name="connsiteY52" fmla="*/ 2381 h 376237"/>
                <a:gd name="connsiteX53" fmla="*/ 673894 w 673894"/>
                <a:gd name="connsiteY53" fmla="*/ 16669 h 376237"/>
                <a:gd name="connsiteX54" fmla="*/ 671513 w 673894"/>
                <a:gd name="connsiteY54" fmla="*/ 35719 h 376237"/>
                <a:gd name="connsiteX55" fmla="*/ 664369 w 673894"/>
                <a:gd name="connsiteY55" fmla="*/ 38100 h 376237"/>
                <a:gd name="connsiteX56" fmla="*/ 654844 w 673894"/>
                <a:gd name="connsiteY56" fmla="*/ 40481 h 376237"/>
                <a:gd name="connsiteX57" fmla="*/ 638175 w 673894"/>
                <a:gd name="connsiteY57" fmla="*/ 33337 h 376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73894" h="376237">
                  <a:moveTo>
                    <a:pt x="0" y="376237"/>
                  </a:moveTo>
                  <a:cubicBezTo>
                    <a:pt x="3969" y="374650"/>
                    <a:pt x="7890" y="372936"/>
                    <a:pt x="11907" y="371475"/>
                  </a:cubicBezTo>
                  <a:cubicBezTo>
                    <a:pt x="16625" y="369759"/>
                    <a:pt x="22017" y="369497"/>
                    <a:pt x="26194" y="366712"/>
                  </a:cubicBezTo>
                  <a:lnTo>
                    <a:pt x="47625" y="352425"/>
                  </a:lnTo>
                  <a:cubicBezTo>
                    <a:pt x="50006" y="350837"/>
                    <a:pt x="52054" y="348567"/>
                    <a:pt x="54769" y="347662"/>
                  </a:cubicBezTo>
                  <a:lnTo>
                    <a:pt x="61913" y="345281"/>
                  </a:lnTo>
                  <a:cubicBezTo>
                    <a:pt x="64294" y="342900"/>
                    <a:pt x="66255" y="340005"/>
                    <a:pt x="69057" y="338137"/>
                  </a:cubicBezTo>
                  <a:cubicBezTo>
                    <a:pt x="90539" y="323815"/>
                    <a:pt x="60858" y="349732"/>
                    <a:pt x="83344" y="330994"/>
                  </a:cubicBezTo>
                  <a:cubicBezTo>
                    <a:pt x="95237" y="321084"/>
                    <a:pt x="85077" y="325654"/>
                    <a:pt x="97632" y="321469"/>
                  </a:cubicBezTo>
                  <a:cubicBezTo>
                    <a:pt x="100013" y="319881"/>
                    <a:pt x="102160" y="317868"/>
                    <a:pt x="104775" y="316706"/>
                  </a:cubicBezTo>
                  <a:cubicBezTo>
                    <a:pt x="109363" y="314667"/>
                    <a:pt x="119063" y="311944"/>
                    <a:pt x="119063" y="311944"/>
                  </a:cubicBezTo>
                  <a:cubicBezTo>
                    <a:pt x="130385" y="304396"/>
                    <a:pt x="123490" y="308087"/>
                    <a:pt x="140494" y="302419"/>
                  </a:cubicBezTo>
                  <a:lnTo>
                    <a:pt x="147638" y="300037"/>
                  </a:lnTo>
                  <a:lnTo>
                    <a:pt x="154782" y="297656"/>
                  </a:lnTo>
                  <a:cubicBezTo>
                    <a:pt x="171158" y="286739"/>
                    <a:pt x="163639" y="289941"/>
                    <a:pt x="176213" y="285750"/>
                  </a:cubicBezTo>
                  <a:cubicBezTo>
                    <a:pt x="196057" y="287337"/>
                    <a:pt x="216859" y="284216"/>
                    <a:pt x="235744" y="290512"/>
                  </a:cubicBezTo>
                  <a:lnTo>
                    <a:pt x="250032" y="295275"/>
                  </a:lnTo>
                  <a:cubicBezTo>
                    <a:pt x="264319" y="294481"/>
                    <a:pt x="278695" y="294669"/>
                    <a:pt x="292894" y="292894"/>
                  </a:cubicBezTo>
                  <a:cubicBezTo>
                    <a:pt x="297876" y="292271"/>
                    <a:pt x="307182" y="288131"/>
                    <a:pt x="307182" y="288131"/>
                  </a:cubicBezTo>
                  <a:cubicBezTo>
                    <a:pt x="322748" y="277754"/>
                    <a:pt x="309903" y="284654"/>
                    <a:pt x="342900" y="280987"/>
                  </a:cubicBezTo>
                  <a:cubicBezTo>
                    <a:pt x="347699" y="280454"/>
                    <a:pt x="352504" y="279777"/>
                    <a:pt x="357188" y="278606"/>
                  </a:cubicBezTo>
                  <a:cubicBezTo>
                    <a:pt x="362058" y="277389"/>
                    <a:pt x="371475" y="273844"/>
                    <a:pt x="371475" y="273844"/>
                  </a:cubicBezTo>
                  <a:cubicBezTo>
                    <a:pt x="373856" y="272256"/>
                    <a:pt x="376004" y="270243"/>
                    <a:pt x="378619" y="269081"/>
                  </a:cubicBezTo>
                  <a:cubicBezTo>
                    <a:pt x="383207" y="267042"/>
                    <a:pt x="388144" y="265907"/>
                    <a:pt x="392907" y="264319"/>
                  </a:cubicBezTo>
                  <a:cubicBezTo>
                    <a:pt x="403170" y="260898"/>
                    <a:pt x="397595" y="262551"/>
                    <a:pt x="409575" y="259556"/>
                  </a:cubicBezTo>
                  <a:cubicBezTo>
                    <a:pt x="411956" y="257969"/>
                    <a:pt x="414104" y="255956"/>
                    <a:pt x="416719" y="254794"/>
                  </a:cubicBezTo>
                  <a:cubicBezTo>
                    <a:pt x="416721" y="254793"/>
                    <a:pt x="434577" y="248841"/>
                    <a:pt x="438150" y="247650"/>
                  </a:cubicBezTo>
                  <a:lnTo>
                    <a:pt x="445294" y="245269"/>
                  </a:lnTo>
                  <a:lnTo>
                    <a:pt x="452438" y="242887"/>
                  </a:lnTo>
                  <a:cubicBezTo>
                    <a:pt x="455613" y="238125"/>
                    <a:pt x="457201" y="231775"/>
                    <a:pt x="461963" y="228600"/>
                  </a:cubicBezTo>
                  <a:cubicBezTo>
                    <a:pt x="464344" y="227012"/>
                    <a:pt x="466622" y="225257"/>
                    <a:pt x="469107" y="223837"/>
                  </a:cubicBezTo>
                  <a:cubicBezTo>
                    <a:pt x="476527" y="219597"/>
                    <a:pt x="479440" y="219592"/>
                    <a:pt x="485775" y="214312"/>
                  </a:cubicBezTo>
                  <a:cubicBezTo>
                    <a:pt x="492653" y="208581"/>
                    <a:pt x="492998" y="207051"/>
                    <a:pt x="497682" y="200025"/>
                  </a:cubicBezTo>
                  <a:cubicBezTo>
                    <a:pt x="501873" y="187450"/>
                    <a:pt x="498670" y="194971"/>
                    <a:pt x="509588" y="178594"/>
                  </a:cubicBezTo>
                  <a:cubicBezTo>
                    <a:pt x="509591" y="178589"/>
                    <a:pt x="519109" y="164310"/>
                    <a:pt x="519113" y="164306"/>
                  </a:cubicBezTo>
                  <a:cubicBezTo>
                    <a:pt x="524669" y="158750"/>
                    <a:pt x="531423" y="154175"/>
                    <a:pt x="535782" y="147637"/>
                  </a:cubicBezTo>
                  <a:cubicBezTo>
                    <a:pt x="540564" y="140465"/>
                    <a:pt x="541683" y="139426"/>
                    <a:pt x="545307" y="130969"/>
                  </a:cubicBezTo>
                  <a:cubicBezTo>
                    <a:pt x="546296" y="128662"/>
                    <a:pt x="546566" y="126070"/>
                    <a:pt x="547688" y="123825"/>
                  </a:cubicBezTo>
                  <a:cubicBezTo>
                    <a:pt x="548968" y="121265"/>
                    <a:pt x="551170" y="119241"/>
                    <a:pt x="552450" y="116681"/>
                  </a:cubicBezTo>
                  <a:cubicBezTo>
                    <a:pt x="553573" y="114436"/>
                    <a:pt x="553440" y="111626"/>
                    <a:pt x="554832" y="109537"/>
                  </a:cubicBezTo>
                  <a:cubicBezTo>
                    <a:pt x="556700" y="106735"/>
                    <a:pt x="559819" y="104981"/>
                    <a:pt x="561975" y="102394"/>
                  </a:cubicBezTo>
                  <a:cubicBezTo>
                    <a:pt x="563807" y="100195"/>
                    <a:pt x="565150" y="97631"/>
                    <a:pt x="566738" y="95250"/>
                  </a:cubicBezTo>
                  <a:cubicBezTo>
                    <a:pt x="567532" y="92869"/>
                    <a:pt x="567900" y="90300"/>
                    <a:pt x="569119" y="88106"/>
                  </a:cubicBezTo>
                  <a:cubicBezTo>
                    <a:pt x="571899" y="83103"/>
                    <a:pt x="578644" y="73819"/>
                    <a:pt x="578644" y="73819"/>
                  </a:cubicBezTo>
                  <a:cubicBezTo>
                    <a:pt x="582834" y="61246"/>
                    <a:pt x="579634" y="68761"/>
                    <a:pt x="590550" y="52387"/>
                  </a:cubicBezTo>
                  <a:lnTo>
                    <a:pt x="595313" y="45244"/>
                  </a:lnTo>
                  <a:cubicBezTo>
                    <a:pt x="599167" y="29825"/>
                    <a:pt x="594704" y="40736"/>
                    <a:pt x="604838" y="28575"/>
                  </a:cubicBezTo>
                  <a:cubicBezTo>
                    <a:pt x="610330" y="21985"/>
                    <a:pt x="608916" y="19506"/>
                    <a:pt x="616744" y="14287"/>
                  </a:cubicBezTo>
                  <a:cubicBezTo>
                    <a:pt x="618833" y="12895"/>
                    <a:pt x="621643" y="13028"/>
                    <a:pt x="623888" y="11906"/>
                  </a:cubicBezTo>
                  <a:cubicBezTo>
                    <a:pt x="626448" y="10626"/>
                    <a:pt x="628472" y="8424"/>
                    <a:pt x="631032" y="7144"/>
                  </a:cubicBezTo>
                  <a:cubicBezTo>
                    <a:pt x="634845" y="5237"/>
                    <a:pt x="644131" y="3401"/>
                    <a:pt x="647700" y="2381"/>
                  </a:cubicBezTo>
                  <a:cubicBezTo>
                    <a:pt x="650114" y="1691"/>
                    <a:pt x="652463" y="794"/>
                    <a:pt x="654844" y="0"/>
                  </a:cubicBezTo>
                  <a:cubicBezTo>
                    <a:pt x="659607" y="794"/>
                    <a:pt x="665498" y="-799"/>
                    <a:pt x="669132" y="2381"/>
                  </a:cubicBezTo>
                  <a:cubicBezTo>
                    <a:pt x="672910" y="5687"/>
                    <a:pt x="673894" y="16669"/>
                    <a:pt x="673894" y="16669"/>
                  </a:cubicBezTo>
                  <a:cubicBezTo>
                    <a:pt x="673100" y="23019"/>
                    <a:pt x="674112" y="29871"/>
                    <a:pt x="671513" y="35719"/>
                  </a:cubicBezTo>
                  <a:cubicBezTo>
                    <a:pt x="670494" y="38013"/>
                    <a:pt x="666783" y="37410"/>
                    <a:pt x="664369" y="38100"/>
                  </a:cubicBezTo>
                  <a:cubicBezTo>
                    <a:pt x="661222" y="38999"/>
                    <a:pt x="658019" y="39687"/>
                    <a:pt x="654844" y="40481"/>
                  </a:cubicBezTo>
                  <a:cubicBezTo>
                    <a:pt x="636603" y="37875"/>
                    <a:pt x="638175" y="43713"/>
                    <a:pt x="638175" y="33337"/>
                  </a:cubicBezTo>
                </a:path>
              </a:pathLst>
            </a:custGeom>
            <a:ln w="19050">
              <a:solidFill>
                <a:schemeClr val="bg1"/>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148" name="Group 147">
            <a:extLst>
              <a:ext uri="{FF2B5EF4-FFF2-40B4-BE49-F238E27FC236}">
                <a16:creationId xmlns:a16="http://schemas.microsoft.com/office/drawing/2014/main" id="{3FE2CA35-20BA-42E0-ACE7-5DFEBA35BCB3}"/>
              </a:ext>
            </a:extLst>
          </p:cNvPr>
          <p:cNvGrpSpPr/>
          <p:nvPr/>
        </p:nvGrpSpPr>
        <p:grpSpPr>
          <a:xfrm rot="2176055" flipV="1">
            <a:off x="3626594" y="1989539"/>
            <a:ext cx="752789" cy="431949"/>
            <a:chOff x="3124200" y="4292451"/>
            <a:chExt cx="602942" cy="431949"/>
          </a:xfrm>
        </p:grpSpPr>
        <p:sp>
          <p:nvSpPr>
            <p:cNvPr id="155" name="Freeform: Shape 154">
              <a:extLst>
                <a:ext uri="{FF2B5EF4-FFF2-40B4-BE49-F238E27FC236}">
                  <a16:creationId xmlns:a16="http://schemas.microsoft.com/office/drawing/2014/main" id="{32E3F630-4CE4-4AF1-8968-C247292F2B18}"/>
                </a:ext>
              </a:extLst>
            </p:cNvPr>
            <p:cNvSpPr/>
            <p:nvPr/>
          </p:nvSpPr>
          <p:spPr>
            <a:xfrm>
              <a:off x="3210197" y="4292451"/>
              <a:ext cx="442323" cy="357898"/>
            </a:xfrm>
            <a:custGeom>
              <a:avLst/>
              <a:gdLst>
                <a:gd name="connsiteX0" fmla="*/ 0 w 442323"/>
                <a:gd name="connsiteY0" fmla="*/ 0 h 357898"/>
                <a:gd name="connsiteX1" fmla="*/ 42455 w 442323"/>
                <a:gd name="connsiteY1" fmla="*/ 39189 h 357898"/>
                <a:gd name="connsiteX2" fmla="*/ 71846 w 442323"/>
                <a:gd name="connsiteY2" fmla="*/ 58783 h 357898"/>
                <a:gd name="connsiteX3" fmla="*/ 107769 w 442323"/>
                <a:gd name="connsiteY3" fmla="*/ 84909 h 357898"/>
                <a:gd name="connsiteX4" fmla="*/ 120832 w 442323"/>
                <a:gd name="connsiteY4" fmla="*/ 101237 h 357898"/>
                <a:gd name="connsiteX5" fmla="*/ 117566 w 442323"/>
                <a:gd name="connsiteY5" fmla="*/ 130629 h 357898"/>
                <a:gd name="connsiteX6" fmla="*/ 117566 w 442323"/>
                <a:gd name="connsiteY6" fmla="*/ 186146 h 357898"/>
                <a:gd name="connsiteX7" fmla="*/ 120832 w 442323"/>
                <a:gd name="connsiteY7" fmla="*/ 222069 h 357898"/>
                <a:gd name="connsiteX8" fmla="*/ 146958 w 442323"/>
                <a:gd name="connsiteY8" fmla="*/ 264523 h 357898"/>
                <a:gd name="connsiteX9" fmla="*/ 166552 w 442323"/>
                <a:gd name="connsiteY9" fmla="*/ 287383 h 357898"/>
                <a:gd name="connsiteX10" fmla="*/ 192678 w 442323"/>
                <a:gd name="connsiteY10" fmla="*/ 300446 h 357898"/>
                <a:gd name="connsiteX11" fmla="*/ 225335 w 442323"/>
                <a:gd name="connsiteY11" fmla="*/ 329837 h 357898"/>
                <a:gd name="connsiteX12" fmla="*/ 274320 w 442323"/>
                <a:gd name="connsiteY12" fmla="*/ 355963 h 357898"/>
                <a:gd name="connsiteX13" fmla="*/ 346166 w 442323"/>
                <a:gd name="connsiteY13" fmla="*/ 355963 h 357898"/>
                <a:gd name="connsiteX14" fmla="*/ 385355 w 442323"/>
                <a:gd name="connsiteY14" fmla="*/ 355963 h 357898"/>
                <a:gd name="connsiteX15" fmla="*/ 421278 w 442323"/>
                <a:gd name="connsiteY15" fmla="*/ 352697 h 357898"/>
                <a:gd name="connsiteX16" fmla="*/ 440872 w 442323"/>
                <a:gd name="connsiteY16" fmla="*/ 326572 h 357898"/>
                <a:gd name="connsiteX17" fmla="*/ 440872 w 442323"/>
                <a:gd name="connsiteY17" fmla="*/ 310243 h 357898"/>
                <a:gd name="connsiteX18" fmla="*/ 434340 w 442323"/>
                <a:gd name="connsiteY18" fmla="*/ 303712 h 357898"/>
                <a:gd name="connsiteX19" fmla="*/ 404949 w 442323"/>
                <a:gd name="connsiteY19" fmla="*/ 297180 h 357898"/>
                <a:gd name="connsiteX20" fmla="*/ 388620 w 442323"/>
                <a:gd name="connsiteY20" fmla="*/ 313509 h 357898"/>
                <a:gd name="connsiteX0" fmla="*/ 0 w 442323"/>
                <a:gd name="connsiteY0" fmla="*/ 0 h 357898"/>
                <a:gd name="connsiteX1" fmla="*/ 42455 w 442323"/>
                <a:gd name="connsiteY1" fmla="*/ 39189 h 357898"/>
                <a:gd name="connsiteX2" fmla="*/ 71846 w 442323"/>
                <a:gd name="connsiteY2" fmla="*/ 58783 h 357898"/>
                <a:gd name="connsiteX3" fmla="*/ 107769 w 442323"/>
                <a:gd name="connsiteY3" fmla="*/ 84909 h 357898"/>
                <a:gd name="connsiteX4" fmla="*/ 120832 w 442323"/>
                <a:gd name="connsiteY4" fmla="*/ 101237 h 357898"/>
                <a:gd name="connsiteX5" fmla="*/ 117566 w 442323"/>
                <a:gd name="connsiteY5" fmla="*/ 130629 h 357898"/>
                <a:gd name="connsiteX6" fmla="*/ 117566 w 442323"/>
                <a:gd name="connsiteY6" fmla="*/ 186146 h 357898"/>
                <a:gd name="connsiteX7" fmla="*/ 120832 w 442323"/>
                <a:gd name="connsiteY7" fmla="*/ 222069 h 357898"/>
                <a:gd name="connsiteX8" fmla="*/ 146958 w 442323"/>
                <a:gd name="connsiteY8" fmla="*/ 264523 h 357898"/>
                <a:gd name="connsiteX9" fmla="*/ 166552 w 442323"/>
                <a:gd name="connsiteY9" fmla="*/ 287383 h 357898"/>
                <a:gd name="connsiteX10" fmla="*/ 192678 w 442323"/>
                <a:gd name="connsiteY10" fmla="*/ 310244 h 357898"/>
                <a:gd name="connsiteX11" fmla="*/ 225335 w 442323"/>
                <a:gd name="connsiteY11" fmla="*/ 329837 h 357898"/>
                <a:gd name="connsiteX12" fmla="*/ 274320 w 442323"/>
                <a:gd name="connsiteY12" fmla="*/ 355963 h 357898"/>
                <a:gd name="connsiteX13" fmla="*/ 346166 w 442323"/>
                <a:gd name="connsiteY13" fmla="*/ 355963 h 357898"/>
                <a:gd name="connsiteX14" fmla="*/ 385355 w 442323"/>
                <a:gd name="connsiteY14" fmla="*/ 355963 h 357898"/>
                <a:gd name="connsiteX15" fmla="*/ 421278 w 442323"/>
                <a:gd name="connsiteY15" fmla="*/ 352697 h 357898"/>
                <a:gd name="connsiteX16" fmla="*/ 440872 w 442323"/>
                <a:gd name="connsiteY16" fmla="*/ 326572 h 357898"/>
                <a:gd name="connsiteX17" fmla="*/ 440872 w 442323"/>
                <a:gd name="connsiteY17" fmla="*/ 310243 h 357898"/>
                <a:gd name="connsiteX18" fmla="*/ 434340 w 442323"/>
                <a:gd name="connsiteY18" fmla="*/ 303712 h 357898"/>
                <a:gd name="connsiteX19" fmla="*/ 404949 w 442323"/>
                <a:gd name="connsiteY19" fmla="*/ 297180 h 357898"/>
                <a:gd name="connsiteX20" fmla="*/ 388620 w 442323"/>
                <a:gd name="connsiteY20" fmla="*/ 313509 h 357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42323" h="357898">
                  <a:moveTo>
                    <a:pt x="0" y="0"/>
                  </a:moveTo>
                  <a:cubicBezTo>
                    <a:pt x="15240" y="14696"/>
                    <a:pt x="30481" y="29392"/>
                    <a:pt x="42455" y="39189"/>
                  </a:cubicBezTo>
                  <a:cubicBezTo>
                    <a:pt x="54429" y="48986"/>
                    <a:pt x="60960" y="51163"/>
                    <a:pt x="71846" y="58783"/>
                  </a:cubicBezTo>
                  <a:cubicBezTo>
                    <a:pt x="82732" y="66403"/>
                    <a:pt x="99605" y="77833"/>
                    <a:pt x="107769" y="84909"/>
                  </a:cubicBezTo>
                  <a:cubicBezTo>
                    <a:pt x="115933" y="91985"/>
                    <a:pt x="119199" y="93617"/>
                    <a:pt x="120832" y="101237"/>
                  </a:cubicBezTo>
                  <a:cubicBezTo>
                    <a:pt x="122465" y="108857"/>
                    <a:pt x="118110" y="116478"/>
                    <a:pt x="117566" y="130629"/>
                  </a:cubicBezTo>
                  <a:cubicBezTo>
                    <a:pt x="117022" y="144781"/>
                    <a:pt x="117022" y="170906"/>
                    <a:pt x="117566" y="186146"/>
                  </a:cubicBezTo>
                  <a:cubicBezTo>
                    <a:pt x="118110" y="201386"/>
                    <a:pt x="115933" y="209006"/>
                    <a:pt x="120832" y="222069"/>
                  </a:cubicBezTo>
                  <a:cubicBezTo>
                    <a:pt x="125731" y="235132"/>
                    <a:pt x="139338" y="253637"/>
                    <a:pt x="146958" y="264523"/>
                  </a:cubicBezTo>
                  <a:cubicBezTo>
                    <a:pt x="154578" y="275409"/>
                    <a:pt x="158932" y="279763"/>
                    <a:pt x="166552" y="287383"/>
                  </a:cubicBezTo>
                  <a:cubicBezTo>
                    <a:pt x="174172" y="295003"/>
                    <a:pt x="182881" y="303168"/>
                    <a:pt x="192678" y="310244"/>
                  </a:cubicBezTo>
                  <a:cubicBezTo>
                    <a:pt x="202475" y="317320"/>
                    <a:pt x="211728" y="322217"/>
                    <a:pt x="225335" y="329837"/>
                  </a:cubicBezTo>
                  <a:cubicBezTo>
                    <a:pt x="238942" y="337457"/>
                    <a:pt x="254182" y="351609"/>
                    <a:pt x="274320" y="355963"/>
                  </a:cubicBezTo>
                  <a:cubicBezTo>
                    <a:pt x="294459" y="360317"/>
                    <a:pt x="346166" y="355963"/>
                    <a:pt x="346166" y="355963"/>
                  </a:cubicBezTo>
                  <a:cubicBezTo>
                    <a:pt x="364672" y="355963"/>
                    <a:pt x="372836" y="356507"/>
                    <a:pt x="385355" y="355963"/>
                  </a:cubicBezTo>
                  <a:cubicBezTo>
                    <a:pt x="397874" y="355419"/>
                    <a:pt x="412025" y="357595"/>
                    <a:pt x="421278" y="352697"/>
                  </a:cubicBezTo>
                  <a:cubicBezTo>
                    <a:pt x="430531" y="347799"/>
                    <a:pt x="437606" y="333648"/>
                    <a:pt x="440872" y="326572"/>
                  </a:cubicBezTo>
                  <a:cubicBezTo>
                    <a:pt x="444138" y="319496"/>
                    <a:pt x="440872" y="310243"/>
                    <a:pt x="440872" y="310243"/>
                  </a:cubicBezTo>
                  <a:cubicBezTo>
                    <a:pt x="439783" y="306433"/>
                    <a:pt x="440327" y="305889"/>
                    <a:pt x="434340" y="303712"/>
                  </a:cubicBezTo>
                  <a:cubicBezTo>
                    <a:pt x="428353" y="301535"/>
                    <a:pt x="412569" y="295547"/>
                    <a:pt x="404949" y="297180"/>
                  </a:cubicBezTo>
                  <a:cubicBezTo>
                    <a:pt x="397329" y="298813"/>
                    <a:pt x="392974" y="306161"/>
                    <a:pt x="388620" y="313509"/>
                  </a:cubicBezTo>
                </a:path>
              </a:pathLst>
            </a:custGeom>
            <a:noFill/>
            <a:ln>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56" name="Freeform: Shape 155">
              <a:extLst>
                <a:ext uri="{FF2B5EF4-FFF2-40B4-BE49-F238E27FC236}">
                  <a16:creationId xmlns:a16="http://schemas.microsoft.com/office/drawing/2014/main" id="{ADCED8B5-D605-415B-A4A8-D2CBAF4BB050}"/>
                </a:ext>
              </a:extLst>
            </p:cNvPr>
            <p:cNvSpPr/>
            <p:nvPr/>
          </p:nvSpPr>
          <p:spPr>
            <a:xfrm>
              <a:off x="3124200" y="4333818"/>
              <a:ext cx="602942" cy="390582"/>
            </a:xfrm>
            <a:custGeom>
              <a:avLst/>
              <a:gdLst>
                <a:gd name="connsiteX0" fmla="*/ 0 w 442323"/>
                <a:gd name="connsiteY0" fmla="*/ 0 h 357898"/>
                <a:gd name="connsiteX1" fmla="*/ 42455 w 442323"/>
                <a:gd name="connsiteY1" fmla="*/ 39189 h 357898"/>
                <a:gd name="connsiteX2" fmla="*/ 71846 w 442323"/>
                <a:gd name="connsiteY2" fmla="*/ 58783 h 357898"/>
                <a:gd name="connsiteX3" fmla="*/ 107769 w 442323"/>
                <a:gd name="connsiteY3" fmla="*/ 84909 h 357898"/>
                <a:gd name="connsiteX4" fmla="*/ 120832 w 442323"/>
                <a:gd name="connsiteY4" fmla="*/ 101237 h 357898"/>
                <a:gd name="connsiteX5" fmla="*/ 117566 w 442323"/>
                <a:gd name="connsiteY5" fmla="*/ 130629 h 357898"/>
                <a:gd name="connsiteX6" fmla="*/ 117566 w 442323"/>
                <a:gd name="connsiteY6" fmla="*/ 186146 h 357898"/>
                <a:gd name="connsiteX7" fmla="*/ 120832 w 442323"/>
                <a:gd name="connsiteY7" fmla="*/ 222069 h 357898"/>
                <a:gd name="connsiteX8" fmla="*/ 146958 w 442323"/>
                <a:gd name="connsiteY8" fmla="*/ 264523 h 357898"/>
                <a:gd name="connsiteX9" fmla="*/ 166552 w 442323"/>
                <a:gd name="connsiteY9" fmla="*/ 287383 h 357898"/>
                <a:gd name="connsiteX10" fmla="*/ 192678 w 442323"/>
                <a:gd name="connsiteY10" fmla="*/ 300446 h 357898"/>
                <a:gd name="connsiteX11" fmla="*/ 225335 w 442323"/>
                <a:gd name="connsiteY11" fmla="*/ 329837 h 357898"/>
                <a:gd name="connsiteX12" fmla="*/ 274320 w 442323"/>
                <a:gd name="connsiteY12" fmla="*/ 355963 h 357898"/>
                <a:gd name="connsiteX13" fmla="*/ 346166 w 442323"/>
                <a:gd name="connsiteY13" fmla="*/ 355963 h 357898"/>
                <a:gd name="connsiteX14" fmla="*/ 385355 w 442323"/>
                <a:gd name="connsiteY14" fmla="*/ 355963 h 357898"/>
                <a:gd name="connsiteX15" fmla="*/ 421278 w 442323"/>
                <a:gd name="connsiteY15" fmla="*/ 352697 h 357898"/>
                <a:gd name="connsiteX16" fmla="*/ 440872 w 442323"/>
                <a:gd name="connsiteY16" fmla="*/ 326572 h 357898"/>
                <a:gd name="connsiteX17" fmla="*/ 440872 w 442323"/>
                <a:gd name="connsiteY17" fmla="*/ 310243 h 357898"/>
                <a:gd name="connsiteX18" fmla="*/ 434340 w 442323"/>
                <a:gd name="connsiteY18" fmla="*/ 303712 h 357898"/>
                <a:gd name="connsiteX19" fmla="*/ 404949 w 442323"/>
                <a:gd name="connsiteY19" fmla="*/ 297180 h 357898"/>
                <a:gd name="connsiteX20" fmla="*/ 388620 w 442323"/>
                <a:gd name="connsiteY20" fmla="*/ 313509 h 357898"/>
                <a:gd name="connsiteX0" fmla="*/ 0 w 442323"/>
                <a:gd name="connsiteY0" fmla="*/ 0 h 357898"/>
                <a:gd name="connsiteX1" fmla="*/ 42455 w 442323"/>
                <a:gd name="connsiteY1" fmla="*/ 39189 h 357898"/>
                <a:gd name="connsiteX2" fmla="*/ 71846 w 442323"/>
                <a:gd name="connsiteY2" fmla="*/ 58783 h 357898"/>
                <a:gd name="connsiteX3" fmla="*/ 107769 w 442323"/>
                <a:gd name="connsiteY3" fmla="*/ 84909 h 357898"/>
                <a:gd name="connsiteX4" fmla="*/ 120832 w 442323"/>
                <a:gd name="connsiteY4" fmla="*/ 101237 h 357898"/>
                <a:gd name="connsiteX5" fmla="*/ 117566 w 442323"/>
                <a:gd name="connsiteY5" fmla="*/ 130629 h 357898"/>
                <a:gd name="connsiteX6" fmla="*/ 117566 w 442323"/>
                <a:gd name="connsiteY6" fmla="*/ 186146 h 357898"/>
                <a:gd name="connsiteX7" fmla="*/ 120832 w 442323"/>
                <a:gd name="connsiteY7" fmla="*/ 222069 h 357898"/>
                <a:gd name="connsiteX8" fmla="*/ 146958 w 442323"/>
                <a:gd name="connsiteY8" fmla="*/ 264523 h 357898"/>
                <a:gd name="connsiteX9" fmla="*/ 166552 w 442323"/>
                <a:gd name="connsiteY9" fmla="*/ 287383 h 357898"/>
                <a:gd name="connsiteX10" fmla="*/ 192678 w 442323"/>
                <a:gd name="connsiteY10" fmla="*/ 310244 h 357898"/>
                <a:gd name="connsiteX11" fmla="*/ 225335 w 442323"/>
                <a:gd name="connsiteY11" fmla="*/ 329837 h 357898"/>
                <a:gd name="connsiteX12" fmla="*/ 274320 w 442323"/>
                <a:gd name="connsiteY12" fmla="*/ 355963 h 357898"/>
                <a:gd name="connsiteX13" fmla="*/ 346166 w 442323"/>
                <a:gd name="connsiteY13" fmla="*/ 355963 h 357898"/>
                <a:gd name="connsiteX14" fmla="*/ 385355 w 442323"/>
                <a:gd name="connsiteY14" fmla="*/ 355963 h 357898"/>
                <a:gd name="connsiteX15" fmla="*/ 421278 w 442323"/>
                <a:gd name="connsiteY15" fmla="*/ 352697 h 357898"/>
                <a:gd name="connsiteX16" fmla="*/ 440872 w 442323"/>
                <a:gd name="connsiteY16" fmla="*/ 326572 h 357898"/>
                <a:gd name="connsiteX17" fmla="*/ 440872 w 442323"/>
                <a:gd name="connsiteY17" fmla="*/ 310243 h 357898"/>
                <a:gd name="connsiteX18" fmla="*/ 434340 w 442323"/>
                <a:gd name="connsiteY18" fmla="*/ 303712 h 357898"/>
                <a:gd name="connsiteX19" fmla="*/ 404949 w 442323"/>
                <a:gd name="connsiteY19" fmla="*/ 297180 h 357898"/>
                <a:gd name="connsiteX20" fmla="*/ 388620 w 442323"/>
                <a:gd name="connsiteY20" fmla="*/ 313509 h 357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42323" h="357898">
                  <a:moveTo>
                    <a:pt x="0" y="0"/>
                  </a:moveTo>
                  <a:cubicBezTo>
                    <a:pt x="15240" y="14696"/>
                    <a:pt x="30481" y="29392"/>
                    <a:pt x="42455" y="39189"/>
                  </a:cubicBezTo>
                  <a:cubicBezTo>
                    <a:pt x="54429" y="48986"/>
                    <a:pt x="60960" y="51163"/>
                    <a:pt x="71846" y="58783"/>
                  </a:cubicBezTo>
                  <a:cubicBezTo>
                    <a:pt x="82732" y="66403"/>
                    <a:pt x="99605" y="77833"/>
                    <a:pt x="107769" y="84909"/>
                  </a:cubicBezTo>
                  <a:cubicBezTo>
                    <a:pt x="115933" y="91985"/>
                    <a:pt x="119199" y="93617"/>
                    <a:pt x="120832" y="101237"/>
                  </a:cubicBezTo>
                  <a:cubicBezTo>
                    <a:pt x="122465" y="108857"/>
                    <a:pt x="118110" y="116478"/>
                    <a:pt x="117566" y="130629"/>
                  </a:cubicBezTo>
                  <a:cubicBezTo>
                    <a:pt x="117022" y="144781"/>
                    <a:pt x="117022" y="170906"/>
                    <a:pt x="117566" y="186146"/>
                  </a:cubicBezTo>
                  <a:cubicBezTo>
                    <a:pt x="118110" y="201386"/>
                    <a:pt x="115933" y="209006"/>
                    <a:pt x="120832" y="222069"/>
                  </a:cubicBezTo>
                  <a:cubicBezTo>
                    <a:pt x="125731" y="235132"/>
                    <a:pt x="139338" y="253637"/>
                    <a:pt x="146958" y="264523"/>
                  </a:cubicBezTo>
                  <a:cubicBezTo>
                    <a:pt x="154578" y="275409"/>
                    <a:pt x="158932" y="279763"/>
                    <a:pt x="166552" y="287383"/>
                  </a:cubicBezTo>
                  <a:cubicBezTo>
                    <a:pt x="174172" y="295003"/>
                    <a:pt x="182881" y="303168"/>
                    <a:pt x="192678" y="310244"/>
                  </a:cubicBezTo>
                  <a:cubicBezTo>
                    <a:pt x="202475" y="317320"/>
                    <a:pt x="211728" y="322217"/>
                    <a:pt x="225335" y="329837"/>
                  </a:cubicBezTo>
                  <a:cubicBezTo>
                    <a:pt x="238942" y="337457"/>
                    <a:pt x="254182" y="351609"/>
                    <a:pt x="274320" y="355963"/>
                  </a:cubicBezTo>
                  <a:cubicBezTo>
                    <a:pt x="294459" y="360317"/>
                    <a:pt x="346166" y="355963"/>
                    <a:pt x="346166" y="355963"/>
                  </a:cubicBezTo>
                  <a:cubicBezTo>
                    <a:pt x="364672" y="355963"/>
                    <a:pt x="372836" y="356507"/>
                    <a:pt x="385355" y="355963"/>
                  </a:cubicBezTo>
                  <a:cubicBezTo>
                    <a:pt x="397874" y="355419"/>
                    <a:pt x="412025" y="357595"/>
                    <a:pt x="421278" y="352697"/>
                  </a:cubicBezTo>
                  <a:cubicBezTo>
                    <a:pt x="430531" y="347799"/>
                    <a:pt x="437606" y="333648"/>
                    <a:pt x="440872" y="326572"/>
                  </a:cubicBezTo>
                  <a:cubicBezTo>
                    <a:pt x="444138" y="319496"/>
                    <a:pt x="440872" y="310243"/>
                    <a:pt x="440872" y="310243"/>
                  </a:cubicBezTo>
                  <a:cubicBezTo>
                    <a:pt x="439783" y="306433"/>
                    <a:pt x="440327" y="305889"/>
                    <a:pt x="434340" y="303712"/>
                  </a:cubicBezTo>
                  <a:cubicBezTo>
                    <a:pt x="428353" y="301535"/>
                    <a:pt x="412569" y="295547"/>
                    <a:pt x="404949" y="297180"/>
                  </a:cubicBezTo>
                  <a:cubicBezTo>
                    <a:pt x="397329" y="298813"/>
                    <a:pt x="392974" y="306161"/>
                    <a:pt x="388620" y="313509"/>
                  </a:cubicBezTo>
                </a:path>
              </a:pathLst>
            </a:custGeom>
            <a:noFill/>
            <a:ln>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grpSp>
        <p:nvGrpSpPr>
          <p:cNvPr id="149" name="Group 148">
            <a:extLst>
              <a:ext uri="{FF2B5EF4-FFF2-40B4-BE49-F238E27FC236}">
                <a16:creationId xmlns:a16="http://schemas.microsoft.com/office/drawing/2014/main" id="{4A3F2279-16CF-4A7D-8197-57A9C36D5360}"/>
              </a:ext>
            </a:extLst>
          </p:cNvPr>
          <p:cNvGrpSpPr/>
          <p:nvPr/>
        </p:nvGrpSpPr>
        <p:grpSpPr>
          <a:xfrm>
            <a:off x="6080761" y="1828801"/>
            <a:ext cx="570269" cy="349287"/>
            <a:chOff x="5403576" y="1152108"/>
            <a:chExt cx="570269" cy="349287"/>
          </a:xfrm>
        </p:grpSpPr>
        <p:sp>
          <p:nvSpPr>
            <p:cNvPr id="153" name="Freeform: Shape 152">
              <a:extLst>
                <a:ext uri="{FF2B5EF4-FFF2-40B4-BE49-F238E27FC236}">
                  <a16:creationId xmlns:a16="http://schemas.microsoft.com/office/drawing/2014/main" id="{3CFF85E4-BE57-446B-8F4A-5BD5BB1E75CE}"/>
                </a:ext>
              </a:extLst>
            </p:cNvPr>
            <p:cNvSpPr/>
            <p:nvPr/>
          </p:nvSpPr>
          <p:spPr>
            <a:xfrm>
              <a:off x="5527766" y="1152108"/>
              <a:ext cx="398417" cy="258716"/>
            </a:xfrm>
            <a:custGeom>
              <a:avLst/>
              <a:gdLst>
                <a:gd name="connsiteX0" fmla="*/ 0 w 398417"/>
                <a:gd name="connsiteY0" fmla="*/ 0 h 251701"/>
                <a:gd name="connsiteX1" fmla="*/ 94705 w 398417"/>
                <a:gd name="connsiteY1" fmla="*/ 65314 h 251701"/>
                <a:gd name="connsiteX2" fmla="*/ 114300 w 398417"/>
                <a:gd name="connsiteY2" fmla="*/ 153488 h 251701"/>
                <a:gd name="connsiteX3" fmla="*/ 124097 w 398417"/>
                <a:gd name="connsiteY3" fmla="*/ 169817 h 251701"/>
                <a:gd name="connsiteX4" fmla="*/ 133894 w 398417"/>
                <a:gd name="connsiteY4" fmla="*/ 189411 h 251701"/>
                <a:gd name="connsiteX5" fmla="*/ 143691 w 398417"/>
                <a:gd name="connsiteY5" fmla="*/ 209006 h 251701"/>
                <a:gd name="connsiteX6" fmla="*/ 182880 w 398417"/>
                <a:gd name="connsiteY6" fmla="*/ 225334 h 251701"/>
                <a:gd name="connsiteX7" fmla="*/ 202474 w 398417"/>
                <a:gd name="connsiteY7" fmla="*/ 235131 h 251701"/>
                <a:gd name="connsiteX8" fmla="*/ 218803 w 398417"/>
                <a:gd name="connsiteY8" fmla="*/ 241663 h 251701"/>
                <a:gd name="connsiteX9" fmla="*/ 257991 w 398417"/>
                <a:gd name="connsiteY9" fmla="*/ 241663 h 251701"/>
                <a:gd name="connsiteX10" fmla="*/ 280851 w 398417"/>
                <a:gd name="connsiteY10" fmla="*/ 248194 h 251701"/>
                <a:gd name="connsiteX11" fmla="*/ 320040 w 398417"/>
                <a:gd name="connsiteY11" fmla="*/ 251460 h 251701"/>
                <a:gd name="connsiteX12" fmla="*/ 355963 w 398417"/>
                <a:gd name="connsiteY12" fmla="*/ 251460 h 251701"/>
                <a:gd name="connsiteX13" fmla="*/ 372291 w 398417"/>
                <a:gd name="connsiteY13" fmla="*/ 251460 h 251701"/>
                <a:gd name="connsiteX14" fmla="*/ 391885 w 398417"/>
                <a:gd name="connsiteY14" fmla="*/ 248194 h 251701"/>
                <a:gd name="connsiteX15" fmla="*/ 391885 w 398417"/>
                <a:gd name="connsiteY15" fmla="*/ 244928 h 251701"/>
                <a:gd name="connsiteX16" fmla="*/ 395151 w 398417"/>
                <a:gd name="connsiteY16" fmla="*/ 241663 h 251701"/>
                <a:gd name="connsiteX17" fmla="*/ 395151 w 398417"/>
                <a:gd name="connsiteY17" fmla="*/ 235131 h 251701"/>
                <a:gd name="connsiteX18" fmla="*/ 398417 w 398417"/>
                <a:gd name="connsiteY18" fmla="*/ 218803 h 251701"/>
                <a:gd name="connsiteX19" fmla="*/ 395151 w 398417"/>
                <a:gd name="connsiteY19" fmla="*/ 212271 h 251701"/>
                <a:gd name="connsiteX20" fmla="*/ 388620 w 398417"/>
                <a:gd name="connsiteY20" fmla="*/ 209006 h 251701"/>
                <a:gd name="connsiteX21" fmla="*/ 369025 w 398417"/>
                <a:gd name="connsiteY21" fmla="*/ 202474 h 251701"/>
                <a:gd name="connsiteX22" fmla="*/ 352697 w 398417"/>
                <a:gd name="connsiteY22" fmla="*/ 209006 h 251701"/>
                <a:gd name="connsiteX0" fmla="*/ 0 w 398417"/>
                <a:gd name="connsiteY0" fmla="*/ 0 h 251701"/>
                <a:gd name="connsiteX1" fmla="*/ 94705 w 398417"/>
                <a:gd name="connsiteY1" fmla="*/ 65314 h 251701"/>
                <a:gd name="connsiteX2" fmla="*/ 114300 w 398417"/>
                <a:gd name="connsiteY2" fmla="*/ 153488 h 251701"/>
                <a:gd name="connsiteX3" fmla="*/ 124097 w 398417"/>
                <a:gd name="connsiteY3" fmla="*/ 169817 h 251701"/>
                <a:gd name="connsiteX4" fmla="*/ 133894 w 398417"/>
                <a:gd name="connsiteY4" fmla="*/ 189411 h 251701"/>
                <a:gd name="connsiteX5" fmla="*/ 143691 w 398417"/>
                <a:gd name="connsiteY5" fmla="*/ 209006 h 251701"/>
                <a:gd name="connsiteX6" fmla="*/ 169817 w 398417"/>
                <a:gd name="connsiteY6" fmla="*/ 231866 h 251701"/>
                <a:gd name="connsiteX7" fmla="*/ 202474 w 398417"/>
                <a:gd name="connsiteY7" fmla="*/ 235131 h 251701"/>
                <a:gd name="connsiteX8" fmla="*/ 218803 w 398417"/>
                <a:gd name="connsiteY8" fmla="*/ 241663 h 251701"/>
                <a:gd name="connsiteX9" fmla="*/ 257991 w 398417"/>
                <a:gd name="connsiteY9" fmla="*/ 241663 h 251701"/>
                <a:gd name="connsiteX10" fmla="*/ 280851 w 398417"/>
                <a:gd name="connsiteY10" fmla="*/ 248194 h 251701"/>
                <a:gd name="connsiteX11" fmla="*/ 320040 w 398417"/>
                <a:gd name="connsiteY11" fmla="*/ 251460 h 251701"/>
                <a:gd name="connsiteX12" fmla="*/ 355963 w 398417"/>
                <a:gd name="connsiteY12" fmla="*/ 251460 h 251701"/>
                <a:gd name="connsiteX13" fmla="*/ 372291 w 398417"/>
                <a:gd name="connsiteY13" fmla="*/ 251460 h 251701"/>
                <a:gd name="connsiteX14" fmla="*/ 391885 w 398417"/>
                <a:gd name="connsiteY14" fmla="*/ 248194 h 251701"/>
                <a:gd name="connsiteX15" fmla="*/ 391885 w 398417"/>
                <a:gd name="connsiteY15" fmla="*/ 244928 h 251701"/>
                <a:gd name="connsiteX16" fmla="*/ 395151 w 398417"/>
                <a:gd name="connsiteY16" fmla="*/ 241663 h 251701"/>
                <a:gd name="connsiteX17" fmla="*/ 395151 w 398417"/>
                <a:gd name="connsiteY17" fmla="*/ 235131 h 251701"/>
                <a:gd name="connsiteX18" fmla="*/ 398417 w 398417"/>
                <a:gd name="connsiteY18" fmla="*/ 218803 h 251701"/>
                <a:gd name="connsiteX19" fmla="*/ 395151 w 398417"/>
                <a:gd name="connsiteY19" fmla="*/ 212271 h 251701"/>
                <a:gd name="connsiteX20" fmla="*/ 388620 w 398417"/>
                <a:gd name="connsiteY20" fmla="*/ 209006 h 251701"/>
                <a:gd name="connsiteX21" fmla="*/ 369025 w 398417"/>
                <a:gd name="connsiteY21" fmla="*/ 202474 h 251701"/>
                <a:gd name="connsiteX22" fmla="*/ 352697 w 398417"/>
                <a:gd name="connsiteY22" fmla="*/ 209006 h 251701"/>
                <a:gd name="connsiteX0" fmla="*/ 0 w 398417"/>
                <a:gd name="connsiteY0" fmla="*/ 0 h 251701"/>
                <a:gd name="connsiteX1" fmla="*/ 94705 w 398417"/>
                <a:gd name="connsiteY1" fmla="*/ 65314 h 251701"/>
                <a:gd name="connsiteX2" fmla="*/ 114300 w 398417"/>
                <a:gd name="connsiteY2" fmla="*/ 153488 h 251701"/>
                <a:gd name="connsiteX3" fmla="*/ 124097 w 398417"/>
                <a:gd name="connsiteY3" fmla="*/ 169817 h 251701"/>
                <a:gd name="connsiteX4" fmla="*/ 133894 w 398417"/>
                <a:gd name="connsiteY4" fmla="*/ 189411 h 251701"/>
                <a:gd name="connsiteX5" fmla="*/ 143691 w 398417"/>
                <a:gd name="connsiteY5" fmla="*/ 209006 h 251701"/>
                <a:gd name="connsiteX6" fmla="*/ 169817 w 398417"/>
                <a:gd name="connsiteY6" fmla="*/ 231866 h 251701"/>
                <a:gd name="connsiteX7" fmla="*/ 202474 w 398417"/>
                <a:gd name="connsiteY7" fmla="*/ 235131 h 251701"/>
                <a:gd name="connsiteX8" fmla="*/ 218803 w 398417"/>
                <a:gd name="connsiteY8" fmla="*/ 241663 h 251701"/>
                <a:gd name="connsiteX9" fmla="*/ 251459 w 398417"/>
                <a:gd name="connsiteY9" fmla="*/ 244929 h 251701"/>
                <a:gd name="connsiteX10" fmla="*/ 280851 w 398417"/>
                <a:gd name="connsiteY10" fmla="*/ 248194 h 251701"/>
                <a:gd name="connsiteX11" fmla="*/ 320040 w 398417"/>
                <a:gd name="connsiteY11" fmla="*/ 251460 h 251701"/>
                <a:gd name="connsiteX12" fmla="*/ 355963 w 398417"/>
                <a:gd name="connsiteY12" fmla="*/ 251460 h 251701"/>
                <a:gd name="connsiteX13" fmla="*/ 372291 w 398417"/>
                <a:gd name="connsiteY13" fmla="*/ 251460 h 251701"/>
                <a:gd name="connsiteX14" fmla="*/ 391885 w 398417"/>
                <a:gd name="connsiteY14" fmla="*/ 248194 h 251701"/>
                <a:gd name="connsiteX15" fmla="*/ 391885 w 398417"/>
                <a:gd name="connsiteY15" fmla="*/ 244928 h 251701"/>
                <a:gd name="connsiteX16" fmla="*/ 395151 w 398417"/>
                <a:gd name="connsiteY16" fmla="*/ 241663 h 251701"/>
                <a:gd name="connsiteX17" fmla="*/ 395151 w 398417"/>
                <a:gd name="connsiteY17" fmla="*/ 235131 h 251701"/>
                <a:gd name="connsiteX18" fmla="*/ 398417 w 398417"/>
                <a:gd name="connsiteY18" fmla="*/ 218803 h 251701"/>
                <a:gd name="connsiteX19" fmla="*/ 395151 w 398417"/>
                <a:gd name="connsiteY19" fmla="*/ 212271 h 251701"/>
                <a:gd name="connsiteX20" fmla="*/ 388620 w 398417"/>
                <a:gd name="connsiteY20" fmla="*/ 209006 h 251701"/>
                <a:gd name="connsiteX21" fmla="*/ 369025 w 398417"/>
                <a:gd name="connsiteY21" fmla="*/ 202474 h 251701"/>
                <a:gd name="connsiteX22" fmla="*/ 352697 w 398417"/>
                <a:gd name="connsiteY22" fmla="*/ 209006 h 251701"/>
                <a:gd name="connsiteX0" fmla="*/ 0 w 398417"/>
                <a:gd name="connsiteY0" fmla="*/ 0 h 251701"/>
                <a:gd name="connsiteX1" fmla="*/ 94705 w 398417"/>
                <a:gd name="connsiteY1" fmla="*/ 65314 h 251701"/>
                <a:gd name="connsiteX2" fmla="*/ 114300 w 398417"/>
                <a:gd name="connsiteY2" fmla="*/ 153488 h 251701"/>
                <a:gd name="connsiteX3" fmla="*/ 124097 w 398417"/>
                <a:gd name="connsiteY3" fmla="*/ 169817 h 251701"/>
                <a:gd name="connsiteX4" fmla="*/ 133894 w 398417"/>
                <a:gd name="connsiteY4" fmla="*/ 189411 h 251701"/>
                <a:gd name="connsiteX5" fmla="*/ 143691 w 398417"/>
                <a:gd name="connsiteY5" fmla="*/ 209006 h 251701"/>
                <a:gd name="connsiteX6" fmla="*/ 169817 w 398417"/>
                <a:gd name="connsiteY6" fmla="*/ 231866 h 251701"/>
                <a:gd name="connsiteX7" fmla="*/ 202474 w 398417"/>
                <a:gd name="connsiteY7" fmla="*/ 235131 h 251701"/>
                <a:gd name="connsiteX8" fmla="*/ 218803 w 398417"/>
                <a:gd name="connsiteY8" fmla="*/ 248195 h 251701"/>
                <a:gd name="connsiteX9" fmla="*/ 251459 w 398417"/>
                <a:gd name="connsiteY9" fmla="*/ 244929 h 251701"/>
                <a:gd name="connsiteX10" fmla="*/ 280851 w 398417"/>
                <a:gd name="connsiteY10" fmla="*/ 248194 h 251701"/>
                <a:gd name="connsiteX11" fmla="*/ 320040 w 398417"/>
                <a:gd name="connsiteY11" fmla="*/ 251460 h 251701"/>
                <a:gd name="connsiteX12" fmla="*/ 355963 w 398417"/>
                <a:gd name="connsiteY12" fmla="*/ 251460 h 251701"/>
                <a:gd name="connsiteX13" fmla="*/ 372291 w 398417"/>
                <a:gd name="connsiteY13" fmla="*/ 251460 h 251701"/>
                <a:gd name="connsiteX14" fmla="*/ 391885 w 398417"/>
                <a:gd name="connsiteY14" fmla="*/ 248194 h 251701"/>
                <a:gd name="connsiteX15" fmla="*/ 391885 w 398417"/>
                <a:gd name="connsiteY15" fmla="*/ 244928 h 251701"/>
                <a:gd name="connsiteX16" fmla="*/ 395151 w 398417"/>
                <a:gd name="connsiteY16" fmla="*/ 241663 h 251701"/>
                <a:gd name="connsiteX17" fmla="*/ 395151 w 398417"/>
                <a:gd name="connsiteY17" fmla="*/ 235131 h 251701"/>
                <a:gd name="connsiteX18" fmla="*/ 398417 w 398417"/>
                <a:gd name="connsiteY18" fmla="*/ 218803 h 251701"/>
                <a:gd name="connsiteX19" fmla="*/ 395151 w 398417"/>
                <a:gd name="connsiteY19" fmla="*/ 212271 h 251701"/>
                <a:gd name="connsiteX20" fmla="*/ 388620 w 398417"/>
                <a:gd name="connsiteY20" fmla="*/ 209006 h 251701"/>
                <a:gd name="connsiteX21" fmla="*/ 369025 w 398417"/>
                <a:gd name="connsiteY21" fmla="*/ 202474 h 251701"/>
                <a:gd name="connsiteX22" fmla="*/ 352697 w 398417"/>
                <a:gd name="connsiteY22" fmla="*/ 209006 h 251701"/>
                <a:gd name="connsiteX0" fmla="*/ 0 w 398417"/>
                <a:gd name="connsiteY0" fmla="*/ 0 h 251701"/>
                <a:gd name="connsiteX1" fmla="*/ 94705 w 398417"/>
                <a:gd name="connsiteY1" fmla="*/ 65314 h 251701"/>
                <a:gd name="connsiteX2" fmla="*/ 114300 w 398417"/>
                <a:gd name="connsiteY2" fmla="*/ 153488 h 251701"/>
                <a:gd name="connsiteX3" fmla="*/ 124097 w 398417"/>
                <a:gd name="connsiteY3" fmla="*/ 169817 h 251701"/>
                <a:gd name="connsiteX4" fmla="*/ 133894 w 398417"/>
                <a:gd name="connsiteY4" fmla="*/ 189411 h 251701"/>
                <a:gd name="connsiteX5" fmla="*/ 143691 w 398417"/>
                <a:gd name="connsiteY5" fmla="*/ 209006 h 251701"/>
                <a:gd name="connsiteX6" fmla="*/ 169817 w 398417"/>
                <a:gd name="connsiteY6" fmla="*/ 231866 h 251701"/>
                <a:gd name="connsiteX7" fmla="*/ 195942 w 398417"/>
                <a:gd name="connsiteY7" fmla="*/ 244928 h 251701"/>
                <a:gd name="connsiteX8" fmla="*/ 218803 w 398417"/>
                <a:gd name="connsiteY8" fmla="*/ 248195 h 251701"/>
                <a:gd name="connsiteX9" fmla="*/ 251459 w 398417"/>
                <a:gd name="connsiteY9" fmla="*/ 244929 h 251701"/>
                <a:gd name="connsiteX10" fmla="*/ 280851 w 398417"/>
                <a:gd name="connsiteY10" fmla="*/ 248194 h 251701"/>
                <a:gd name="connsiteX11" fmla="*/ 320040 w 398417"/>
                <a:gd name="connsiteY11" fmla="*/ 251460 h 251701"/>
                <a:gd name="connsiteX12" fmla="*/ 355963 w 398417"/>
                <a:gd name="connsiteY12" fmla="*/ 251460 h 251701"/>
                <a:gd name="connsiteX13" fmla="*/ 372291 w 398417"/>
                <a:gd name="connsiteY13" fmla="*/ 251460 h 251701"/>
                <a:gd name="connsiteX14" fmla="*/ 391885 w 398417"/>
                <a:gd name="connsiteY14" fmla="*/ 248194 h 251701"/>
                <a:gd name="connsiteX15" fmla="*/ 391885 w 398417"/>
                <a:gd name="connsiteY15" fmla="*/ 244928 h 251701"/>
                <a:gd name="connsiteX16" fmla="*/ 395151 w 398417"/>
                <a:gd name="connsiteY16" fmla="*/ 241663 h 251701"/>
                <a:gd name="connsiteX17" fmla="*/ 395151 w 398417"/>
                <a:gd name="connsiteY17" fmla="*/ 235131 h 251701"/>
                <a:gd name="connsiteX18" fmla="*/ 398417 w 398417"/>
                <a:gd name="connsiteY18" fmla="*/ 218803 h 251701"/>
                <a:gd name="connsiteX19" fmla="*/ 395151 w 398417"/>
                <a:gd name="connsiteY19" fmla="*/ 212271 h 251701"/>
                <a:gd name="connsiteX20" fmla="*/ 388620 w 398417"/>
                <a:gd name="connsiteY20" fmla="*/ 209006 h 251701"/>
                <a:gd name="connsiteX21" fmla="*/ 369025 w 398417"/>
                <a:gd name="connsiteY21" fmla="*/ 202474 h 251701"/>
                <a:gd name="connsiteX22" fmla="*/ 352697 w 398417"/>
                <a:gd name="connsiteY22" fmla="*/ 209006 h 251701"/>
                <a:gd name="connsiteX0" fmla="*/ 0 w 398417"/>
                <a:gd name="connsiteY0" fmla="*/ 0 h 251701"/>
                <a:gd name="connsiteX1" fmla="*/ 94705 w 398417"/>
                <a:gd name="connsiteY1" fmla="*/ 65314 h 251701"/>
                <a:gd name="connsiteX2" fmla="*/ 114300 w 398417"/>
                <a:gd name="connsiteY2" fmla="*/ 153488 h 251701"/>
                <a:gd name="connsiteX3" fmla="*/ 124097 w 398417"/>
                <a:gd name="connsiteY3" fmla="*/ 169817 h 251701"/>
                <a:gd name="connsiteX4" fmla="*/ 133894 w 398417"/>
                <a:gd name="connsiteY4" fmla="*/ 189411 h 251701"/>
                <a:gd name="connsiteX5" fmla="*/ 143691 w 398417"/>
                <a:gd name="connsiteY5" fmla="*/ 209006 h 251701"/>
                <a:gd name="connsiteX6" fmla="*/ 169817 w 398417"/>
                <a:gd name="connsiteY6" fmla="*/ 231866 h 251701"/>
                <a:gd name="connsiteX7" fmla="*/ 195942 w 398417"/>
                <a:gd name="connsiteY7" fmla="*/ 244928 h 251701"/>
                <a:gd name="connsiteX8" fmla="*/ 218803 w 398417"/>
                <a:gd name="connsiteY8" fmla="*/ 248195 h 251701"/>
                <a:gd name="connsiteX9" fmla="*/ 254725 w 398417"/>
                <a:gd name="connsiteY9" fmla="*/ 251460 h 251701"/>
                <a:gd name="connsiteX10" fmla="*/ 280851 w 398417"/>
                <a:gd name="connsiteY10" fmla="*/ 248194 h 251701"/>
                <a:gd name="connsiteX11" fmla="*/ 320040 w 398417"/>
                <a:gd name="connsiteY11" fmla="*/ 251460 h 251701"/>
                <a:gd name="connsiteX12" fmla="*/ 355963 w 398417"/>
                <a:gd name="connsiteY12" fmla="*/ 251460 h 251701"/>
                <a:gd name="connsiteX13" fmla="*/ 372291 w 398417"/>
                <a:gd name="connsiteY13" fmla="*/ 251460 h 251701"/>
                <a:gd name="connsiteX14" fmla="*/ 391885 w 398417"/>
                <a:gd name="connsiteY14" fmla="*/ 248194 h 251701"/>
                <a:gd name="connsiteX15" fmla="*/ 391885 w 398417"/>
                <a:gd name="connsiteY15" fmla="*/ 244928 h 251701"/>
                <a:gd name="connsiteX16" fmla="*/ 395151 w 398417"/>
                <a:gd name="connsiteY16" fmla="*/ 241663 h 251701"/>
                <a:gd name="connsiteX17" fmla="*/ 395151 w 398417"/>
                <a:gd name="connsiteY17" fmla="*/ 235131 h 251701"/>
                <a:gd name="connsiteX18" fmla="*/ 398417 w 398417"/>
                <a:gd name="connsiteY18" fmla="*/ 218803 h 251701"/>
                <a:gd name="connsiteX19" fmla="*/ 395151 w 398417"/>
                <a:gd name="connsiteY19" fmla="*/ 212271 h 251701"/>
                <a:gd name="connsiteX20" fmla="*/ 388620 w 398417"/>
                <a:gd name="connsiteY20" fmla="*/ 209006 h 251701"/>
                <a:gd name="connsiteX21" fmla="*/ 369025 w 398417"/>
                <a:gd name="connsiteY21" fmla="*/ 202474 h 251701"/>
                <a:gd name="connsiteX22" fmla="*/ 352697 w 398417"/>
                <a:gd name="connsiteY22" fmla="*/ 209006 h 251701"/>
                <a:gd name="connsiteX0" fmla="*/ 0 w 398417"/>
                <a:gd name="connsiteY0" fmla="*/ 0 h 257992"/>
                <a:gd name="connsiteX1" fmla="*/ 94705 w 398417"/>
                <a:gd name="connsiteY1" fmla="*/ 65314 h 257992"/>
                <a:gd name="connsiteX2" fmla="*/ 114300 w 398417"/>
                <a:gd name="connsiteY2" fmla="*/ 153488 h 257992"/>
                <a:gd name="connsiteX3" fmla="*/ 124097 w 398417"/>
                <a:gd name="connsiteY3" fmla="*/ 169817 h 257992"/>
                <a:gd name="connsiteX4" fmla="*/ 133894 w 398417"/>
                <a:gd name="connsiteY4" fmla="*/ 189411 h 257992"/>
                <a:gd name="connsiteX5" fmla="*/ 143691 w 398417"/>
                <a:gd name="connsiteY5" fmla="*/ 209006 h 257992"/>
                <a:gd name="connsiteX6" fmla="*/ 169817 w 398417"/>
                <a:gd name="connsiteY6" fmla="*/ 231866 h 257992"/>
                <a:gd name="connsiteX7" fmla="*/ 195942 w 398417"/>
                <a:gd name="connsiteY7" fmla="*/ 244928 h 257992"/>
                <a:gd name="connsiteX8" fmla="*/ 218803 w 398417"/>
                <a:gd name="connsiteY8" fmla="*/ 248195 h 257992"/>
                <a:gd name="connsiteX9" fmla="*/ 254725 w 398417"/>
                <a:gd name="connsiteY9" fmla="*/ 251460 h 257992"/>
                <a:gd name="connsiteX10" fmla="*/ 284117 w 398417"/>
                <a:gd name="connsiteY10" fmla="*/ 257992 h 257992"/>
                <a:gd name="connsiteX11" fmla="*/ 320040 w 398417"/>
                <a:gd name="connsiteY11" fmla="*/ 251460 h 257992"/>
                <a:gd name="connsiteX12" fmla="*/ 355963 w 398417"/>
                <a:gd name="connsiteY12" fmla="*/ 251460 h 257992"/>
                <a:gd name="connsiteX13" fmla="*/ 372291 w 398417"/>
                <a:gd name="connsiteY13" fmla="*/ 251460 h 257992"/>
                <a:gd name="connsiteX14" fmla="*/ 391885 w 398417"/>
                <a:gd name="connsiteY14" fmla="*/ 248194 h 257992"/>
                <a:gd name="connsiteX15" fmla="*/ 391885 w 398417"/>
                <a:gd name="connsiteY15" fmla="*/ 244928 h 257992"/>
                <a:gd name="connsiteX16" fmla="*/ 395151 w 398417"/>
                <a:gd name="connsiteY16" fmla="*/ 241663 h 257992"/>
                <a:gd name="connsiteX17" fmla="*/ 395151 w 398417"/>
                <a:gd name="connsiteY17" fmla="*/ 235131 h 257992"/>
                <a:gd name="connsiteX18" fmla="*/ 398417 w 398417"/>
                <a:gd name="connsiteY18" fmla="*/ 218803 h 257992"/>
                <a:gd name="connsiteX19" fmla="*/ 395151 w 398417"/>
                <a:gd name="connsiteY19" fmla="*/ 212271 h 257992"/>
                <a:gd name="connsiteX20" fmla="*/ 388620 w 398417"/>
                <a:gd name="connsiteY20" fmla="*/ 209006 h 257992"/>
                <a:gd name="connsiteX21" fmla="*/ 369025 w 398417"/>
                <a:gd name="connsiteY21" fmla="*/ 202474 h 257992"/>
                <a:gd name="connsiteX22" fmla="*/ 352697 w 398417"/>
                <a:gd name="connsiteY22" fmla="*/ 209006 h 257992"/>
                <a:gd name="connsiteX0" fmla="*/ 0 w 398417"/>
                <a:gd name="connsiteY0" fmla="*/ 0 h 258807"/>
                <a:gd name="connsiteX1" fmla="*/ 94705 w 398417"/>
                <a:gd name="connsiteY1" fmla="*/ 65314 h 258807"/>
                <a:gd name="connsiteX2" fmla="*/ 114300 w 398417"/>
                <a:gd name="connsiteY2" fmla="*/ 153488 h 258807"/>
                <a:gd name="connsiteX3" fmla="*/ 124097 w 398417"/>
                <a:gd name="connsiteY3" fmla="*/ 169817 h 258807"/>
                <a:gd name="connsiteX4" fmla="*/ 133894 w 398417"/>
                <a:gd name="connsiteY4" fmla="*/ 189411 h 258807"/>
                <a:gd name="connsiteX5" fmla="*/ 143691 w 398417"/>
                <a:gd name="connsiteY5" fmla="*/ 209006 h 258807"/>
                <a:gd name="connsiteX6" fmla="*/ 169817 w 398417"/>
                <a:gd name="connsiteY6" fmla="*/ 231866 h 258807"/>
                <a:gd name="connsiteX7" fmla="*/ 195942 w 398417"/>
                <a:gd name="connsiteY7" fmla="*/ 244928 h 258807"/>
                <a:gd name="connsiteX8" fmla="*/ 218803 w 398417"/>
                <a:gd name="connsiteY8" fmla="*/ 248195 h 258807"/>
                <a:gd name="connsiteX9" fmla="*/ 254725 w 398417"/>
                <a:gd name="connsiteY9" fmla="*/ 251460 h 258807"/>
                <a:gd name="connsiteX10" fmla="*/ 284117 w 398417"/>
                <a:gd name="connsiteY10" fmla="*/ 257992 h 258807"/>
                <a:gd name="connsiteX11" fmla="*/ 323305 w 398417"/>
                <a:gd name="connsiteY11" fmla="*/ 257991 h 258807"/>
                <a:gd name="connsiteX12" fmla="*/ 355963 w 398417"/>
                <a:gd name="connsiteY12" fmla="*/ 251460 h 258807"/>
                <a:gd name="connsiteX13" fmla="*/ 372291 w 398417"/>
                <a:gd name="connsiteY13" fmla="*/ 251460 h 258807"/>
                <a:gd name="connsiteX14" fmla="*/ 391885 w 398417"/>
                <a:gd name="connsiteY14" fmla="*/ 248194 h 258807"/>
                <a:gd name="connsiteX15" fmla="*/ 391885 w 398417"/>
                <a:gd name="connsiteY15" fmla="*/ 244928 h 258807"/>
                <a:gd name="connsiteX16" fmla="*/ 395151 w 398417"/>
                <a:gd name="connsiteY16" fmla="*/ 241663 h 258807"/>
                <a:gd name="connsiteX17" fmla="*/ 395151 w 398417"/>
                <a:gd name="connsiteY17" fmla="*/ 235131 h 258807"/>
                <a:gd name="connsiteX18" fmla="*/ 398417 w 398417"/>
                <a:gd name="connsiteY18" fmla="*/ 218803 h 258807"/>
                <a:gd name="connsiteX19" fmla="*/ 395151 w 398417"/>
                <a:gd name="connsiteY19" fmla="*/ 212271 h 258807"/>
                <a:gd name="connsiteX20" fmla="*/ 388620 w 398417"/>
                <a:gd name="connsiteY20" fmla="*/ 209006 h 258807"/>
                <a:gd name="connsiteX21" fmla="*/ 369025 w 398417"/>
                <a:gd name="connsiteY21" fmla="*/ 202474 h 258807"/>
                <a:gd name="connsiteX22" fmla="*/ 352697 w 398417"/>
                <a:gd name="connsiteY22" fmla="*/ 209006 h 258807"/>
                <a:gd name="connsiteX0" fmla="*/ 0 w 398417"/>
                <a:gd name="connsiteY0" fmla="*/ 0 h 258807"/>
                <a:gd name="connsiteX1" fmla="*/ 94705 w 398417"/>
                <a:gd name="connsiteY1" fmla="*/ 65314 h 258807"/>
                <a:gd name="connsiteX2" fmla="*/ 114300 w 398417"/>
                <a:gd name="connsiteY2" fmla="*/ 153488 h 258807"/>
                <a:gd name="connsiteX3" fmla="*/ 124097 w 398417"/>
                <a:gd name="connsiteY3" fmla="*/ 169817 h 258807"/>
                <a:gd name="connsiteX4" fmla="*/ 133894 w 398417"/>
                <a:gd name="connsiteY4" fmla="*/ 189411 h 258807"/>
                <a:gd name="connsiteX5" fmla="*/ 143691 w 398417"/>
                <a:gd name="connsiteY5" fmla="*/ 209006 h 258807"/>
                <a:gd name="connsiteX6" fmla="*/ 169817 w 398417"/>
                <a:gd name="connsiteY6" fmla="*/ 231866 h 258807"/>
                <a:gd name="connsiteX7" fmla="*/ 195942 w 398417"/>
                <a:gd name="connsiteY7" fmla="*/ 244928 h 258807"/>
                <a:gd name="connsiteX8" fmla="*/ 218803 w 398417"/>
                <a:gd name="connsiteY8" fmla="*/ 248195 h 258807"/>
                <a:gd name="connsiteX9" fmla="*/ 254725 w 398417"/>
                <a:gd name="connsiteY9" fmla="*/ 251460 h 258807"/>
                <a:gd name="connsiteX10" fmla="*/ 284117 w 398417"/>
                <a:gd name="connsiteY10" fmla="*/ 257992 h 258807"/>
                <a:gd name="connsiteX11" fmla="*/ 323305 w 398417"/>
                <a:gd name="connsiteY11" fmla="*/ 257991 h 258807"/>
                <a:gd name="connsiteX12" fmla="*/ 355963 w 398417"/>
                <a:gd name="connsiteY12" fmla="*/ 251460 h 258807"/>
                <a:gd name="connsiteX13" fmla="*/ 372291 w 398417"/>
                <a:gd name="connsiteY13" fmla="*/ 254725 h 258807"/>
                <a:gd name="connsiteX14" fmla="*/ 391885 w 398417"/>
                <a:gd name="connsiteY14" fmla="*/ 248194 h 258807"/>
                <a:gd name="connsiteX15" fmla="*/ 391885 w 398417"/>
                <a:gd name="connsiteY15" fmla="*/ 244928 h 258807"/>
                <a:gd name="connsiteX16" fmla="*/ 395151 w 398417"/>
                <a:gd name="connsiteY16" fmla="*/ 241663 h 258807"/>
                <a:gd name="connsiteX17" fmla="*/ 395151 w 398417"/>
                <a:gd name="connsiteY17" fmla="*/ 235131 h 258807"/>
                <a:gd name="connsiteX18" fmla="*/ 398417 w 398417"/>
                <a:gd name="connsiteY18" fmla="*/ 218803 h 258807"/>
                <a:gd name="connsiteX19" fmla="*/ 395151 w 398417"/>
                <a:gd name="connsiteY19" fmla="*/ 212271 h 258807"/>
                <a:gd name="connsiteX20" fmla="*/ 388620 w 398417"/>
                <a:gd name="connsiteY20" fmla="*/ 209006 h 258807"/>
                <a:gd name="connsiteX21" fmla="*/ 369025 w 398417"/>
                <a:gd name="connsiteY21" fmla="*/ 202474 h 258807"/>
                <a:gd name="connsiteX22" fmla="*/ 352697 w 398417"/>
                <a:gd name="connsiteY22" fmla="*/ 209006 h 258807"/>
                <a:gd name="connsiteX0" fmla="*/ 0 w 398417"/>
                <a:gd name="connsiteY0" fmla="*/ 0 h 258807"/>
                <a:gd name="connsiteX1" fmla="*/ 94705 w 398417"/>
                <a:gd name="connsiteY1" fmla="*/ 65314 h 258807"/>
                <a:gd name="connsiteX2" fmla="*/ 114300 w 398417"/>
                <a:gd name="connsiteY2" fmla="*/ 153488 h 258807"/>
                <a:gd name="connsiteX3" fmla="*/ 124097 w 398417"/>
                <a:gd name="connsiteY3" fmla="*/ 169817 h 258807"/>
                <a:gd name="connsiteX4" fmla="*/ 133894 w 398417"/>
                <a:gd name="connsiteY4" fmla="*/ 189411 h 258807"/>
                <a:gd name="connsiteX5" fmla="*/ 143691 w 398417"/>
                <a:gd name="connsiteY5" fmla="*/ 209006 h 258807"/>
                <a:gd name="connsiteX6" fmla="*/ 169817 w 398417"/>
                <a:gd name="connsiteY6" fmla="*/ 231866 h 258807"/>
                <a:gd name="connsiteX7" fmla="*/ 195942 w 398417"/>
                <a:gd name="connsiteY7" fmla="*/ 244928 h 258807"/>
                <a:gd name="connsiteX8" fmla="*/ 218803 w 398417"/>
                <a:gd name="connsiteY8" fmla="*/ 248195 h 258807"/>
                <a:gd name="connsiteX9" fmla="*/ 254725 w 398417"/>
                <a:gd name="connsiteY9" fmla="*/ 251460 h 258807"/>
                <a:gd name="connsiteX10" fmla="*/ 284117 w 398417"/>
                <a:gd name="connsiteY10" fmla="*/ 257992 h 258807"/>
                <a:gd name="connsiteX11" fmla="*/ 323305 w 398417"/>
                <a:gd name="connsiteY11" fmla="*/ 257991 h 258807"/>
                <a:gd name="connsiteX12" fmla="*/ 355963 w 398417"/>
                <a:gd name="connsiteY12" fmla="*/ 251460 h 258807"/>
                <a:gd name="connsiteX13" fmla="*/ 375556 w 398417"/>
                <a:gd name="connsiteY13" fmla="*/ 257991 h 258807"/>
                <a:gd name="connsiteX14" fmla="*/ 391885 w 398417"/>
                <a:gd name="connsiteY14" fmla="*/ 248194 h 258807"/>
                <a:gd name="connsiteX15" fmla="*/ 391885 w 398417"/>
                <a:gd name="connsiteY15" fmla="*/ 244928 h 258807"/>
                <a:gd name="connsiteX16" fmla="*/ 395151 w 398417"/>
                <a:gd name="connsiteY16" fmla="*/ 241663 h 258807"/>
                <a:gd name="connsiteX17" fmla="*/ 395151 w 398417"/>
                <a:gd name="connsiteY17" fmla="*/ 235131 h 258807"/>
                <a:gd name="connsiteX18" fmla="*/ 398417 w 398417"/>
                <a:gd name="connsiteY18" fmla="*/ 218803 h 258807"/>
                <a:gd name="connsiteX19" fmla="*/ 395151 w 398417"/>
                <a:gd name="connsiteY19" fmla="*/ 212271 h 258807"/>
                <a:gd name="connsiteX20" fmla="*/ 388620 w 398417"/>
                <a:gd name="connsiteY20" fmla="*/ 209006 h 258807"/>
                <a:gd name="connsiteX21" fmla="*/ 369025 w 398417"/>
                <a:gd name="connsiteY21" fmla="*/ 202474 h 258807"/>
                <a:gd name="connsiteX22" fmla="*/ 352697 w 398417"/>
                <a:gd name="connsiteY22" fmla="*/ 209006 h 258807"/>
                <a:gd name="connsiteX0" fmla="*/ 0 w 398417"/>
                <a:gd name="connsiteY0" fmla="*/ 0 h 258716"/>
                <a:gd name="connsiteX1" fmla="*/ 94705 w 398417"/>
                <a:gd name="connsiteY1" fmla="*/ 65314 h 258716"/>
                <a:gd name="connsiteX2" fmla="*/ 114300 w 398417"/>
                <a:gd name="connsiteY2" fmla="*/ 153488 h 258716"/>
                <a:gd name="connsiteX3" fmla="*/ 124097 w 398417"/>
                <a:gd name="connsiteY3" fmla="*/ 169817 h 258716"/>
                <a:gd name="connsiteX4" fmla="*/ 133894 w 398417"/>
                <a:gd name="connsiteY4" fmla="*/ 189411 h 258716"/>
                <a:gd name="connsiteX5" fmla="*/ 143691 w 398417"/>
                <a:gd name="connsiteY5" fmla="*/ 209006 h 258716"/>
                <a:gd name="connsiteX6" fmla="*/ 169817 w 398417"/>
                <a:gd name="connsiteY6" fmla="*/ 231866 h 258716"/>
                <a:gd name="connsiteX7" fmla="*/ 195942 w 398417"/>
                <a:gd name="connsiteY7" fmla="*/ 244928 h 258716"/>
                <a:gd name="connsiteX8" fmla="*/ 218803 w 398417"/>
                <a:gd name="connsiteY8" fmla="*/ 248195 h 258716"/>
                <a:gd name="connsiteX9" fmla="*/ 254725 w 398417"/>
                <a:gd name="connsiteY9" fmla="*/ 251460 h 258716"/>
                <a:gd name="connsiteX10" fmla="*/ 284117 w 398417"/>
                <a:gd name="connsiteY10" fmla="*/ 257992 h 258716"/>
                <a:gd name="connsiteX11" fmla="*/ 323305 w 398417"/>
                <a:gd name="connsiteY11" fmla="*/ 257991 h 258716"/>
                <a:gd name="connsiteX12" fmla="*/ 359229 w 398417"/>
                <a:gd name="connsiteY12" fmla="*/ 257991 h 258716"/>
                <a:gd name="connsiteX13" fmla="*/ 375556 w 398417"/>
                <a:gd name="connsiteY13" fmla="*/ 257991 h 258716"/>
                <a:gd name="connsiteX14" fmla="*/ 391885 w 398417"/>
                <a:gd name="connsiteY14" fmla="*/ 248194 h 258716"/>
                <a:gd name="connsiteX15" fmla="*/ 391885 w 398417"/>
                <a:gd name="connsiteY15" fmla="*/ 244928 h 258716"/>
                <a:gd name="connsiteX16" fmla="*/ 395151 w 398417"/>
                <a:gd name="connsiteY16" fmla="*/ 241663 h 258716"/>
                <a:gd name="connsiteX17" fmla="*/ 395151 w 398417"/>
                <a:gd name="connsiteY17" fmla="*/ 235131 h 258716"/>
                <a:gd name="connsiteX18" fmla="*/ 398417 w 398417"/>
                <a:gd name="connsiteY18" fmla="*/ 218803 h 258716"/>
                <a:gd name="connsiteX19" fmla="*/ 395151 w 398417"/>
                <a:gd name="connsiteY19" fmla="*/ 212271 h 258716"/>
                <a:gd name="connsiteX20" fmla="*/ 388620 w 398417"/>
                <a:gd name="connsiteY20" fmla="*/ 209006 h 258716"/>
                <a:gd name="connsiteX21" fmla="*/ 369025 w 398417"/>
                <a:gd name="connsiteY21" fmla="*/ 202474 h 258716"/>
                <a:gd name="connsiteX22" fmla="*/ 352697 w 398417"/>
                <a:gd name="connsiteY22" fmla="*/ 209006 h 258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98417" h="258716">
                  <a:moveTo>
                    <a:pt x="0" y="0"/>
                  </a:moveTo>
                  <a:cubicBezTo>
                    <a:pt x="37827" y="19866"/>
                    <a:pt x="75655" y="39733"/>
                    <a:pt x="94705" y="65314"/>
                  </a:cubicBezTo>
                  <a:cubicBezTo>
                    <a:pt x="113755" y="90895"/>
                    <a:pt x="109401" y="136071"/>
                    <a:pt x="114300" y="153488"/>
                  </a:cubicBezTo>
                  <a:cubicBezTo>
                    <a:pt x="119199" y="170905"/>
                    <a:pt x="120831" y="163830"/>
                    <a:pt x="124097" y="169817"/>
                  </a:cubicBezTo>
                  <a:cubicBezTo>
                    <a:pt x="127363" y="175804"/>
                    <a:pt x="133894" y="189411"/>
                    <a:pt x="133894" y="189411"/>
                  </a:cubicBezTo>
                  <a:cubicBezTo>
                    <a:pt x="137160" y="195943"/>
                    <a:pt x="137704" y="201930"/>
                    <a:pt x="143691" y="209006"/>
                  </a:cubicBezTo>
                  <a:cubicBezTo>
                    <a:pt x="149678" y="216082"/>
                    <a:pt x="161108" y="225879"/>
                    <a:pt x="169817" y="231866"/>
                  </a:cubicBezTo>
                  <a:cubicBezTo>
                    <a:pt x="178526" y="237853"/>
                    <a:pt x="187778" y="242207"/>
                    <a:pt x="195942" y="244928"/>
                  </a:cubicBezTo>
                  <a:cubicBezTo>
                    <a:pt x="204106" y="247650"/>
                    <a:pt x="209006" y="247106"/>
                    <a:pt x="218803" y="248195"/>
                  </a:cubicBezTo>
                  <a:cubicBezTo>
                    <a:pt x="228600" y="249284"/>
                    <a:pt x="243839" y="249827"/>
                    <a:pt x="254725" y="251460"/>
                  </a:cubicBezTo>
                  <a:cubicBezTo>
                    <a:pt x="265611" y="253093"/>
                    <a:pt x="272687" y="256904"/>
                    <a:pt x="284117" y="257992"/>
                  </a:cubicBezTo>
                  <a:cubicBezTo>
                    <a:pt x="295547" y="259080"/>
                    <a:pt x="310786" y="257991"/>
                    <a:pt x="323305" y="257991"/>
                  </a:cubicBezTo>
                  <a:lnTo>
                    <a:pt x="359229" y="257991"/>
                  </a:lnTo>
                  <a:cubicBezTo>
                    <a:pt x="367937" y="257991"/>
                    <a:pt x="370113" y="259624"/>
                    <a:pt x="375556" y="257991"/>
                  </a:cubicBezTo>
                  <a:cubicBezTo>
                    <a:pt x="380999" y="256358"/>
                    <a:pt x="389164" y="250371"/>
                    <a:pt x="391885" y="248194"/>
                  </a:cubicBezTo>
                  <a:cubicBezTo>
                    <a:pt x="394606" y="246017"/>
                    <a:pt x="391885" y="244928"/>
                    <a:pt x="391885" y="244928"/>
                  </a:cubicBezTo>
                  <a:cubicBezTo>
                    <a:pt x="392429" y="243840"/>
                    <a:pt x="395151" y="241663"/>
                    <a:pt x="395151" y="241663"/>
                  </a:cubicBezTo>
                  <a:cubicBezTo>
                    <a:pt x="395695" y="240030"/>
                    <a:pt x="394607" y="238941"/>
                    <a:pt x="395151" y="235131"/>
                  </a:cubicBezTo>
                  <a:cubicBezTo>
                    <a:pt x="395695" y="231321"/>
                    <a:pt x="398417" y="218803"/>
                    <a:pt x="398417" y="218803"/>
                  </a:cubicBezTo>
                  <a:cubicBezTo>
                    <a:pt x="398417" y="214993"/>
                    <a:pt x="395151" y="212271"/>
                    <a:pt x="395151" y="212271"/>
                  </a:cubicBezTo>
                  <a:cubicBezTo>
                    <a:pt x="393518" y="210638"/>
                    <a:pt x="392974" y="210639"/>
                    <a:pt x="388620" y="209006"/>
                  </a:cubicBezTo>
                  <a:cubicBezTo>
                    <a:pt x="384266" y="207373"/>
                    <a:pt x="375012" y="202474"/>
                    <a:pt x="369025" y="202474"/>
                  </a:cubicBezTo>
                  <a:cubicBezTo>
                    <a:pt x="363038" y="202474"/>
                    <a:pt x="357867" y="205740"/>
                    <a:pt x="352697" y="209006"/>
                  </a:cubicBezTo>
                </a:path>
              </a:pathLst>
            </a:custGeom>
            <a:noFill/>
            <a:ln>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54" name="Freeform: Shape 153">
              <a:extLst>
                <a:ext uri="{FF2B5EF4-FFF2-40B4-BE49-F238E27FC236}">
                  <a16:creationId xmlns:a16="http://schemas.microsoft.com/office/drawing/2014/main" id="{AE414548-00F4-475C-8D65-FE349BB8D6AD}"/>
                </a:ext>
              </a:extLst>
            </p:cNvPr>
            <p:cNvSpPr/>
            <p:nvPr/>
          </p:nvSpPr>
          <p:spPr>
            <a:xfrm>
              <a:off x="5403576" y="1152525"/>
              <a:ext cx="570269" cy="348870"/>
            </a:xfrm>
            <a:custGeom>
              <a:avLst/>
              <a:gdLst>
                <a:gd name="connsiteX0" fmla="*/ 0 w 398417"/>
                <a:gd name="connsiteY0" fmla="*/ 0 h 251701"/>
                <a:gd name="connsiteX1" fmla="*/ 94705 w 398417"/>
                <a:gd name="connsiteY1" fmla="*/ 65314 h 251701"/>
                <a:gd name="connsiteX2" fmla="*/ 114300 w 398417"/>
                <a:gd name="connsiteY2" fmla="*/ 153488 h 251701"/>
                <a:gd name="connsiteX3" fmla="*/ 124097 w 398417"/>
                <a:gd name="connsiteY3" fmla="*/ 169817 h 251701"/>
                <a:gd name="connsiteX4" fmla="*/ 133894 w 398417"/>
                <a:gd name="connsiteY4" fmla="*/ 189411 h 251701"/>
                <a:gd name="connsiteX5" fmla="*/ 143691 w 398417"/>
                <a:gd name="connsiteY5" fmla="*/ 209006 h 251701"/>
                <a:gd name="connsiteX6" fmla="*/ 182880 w 398417"/>
                <a:gd name="connsiteY6" fmla="*/ 225334 h 251701"/>
                <a:gd name="connsiteX7" fmla="*/ 202474 w 398417"/>
                <a:gd name="connsiteY7" fmla="*/ 235131 h 251701"/>
                <a:gd name="connsiteX8" fmla="*/ 218803 w 398417"/>
                <a:gd name="connsiteY8" fmla="*/ 241663 h 251701"/>
                <a:gd name="connsiteX9" fmla="*/ 257991 w 398417"/>
                <a:gd name="connsiteY9" fmla="*/ 241663 h 251701"/>
                <a:gd name="connsiteX10" fmla="*/ 280851 w 398417"/>
                <a:gd name="connsiteY10" fmla="*/ 248194 h 251701"/>
                <a:gd name="connsiteX11" fmla="*/ 320040 w 398417"/>
                <a:gd name="connsiteY11" fmla="*/ 251460 h 251701"/>
                <a:gd name="connsiteX12" fmla="*/ 355963 w 398417"/>
                <a:gd name="connsiteY12" fmla="*/ 251460 h 251701"/>
                <a:gd name="connsiteX13" fmla="*/ 372291 w 398417"/>
                <a:gd name="connsiteY13" fmla="*/ 251460 h 251701"/>
                <a:gd name="connsiteX14" fmla="*/ 391885 w 398417"/>
                <a:gd name="connsiteY14" fmla="*/ 248194 h 251701"/>
                <a:gd name="connsiteX15" fmla="*/ 391885 w 398417"/>
                <a:gd name="connsiteY15" fmla="*/ 244928 h 251701"/>
                <a:gd name="connsiteX16" fmla="*/ 395151 w 398417"/>
                <a:gd name="connsiteY16" fmla="*/ 241663 h 251701"/>
                <a:gd name="connsiteX17" fmla="*/ 395151 w 398417"/>
                <a:gd name="connsiteY17" fmla="*/ 235131 h 251701"/>
                <a:gd name="connsiteX18" fmla="*/ 398417 w 398417"/>
                <a:gd name="connsiteY18" fmla="*/ 218803 h 251701"/>
                <a:gd name="connsiteX19" fmla="*/ 395151 w 398417"/>
                <a:gd name="connsiteY19" fmla="*/ 212271 h 251701"/>
                <a:gd name="connsiteX20" fmla="*/ 388620 w 398417"/>
                <a:gd name="connsiteY20" fmla="*/ 209006 h 251701"/>
                <a:gd name="connsiteX21" fmla="*/ 369025 w 398417"/>
                <a:gd name="connsiteY21" fmla="*/ 202474 h 251701"/>
                <a:gd name="connsiteX22" fmla="*/ 352697 w 398417"/>
                <a:gd name="connsiteY22" fmla="*/ 209006 h 251701"/>
                <a:gd name="connsiteX0" fmla="*/ 0 w 398417"/>
                <a:gd name="connsiteY0" fmla="*/ 0 h 251701"/>
                <a:gd name="connsiteX1" fmla="*/ 94705 w 398417"/>
                <a:gd name="connsiteY1" fmla="*/ 65314 h 251701"/>
                <a:gd name="connsiteX2" fmla="*/ 114300 w 398417"/>
                <a:gd name="connsiteY2" fmla="*/ 153488 h 251701"/>
                <a:gd name="connsiteX3" fmla="*/ 124097 w 398417"/>
                <a:gd name="connsiteY3" fmla="*/ 169817 h 251701"/>
                <a:gd name="connsiteX4" fmla="*/ 133894 w 398417"/>
                <a:gd name="connsiteY4" fmla="*/ 189411 h 251701"/>
                <a:gd name="connsiteX5" fmla="*/ 143691 w 398417"/>
                <a:gd name="connsiteY5" fmla="*/ 209006 h 251701"/>
                <a:gd name="connsiteX6" fmla="*/ 169817 w 398417"/>
                <a:gd name="connsiteY6" fmla="*/ 231866 h 251701"/>
                <a:gd name="connsiteX7" fmla="*/ 202474 w 398417"/>
                <a:gd name="connsiteY7" fmla="*/ 235131 h 251701"/>
                <a:gd name="connsiteX8" fmla="*/ 218803 w 398417"/>
                <a:gd name="connsiteY8" fmla="*/ 241663 h 251701"/>
                <a:gd name="connsiteX9" fmla="*/ 257991 w 398417"/>
                <a:gd name="connsiteY9" fmla="*/ 241663 h 251701"/>
                <a:gd name="connsiteX10" fmla="*/ 280851 w 398417"/>
                <a:gd name="connsiteY10" fmla="*/ 248194 h 251701"/>
                <a:gd name="connsiteX11" fmla="*/ 320040 w 398417"/>
                <a:gd name="connsiteY11" fmla="*/ 251460 h 251701"/>
                <a:gd name="connsiteX12" fmla="*/ 355963 w 398417"/>
                <a:gd name="connsiteY12" fmla="*/ 251460 h 251701"/>
                <a:gd name="connsiteX13" fmla="*/ 372291 w 398417"/>
                <a:gd name="connsiteY13" fmla="*/ 251460 h 251701"/>
                <a:gd name="connsiteX14" fmla="*/ 391885 w 398417"/>
                <a:gd name="connsiteY14" fmla="*/ 248194 h 251701"/>
                <a:gd name="connsiteX15" fmla="*/ 391885 w 398417"/>
                <a:gd name="connsiteY15" fmla="*/ 244928 h 251701"/>
                <a:gd name="connsiteX16" fmla="*/ 395151 w 398417"/>
                <a:gd name="connsiteY16" fmla="*/ 241663 h 251701"/>
                <a:gd name="connsiteX17" fmla="*/ 395151 w 398417"/>
                <a:gd name="connsiteY17" fmla="*/ 235131 h 251701"/>
                <a:gd name="connsiteX18" fmla="*/ 398417 w 398417"/>
                <a:gd name="connsiteY18" fmla="*/ 218803 h 251701"/>
                <a:gd name="connsiteX19" fmla="*/ 395151 w 398417"/>
                <a:gd name="connsiteY19" fmla="*/ 212271 h 251701"/>
                <a:gd name="connsiteX20" fmla="*/ 388620 w 398417"/>
                <a:gd name="connsiteY20" fmla="*/ 209006 h 251701"/>
                <a:gd name="connsiteX21" fmla="*/ 369025 w 398417"/>
                <a:gd name="connsiteY21" fmla="*/ 202474 h 251701"/>
                <a:gd name="connsiteX22" fmla="*/ 352697 w 398417"/>
                <a:gd name="connsiteY22" fmla="*/ 209006 h 251701"/>
                <a:gd name="connsiteX0" fmla="*/ 0 w 398417"/>
                <a:gd name="connsiteY0" fmla="*/ 0 h 251701"/>
                <a:gd name="connsiteX1" fmla="*/ 94705 w 398417"/>
                <a:gd name="connsiteY1" fmla="*/ 65314 h 251701"/>
                <a:gd name="connsiteX2" fmla="*/ 114300 w 398417"/>
                <a:gd name="connsiteY2" fmla="*/ 153488 h 251701"/>
                <a:gd name="connsiteX3" fmla="*/ 124097 w 398417"/>
                <a:gd name="connsiteY3" fmla="*/ 169817 h 251701"/>
                <a:gd name="connsiteX4" fmla="*/ 133894 w 398417"/>
                <a:gd name="connsiteY4" fmla="*/ 189411 h 251701"/>
                <a:gd name="connsiteX5" fmla="*/ 143691 w 398417"/>
                <a:gd name="connsiteY5" fmla="*/ 209006 h 251701"/>
                <a:gd name="connsiteX6" fmla="*/ 169817 w 398417"/>
                <a:gd name="connsiteY6" fmla="*/ 231866 h 251701"/>
                <a:gd name="connsiteX7" fmla="*/ 202474 w 398417"/>
                <a:gd name="connsiteY7" fmla="*/ 235131 h 251701"/>
                <a:gd name="connsiteX8" fmla="*/ 218803 w 398417"/>
                <a:gd name="connsiteY8" fmla="*/ 241663 h 251701"/>
                <a:gd name="connsiteX9" fmla="*/ 251459 w 398417"/>
                <a:gd name="connsiteY9" fmla="*/ 244929 h 251701"/>
                <a:gd name="connsiteX10" fmla="*/ 280851 w 398417"/>
                <a:gd name="connsiteY10" fmla="*/ 248194 h 251701"/>
                <a:gd name="connsiteX11" fmla="*/ 320040 w 398417"/>
                <a:gd name="connsiteY11" fmla="*/ 251460 h 251701"/>
                <a:gd name="connsiteX12" fmla="*/ 355963 w 398417"/>
                <a:gd name="connsiteY12" fmla="*/ 251460 h 251701"/>
                <a:gd name="connsiteX13" fmla="*/ 372291 w 398417"/>
                <a:gd name="connsiteY13" fmla="*/ 251460 h 251701"/>
                <a:gd name="connsiteX14" fmla="*/ 391885 w 398417"/>
                <a:gd name="connsiteY14" fmla="*/ 248194 h 251701"/>
                <a:gd name="connsiteX15" fmla="*/ 391885 w 398417"/>
                <a:gd name="connsiteY15" fmla="*/ 244928 h 251701"/>
                <a:gd name="connsiteX16" fmla="*/ 395151 w 398417"/>
                <a:gd name="connsiteY16" fmla="*/ 241663 h 251701"/>
                <a:gd name="connsiteX17" fmla="*/ 395151 w 398417"/>
                <a:gd name="connsiteY17" fmla="*/ 235131 h 251701"/>
                <a:gd name="connsiteX18" fmla="*/ 398417 w 398417"/>
                <a:gd name="connsiteY18" fmla="*/ 218803 h 251701"/>
                <a:gd name="connsiteX19" fmla="*/ 395151 w 398417"/>
                <a:gd name="connsiteY19" fmla="*/ 212271 h 251701"/>
                <a:gd name="connsiteX20" fmla="*/ 388620 w 398417"/>
                <a:gd name="connsiteY20" fmla="*/ 209006 h 251701"/>
                <a:gd name="connsiteX21" fmla="*/ 369025 w 398417"/>
                <a:gd name="connsiteY21" fmla="*/ 202474 h 251701"/>
                <a:gd name="connsiteX22" fmla="*/ 352697 w 398417"/>
                <a:gd name="connsiteY22" fmla="*/ 209006 h 251701"/>
                <a:gd name="connsiteX0" fmla="*/ 0 w 398417"/>
                <a:gd name="connsiteY0" fmla="*/ 0 h 251701"/>
                <a:gd name="connsiteX1" fmla="*/ 94705 w 398417"/>
                <a:gd name="connsiteY1" fmla="*/ 65314 h 251701"/>
                <a:gd name="connsiteX2" fmla="*/ 114300 w 398417"/>
                <a:gd name="connsiteY2" fmla="*/ 153488 h 251701"/>
                <a:gd name="connsiteX3" fmla="*/ 124097 w 398417"/>
                <a:gd name="connsiteY3" fmla="*/ 169817 h 251701"/>
                <a:gd name="connsiteX4" fmla="*/ 133894 w 398417"/>
                <a:gd name="connsiteY4" fmla="*/ 189411 h 251701"/>
                <a:gd name="connsiteX5" fmla="*/ 143691 w 398417"/>
                <a:gd name="connsiteY5" fmla="*/ 209006 h 251701"/>
                <a:gd name="connsiteX6" fmla="*/ 169817 w 398417"/>
                <a:gd name="connsiteY6" fmla="*/ 231866 h 251701"/>
                <a:gd name="connsiteX7" fmla="*/ 202474 w 398417"/>
                <a:gd name="connsiteY7" fmla="*/ 235131 h 251701"/>
                <a:gd name="connsiteX8" fmla="*/ 218803 w 398417"/>
                <a:gd name="connsiteY8" fmla="*/ 248195 h 251701"/>
                <a:gd name="connsiteX9" fmla="*/ 251459 w 398417"/>
                <a:gd name="connsiteY9" fmla="*/ 244929 h 251701"/>
                <a:gd name="connsiteX10" fmla="*/ 280851 w 398417"/>
                <a:gd name="connsiteY10" fmla="*/ 248194 h 251701"/>
                <a:gd name="connsiteX11" fmla="*/ 320040 w 398417"/>
                <a:gd name="connsiteY11" fmla="*/ 251460 h 251701"/>
                <a:gd name="connsiteX12" fmla="*/ 355963 w 398417"/>
                <a:gd name="connsiteY12" fmla="*/ 251460 h 251701"/>
                <a:gd name="connsiteX13" fmla="*/ 372291 w 398417"/>
                <a:gd name="connsiteY13" fmla="*/ 251460 h 251701"/>
                <a:gd name="connsiteX14" fmla="*/ 391885 w 398417"/>
                <a:gd name="connsiteY14" fmla="*/ 248194 h 251701"/>
                <a:gd name="connsiteX15" fmla="*/ 391885 w 398417"/>
                <a:gd name="connsiteY15" fmla="*/ 244928 h 251701"/>
                <a:gd name="connsiteX16" fmla="*/ 395151 w 398417"/>
                <a:gd name="connsiteY16" fmla="*/ 241663 h 251701"/>
                <a:gd name="connsiteX17" fmla="*/ 395151 w 398417"/>
                <a:gd name="connsiteY17" fmla="*/ 235131 h 251701"/>
                <a:gd name="connsiteX18" fmla="*/ 398417 w 398417"/>
                <a:gd name="connsiteY18" fmla="*/ 218803 h 251701"/>
                <a:gd name="connsiteX19" fmla="*/ 395151 w 398417"/>
                <a:gd name="connsiteY19" fmla="*/ 212271 h 251701"/>
                <a:gd name="connsiteX20" fmla="*/ 388620 w 398417"/>
                <a:gd name="connsiteY20" fmla="*/ 209006 h 251701"/>
                <a:gd name="connsiteX21" fmla="*/ 369025 w 398417"/>
                <a:gd name="connsiteY21" fmla="*/ 202474 h 251701"/>
                <a:gd name="connsiteX22" fmla="*/ 352697 w 398417"/>
                <a:gd name="connsiteY22" fmla="*/ 209006 h 251701"/>
                <a:gd name="connsiteX0" fmla="*/ 0 w 398417"/>
                <a:gd name="connsiteY0" fmla="*/ 0 h 251701"/>
                <a:gd name="connsiteX1" fmla="*/ 94705 w 398417"/>
                <a:gd name="connsiteY1" fmla="*/ 65314 h 251701"/>
                <a:gd name="connsiteX2" fmla="*/ 114300 w 398417"/>
                <a:gd name="connsiteY2" fmla="*/ 153488 h 251701"/>
                <a:gd name="connsiteX3" fmla="*/ 124097 w 398417"/>
                <a:gd name="connsiteY3" fmla="*/ 169817 h 251701"/>
                <a:gd name="connsiteX4" fmla="*/ 133894 w 398417"/>
                <a:gd name="connsiteY4" fmla="*/ 189411 h 251701"/>
                <a:gd name="connsiteX5" fmla="*/ 143691 w 398417"/>
                <a:gd name="connsiteY5" fmla="*/ 209006 h 251701"/>
                <a:gd name="connsiteX6" fmla="*/ 169817 w 398417"/>
                <a:gd name="connsiteY6" fmla="*/ 231866 h 251701"/>
                <a:gd name="connsiteX7" fmla="*/ 195942 w 398417"/>
                <a:gd name="connsiteY7" fmla="*/ 244928 h 251701"/>
                <a:gd name="connsiteX8" fmla="*/ 218803 w 398417"/>
                <a:gd name="connsiteY8" fmla="*/ 248195 h 251701"/>
                <a:gd name="connsiteX9" fmla="*/ 251459 w 398417"/>
                <a:gd name="connsiteY9" fmla="*/ 244929 h 251701"/>
                <a:gd name="connsiteX10" fmla="*/ 280851 w 398417"/>
                <a:gd name="connsiteY10" fmla="*/ 248194 h 251701"/>
                <a:gd name="connsiteX11" fmla="*/ 320040 w 398417"/>
                <a:gd name="connsiteY11" fmla="*/ 251460 h 251701"/>
                <a:gd name="connsiteX12" fmla="*/ 355963 w 398417"/>
                <a:gd name="connsiteY12" fmla="*/ 251460 h 251701"/>
                <a:gd name="connsiteX13" fmla="*/ 372291 w 398417"/>
                <a:gd name="connsiteY13" fmla="*/ 251460 h 251701"/>
                <a:gd name="connsiteX14" fmla="*/ 391885 w 398417"/>
                <a:gd name="connsiteY14" fmla="*/ 248194 h 251701"/>
                <a:gd name="connsiteX15" fmla="*/ 391885 w 398417"/>
                <a:gd name="connsiteY15" fmla="*/ 244928 h 251701"/>
                <a:gd name="connsiteX16" fmla="*/ 395151 w 398417"/>
                <a:gd name="connsiteY16" fmla="*/ 241663 h 251701"/>
                <a:gd name="connsiteX17" fmla="*/ 395151 w 398417"/>
                <a:gd name="connsiteY17" fmla="*/ 235131 h 251701"/>
                <a:gd name="connsiteX18" fmla="*/ 398417 w 398417"/>
                <a:gd name="connsiteY18" fmla="*/ 218803 h 251701"/>
                <a:gd name="connsiteX19" fmla="*/ 395151 w 398417"/>
                <a:gd name="connsiteY19" fmla="*/ 212271 h 251701"/>
                <a:gd name="connsiteX20" fmla="*/ 388620 w 398417"/>
                <a:gd name="connsiteY20" fmla="*/ 209006 h 251701"/>
                <a:gd name="connsiteX21" fmla="*/ 369025 w 398417"/>
                <a:gd name="connsiteY21" fmla="*/ 202474 h 251701"/>
                <a:gd name="connsiteX22" fmla="*/ 352697 w 398417"/>
                <a:gd name="connsiteY22" fmla="*/ 209006 h 251701"/>
                <a:gd name="connsiteX0" fmla="*/ 0 w 398417"/>
                <a:gd name="connsiteY0" fmla="*/ 0 h 251701"/>
                <a:gd name="connsiteX1" fmla="*/ 94705 w 398417"/>
                <a:gd name="connsiteY1" fmla="*/ 65314 h 251701"/>
                <a:gd name="connsiteX2" fmla="*/ 114300 w 398417"/>
                <a:gd name="connsiteY2" fmla="*/ 153488 h 251701"/>
                <a:gd name="connsiteX3" fmla="*/ 124097 w 398417"/>
                <a:gd name="connsiteY3" fmla="*/ 169817 h 251701"/>
                <a:gd name="connsiteX4" fmla="*/ 133894 w 398417"/>
                <a:gd name="connsiteY4" fmla="*/ 189411 h 251701"/>
                <a:gd name="connsiteX5" fmla="*/ 143691 w 398417"/>
                <a:gd name="connsiteY5" fmla="*/ 209006 h 251701"/>
                <a:gd name="connsiteX6" fmla="*/ 169817 w 398417"/>
                <a:gd name="connsiteY6" fmla="*/ 231866 h 251701"/>
                <a:gd name="connsiteX7" fmla="*/ 195942 w 398417"/>
                <a:gd name="connsiteY7" fmla="*/ 244928 h 251701"/>
                <a:gd name="connsiteX8" fmla="*/ 218803 w 398417"/>
                <a:gd name="connsiteY8" fmla="*/ 248195 h 251701"/>
                <a:gd name="connsiteX9" fmla="*/ 254725 w 398417"/>
                <a:gd name="connsiteY9" fmla="*/ 251460 h 251701"/>
                <a:gd name="connsiteX10" fmla="*/ 280851 w 398417"/>
                <a:gd name="connsiteY10" fmla="*/ 248194 h 251701"/>
                <a:gd name="connsiteX11" fmla="*/ 320040 w 398417"/>
                <a:gd name="connsiteY11" fmla="*/ 251460 h 251701"/>
                <a:gd name="connsiteX12" fmla="*/ 355963 w 398417"/>
                <a:gd name="connsiteY12" fmla="*/ 251460 h 251701"/>
                <a:gd name="connsiteX13" fmla="*/ 372291 w 398417"/>
                <a:gd name="connsiteY13" fmla="*/ 251460 h 251701"/>
                <a:gd name="connsiteX14" fmla="*/ 391885 w 398417"/>
                <a:gd name="connsiteY14" fmla="*/ 248194 h 251701"/>
                <a:gd name="connsiteX15" fmla="*/ 391885 w 398417"/>
                <a:gd name="connsiteY15" fmla="*/ 244928 h 251701"/>
                <a:gd name="connsiteX16" fmla="*/ 395151 w 398417"/>
                <a:gd name="connsiteY16" fmla="*/ 241663 h 251701"/>
                <a:gd name="connsiteX17" fmla="*/ 395151 w 398417"/>
                <a:gd name="connsiteY17" fmla="*/ 235131 h 251701"/>
                <a:gd name="connsiteX18" fmla="*/ 398417 w 398417"/>
                <a:gd name="connsiteY18" fmla="*/ 218803 h 251701"/>
                <a:gd name="connsiteX19" fmla="*/ 395151 w 398417"/>
                <a:gd name="connsiteY19" fmla="*/ 212271 h 251701"/>
                <a:gd name="connsiteX20" fmla="*/ 388620 w 398417"/>
                <a:gd name="connsiteY20" fmla="*/ 209006 h 251701"/>
                <a:gd name="connsiteX21" fmla="*/ 369025 w 398417"/>
                <a:gd name="connsiteY21" fmla="*/ 202474 h 251701"/>
                <a:gd name="connsiteX22" fmla="*/ 352697 w 398417"/>
                <a:gd name="connsiteY22" fmla="*/ 209006 h 251701"/>
                <a:gd name="connsiteX0" fmla="*/ 0 w 398417"/>
                <a:gd name="connsiteY0" fmla="*/ 0 h 257992"/>
                <a:gd name="connsiteX1" fmla="*/ 94705 w 398417"/>
                <a:gd name="connsiteY1" fmla="*/ 65314 h 257992"/>
                <a:gd name="connsiteX2" fmla="*/ 114300 w 398417"/>
                <a:gd name="connsiteY2" fmla="*/ 153488 h 257992"/>
                <a:gd name="connsiteX3" fmla="*/ 124097 w 398417"/>
                <a:gd name="connsiteY3" fmla="*/ 169817 h 257992"/>
                <a:gd name="connsiteX4" fmla="*/ 133894 w 398417"/>
                <a:gd name="connsiteY4" fmla="*/ 189411 h 257992"/>
                <a:gd name="connsiteX5" fmla="*/ 143691 w 398417"/>
                <a:gd name="connsiteY5" fmla="*/ 209006 h 257992"/>
                <a:gd name="connsiteX6" fmla="*/ 169817 w 398417"/>
                <a:gd name="connsiteY6" fmla="*/ 231866 h 257992"/>
                <a:gd name="connsiteX7" fmla="*/ 195942 w 398417"/>
                <a:gd name="connsiteY7" fmla="*/ 244928 h 257992"/>
                <a:gd name="connsiteX8" fmla="*/ 218803 w 398417"/>
                <a:gd name="connsiteY8" fmla="*/ 248195 h 257992"/>
                <a:gd name="connsiteX9" fmla="*/ 254725 w 398417"/>
                <a:gd name="connsiteY9" fmla="*/ 251460 h 257992"/>
                <a:gd name="connsiteX10" fmla="*/ 284117 w 398417"/>
                <a:gd name="connsiteY10" fmla="*/ 257992 h 257992"/>
                <a:gd name="connsiteX11" fmla="*/ 320040 w 398417"/>
                <a:gd name="connsiteY11" fmla="*/ 251460 h 257992"/>
                <a:gd name="connsiteX12" fmla="*/ 355963 w 398417"/>
                <a:gd name="connsiteY12" fmla="*/ 251460 h 257992"/>
                <a:gd name="connsiteX13" fmla="*/ 372291 w 398417"/>
                <a:gd name="connsiteY13" fmla="*/ 251460 h 257992"/>
                <a:gd name="connsiteX14" fmla="*/ 391885 w 398417"/>
                <a:gd name="connsiteY14" fmla="*/ 248194 h 257992"/>
                <a:gd name="connsiteX15" fmla="*/ 391885 w 398417"/>
                <a:gd name="connsiteY15" fmla="*/ 244928 h 257992"/>
                <a:gd name="connsiteX16" fmla="*/ 395151 w 398417"/>
                <a:gd name="connsiteY16" fmla="*/ 241663 h 257992"/>
                <a:gd name="connsiteX17" fmla="*/ 395151 w 398417"/>
                <a:gd name="connsiteY17" fmla="*/ 235131 h 257992"/>
                <a:gd name="connsiteX18" fmla="*/ 398417 w 398417"/>
                <a:gd name="connsiteY18" fmla="*/ 218803 h 257992"/>
                <a:gd name="connsiteX19" fmla="*/ 395151 w 398417"/>
                <a:gd name="connsiteY19" fmla="*/ 212271 h 257992"/>
                <a:gd name="connsiteX20" fmla="*/ 388620 w 398417"/>
                <a:gd name="connsiteY20" fmla="*/ 209006 h 257992"/>
                <a:gd name="connsiteX21" fmla="*/ 369025 w 398417"/>
                <a:gd name="connsiteY21" fmla="*/ 202474 h 257992"/>
                <a:gd name="connsiteX22" fmla="*/ 352697 w 398417"/>
                <a:gd name="connsiteY22" fmla="*/ 209006 h 257992"/>
                <a:gd name="connsiteX0" fmla="*/ 0 w 398417"/>
                <a:gd name="connsiteY0" fmla="*/ 0 h 258807"/>
                <a:gd name="connsiteX1" fmla="*/ 94705 w 398417"/>
                <a:gd name="connsiteY1" fmla="*/ 65314 h 258807"/>
                <a:gd name="connsiteX2" fmla="*/ 114300 w 398417"/>
                <a:gd name="connsiteY2" fmla="*/ 153488 h 258807"/>
                <a:gd name="connsiteX3" fmla="*/ 124097 w 398417"/>
                <a:gd name="connsiteY3" fmla="*/ 169817 h 258807"/>
                <a:gd name="connsiteX4" fmla="*/ 133894 w 398417"/>
                <a:gd name="connsiteY4" fmla="*/ 189411 h 258807"/>
                <a:gd name="connsiteX5" fmla="*/ 143691 w 398417"/>
                <a:gd name="connsiteY5" fmla="*/ 209006 h 258807"/>
                <a:gd name="connsiteX6" fmla="*/ 169817 w 398417"/>
                <a:gd name="connsiteY6" fmla="*/ 231866 h 258807"/>
                <a:gd name="connsiteX7" fmla="*/ 195942 w 398417"/>
                <a:gd name="connsiteY7" fmla="*/ 244928 h 258807"/>
                <a:gd name="connsiteX8" fmla="*/ 218803 w 398417"/>
                <a:gd name="connsiteY8" fmla="*/ 248195 h 258807"/>
                <a:gd name="connsiteX9" fmla="*/ 254725 w 398417"/>
                <a:gd name="connsiteY9" fmla="*/ 251460 h 258807"/>
                <a:gd name="connsiteX10" fmla="*/ 284117 w 398417"/>
                <a:gd name="connsiteY10" fmla="*/ 257992 h 258807"/>
                <a:gd name="connsiteX11" fmla="*/ 323305 w 398417"/>
                <a:gd name="connsiteY11" fmla="*/ 257991 h 258807"/>
                <a:gd name="connsiteX12" fmla="*/ 355963 w 398417"/>
                <a:gd name="connsiteY12" fmla="*/ 251460 h 258807"/>
                <a:gd name="connsiteX13" fmla="*/ 372291 w 398417"/>
                <a:gd name="connsiteY13" fmla="*/ 251460 h 258807"/>
                <a:gd name="connsiteX14" fmla="*/ 391885 w 398417"/>
                <a:gd name="connsiteY14" fmla="*/ 248194 h 258807"/>
                <a:gd name="connsiteX15" fmla="*/ 391885 w 398417"/>
                <a:gd name="connsiteY15" fmla="*/ 244928 h 258807"/>
                <a:gd name="connsiteX16" fmla="*/ 395151 w 398417"/>
                <a:gd name="connsiteY16" fmla="*/ 241663 h 258807"/>
                <a:gd name="connsiteX17" fmla="*/ 395151 w 398417"/>
                <a:gd name="connsiteY17" fmla="*/ 235131 h 258807"/>
                <a:gd name="connsiteX18" fmla="*/ 398417 w 398417"/>
                <a:gd name="connsiteY18" fmla="*/ 218803 h 258807"/>
                <a:gd name="connsiteX19" fmla="*/ 395151 w 398417"/>
                <a:gd name="connsiteY19" fmla="*/ 212271 h 258807"/>
                <a:gd name="connsiteX20" fmla="*/ 388620 w 398417"/>
                <a:gd name="connsiteY20" fmla="*/ 209006 h 258807"/>
                <a:gd name="connsiteX21" fmla="*/ 369025 w 398417"/>
                <a:gd name="connsiteY21" fmla="*/ 202474 h 258807"/>
                <a:gd name="connsiteX22" fmla="*/ 352697 w 398417"/>
                <a:gd name="connsiteY22" fmla="*/ 209006 h 258807"/>
                <a:gd name="connsiteX0" fmla="*/ 0 w 398417"/>
                <a:gd name="connsiteY0" fmla="*/ 0 h 258807"/>
                <a:gd name="connsiteX1" fmla="*/ 94705 w 398417"/>
                <a:gd name="connsiteY1" fmla="*/ 65314 h 258807"/>
                <a:gd name="connsiteX2" fmla="*/ 114300 w 398417"/>
                <a:gd name="connsiteY2" fmla="*/ 153488 h 258807"/>
                <a:gd name="connsiteX3" fmla="*/ 124097 w 398417"/>
                <a:gd name="connsiteY3" fmla="*/ 169817 h 258807"/>
                <a:gd name="connsiteX4" fmla="*/ 133894 w 398417"/>
                <a:gd name="connsiteY4" fmla="*/ 189411 h 258807"/>
                <a:gd name="connsiteX5" fmla="*/ 143691 w 398417"/>
                <a:gd name="connsiteY5" fmla="*/ 209006 h 258807"/>
                <a:gd name="connsiteX6" fmla="*/ 169817 w 398417"/>
                <a:gd name="connsiteY6" fmla="*/ 231866 h 258807"/>
                <a:gd name="connsiteX7" fmla="*/ 195942 w 398417"/>
                <a:gd name="connsiteY7" fmla="*/ 244928 h 258807"/>
                <a:gd name="connsiteX8" fmla="*/ 218803 w 398417"/>
                <a:gd name="connsiteY8" fmla="*/ 248195 h 258807"/>
                <a:gd name="connsiteX9" fmla="*/ 254725 w 398417"/>
                <a:gd name="connsiteY9" fmla="*/ 251460 h 258807"/>
                <a:gd name="connsiteX10" fmla="*/ 284117 w 398417"/>
                <a:gd name="connsiteY10" fmla="*/ 257992 h 258807"/>
                <a:gd name="connsiteX11" fmla="*/ 323305 w 398417"/>
                <a:gd name="connsiteY11" fmla="*/ 257991 h 258807"/>
                <a:gd name="connsiteX12" fmla="*/ 355963 w 398417"/>
                <a:gd name="connsiteY12" fmla="*/ 251460 h 258807"/>
                <a:gd name="connsiteX13" fmla="*/ 372291 w 398417"/>
                <a:gd name="connsiteY13" fmla="*/ 254725 h 258807"/>
                <a:gd name="connsiteX14" fmla="*/ 391885 w 398417"/>
                <a:gd name="connsiteY14" fmla="*/ 248194 h 258807"/>
                <a:gd name="connsiteX15" fmla="*/ 391885 w 398417"/>
                <a:gd name="connsiteY15" fmla="*/ 244928 h 258807"/>
                <a:gd name="connsiteX16" fmla="*/ 395151 w 398417"/>
                <a:gd name="connsiteY16" fmla="*/ 241663 h 258807"/>
                <a:gd name="connsiteX17" fmla="*/ 395151 w 398417"/>
                <a:gd name="connsiteY17" fmla="*/ 235131 h 258807"/>
                <a:gd name="connsiteX18" fmla="*/ 398417 w 398417"/>
                <a:gd name="connsiteY18" fmla="*/ 218803 h 258807"/>
                <a:gd name="connsiteX19" fmla="*/ 395151 w 398417"/>
                <a:gd name="connsiteY19" fmla="*/ 212271 h 258807"/>
                <a:gd name="connsiteX20" fmla="*/ 388620 w 398417"/>
                <a:gd name="connsiteY20" fmla="*/ 209006 h 258807"/>
                <a:gd name="connsiteX21" fmla="*/ 369025 w 398417"/>
                <a:gd name="connsiteY21" fmla="*/ 202474 h 258807"/>
                <a:gd name="connsiteX22" fmla="*/ 352697 w 398417"/>
                <a:gd name="connsiteY22" fmla="*/ 209006 h 258807"/>
                <a:gd name="connsiteX0" fmla="*/ 0 w 398417"/>
                <a:gd name="connsiteY0" fmla="*/ 0 h 258807"/>
                <a:gd name="connsiteX1" fmla="*/ 94705 w 398417"/>
                <a:gd name="connsiteY1" fmla="*/ 65314 h 258807"/>
                <a:gd name="connsiteX2" fmla="*/ 114300 w 398417"/>
                <a:gd name="connsiteY2" fmla="*/ 153488 h 258807"/>
                <a:gd name="connsiteX3" fmla="*/ 124097 w 398417"/>
                <a:gd name="connsiteY3" fmla="*/ 169817 h 258807"/>
                <a:gd name="connsiteX4" fmla="*/ 133894 w 398417"/>
                <a:gd name="connsiteY4" fmla="*/ 189411 h 258807"/>
                <a:gd name="connsiteX5" fmla="*/ 143691 w 398417"/>
                <a:gd name="connsiteY5" fmla="*/ 209006 h 258807"/>
                <a:gd name="connsiteX6" fmla="*/ 169817 w 398417"/>
                <a:gd name="connsiteY6" fmla="*/ 231866 h 258807"/>
                <a:gd name="connsiteX7" fmla="*/ 195942 w 398417"/>
                <a:gd name="connsiteY7" fmla="*/ 244928 h 258807"/>
                <a:gd name="connsiteX8" fmla="*/ 218803 w 398417"/>
                <a:gd name="connsiteY8" fmla="*/ 248195 h 258807"/>
                <a:gd name="connsiteX9" fmla="*/ 254725 w 398417"/>
                <a:gd name="connsiteY9" fmla="*/ 251460 h 258807"/>
                <a:gd name="connsiteX10" fmla="*/ 284117 w 398417"/>
                <a:gd name="connsiteY10" fmla="*/ 257992 h 258807"/>
                <a:gd name="connsiteX11" fmla="*/ 323305 w 398417"/>
                <a:gd name="connsiteY11" fmla="*/ 257991 h 258807"/>
                <a:gd name="connsiteX12" fmla="*/ 355963 w 398417"/>
                <a:gd name="connsiteY12" fmla="*/ 251460 h 258807"/>
                <a:gd name="connsiteX13" fmla="*/ 375556 w 398417"/>
                <a:gd name="connsiteY13" fmla="*/ 257991 h 258807"/>
                <a:gd name="connsiteX14" fmla="*/ 391885 w 398417"/>
                <a:gd name="connsiteY14" fmla="*/ 248194 h 258807"/>
                <a:gd name="connsiteX15" fmla="*/ 391885 w 398417"/>
                <a:gd name="connsiteY15" fmla="*/ 244928 h 258807"/>
                <a:gd name="connsiteX16" fmla="*/ 395151 w 398417"/>
                <a:gd name="connsiteY16" fmla="*/ 241663 h 258807"/>
                <a:gd name="connsiteX17" fmla="*/ 395151 w 398417"/>
                <a:gd name="connsiteY17" fmla="*/ 235131 h 258807"/>
                <a:gd name="connsiteX18" fmla="*/ 398417 w 398417"/>
                <a:gd name="connsiteY18" fmla="*/ 218803 h 258807"/>
                <a:gd name="connsiteX19" fmla="*/ 395151 w 398417"/>
                <a:gd name="connsiteY19" fmla="*/ 212271 h 258807"/>
                <a:gd name="connsiteX20" fmla="*/ 388620 w 398417"/>
                <a:gd name="connsiteY20" fmla="*/ 209006 h 258807"/>
                <a:gd name="connsiteX21" fmla="*/ 369025 w 398417"/>
                <a:gd name="connsiteY21" fmla="*/ 202474 h 258807"/>
                <a:gd name="connsiteX22" fmla="*/ 352697 w 398417"/>
                <a:gd name="connsiteY22" fmla="*/ 209006 h 258807"/>
                <a:gd name="connsiteX0" fmla="*/ 0 w 398417"/>
                <a:gd name="connsiteY0" fmla="*/ 0 h 258716"/>
                <a:gd name="connsiteX1" fmla="*/ 94705 w 398417"/>
                <a:gd name="connsiteY1" fmla="*/ 65314 h 258716"/>
                <a:gd name="connsiteX2" fmla="*/ 114300 w 398417"/>
                <a:gd name="connsiteY2" fmla="*/ 153488 h 258716"/>
                <a:gd name="connsiteX3" fmla="*/ 124097 w 398417"/>
                <a:gd name="connsiteY3" fmla="*/ 169817 h 258716"/>
                <a:gd name="connsiteX4" fmla="*/ 133894 w 398417"/>
                <a:gd name="connsiteY4" fmla="*/ 189411 h 258716"/>
                <a:gd name="connsiteX5" fmla="*/ 143691 w 398417"/>
                <a:gd name="connsiteY5" fmla="*/ 209006 h 258716"/>
                <a:gd name="connsiteX6" fmla="*/ 169817 w 398417"/>
                <a:gd name="connsiteY6" fmla="*/ 231866 h 258716"/>
                <a:gd name="connsiteX7" fmla="*/ 195942 w 398417"/>
                <a:gd name="connsiteY7" fmla="*/ 244928 h 258716"/>
                <a:gd name="connsiteX8" fmla="*/ 218803 w 398417"/>
                <a:gd name="connsiteY8" fmla="*/ 248195 h 258716"/>
                <a:gd name="connsiteX9" fmla="*/ 254725 w 398417"/>
                <a:gd name="connsiteY9" fmla="*/ 251460 h 258716"/>
                <a:gd name="connsiteX10" fmla="*/ 284117 w 398417"/>
                <a:gd name="connsiteY10" fmla="*/ 257992 h 258716"/>
                <a:gd name="connsiteX11" fmla="*/ 323305 w 398417"/>
                <a:gd name="connsiteY11" fmla="*/ 257991 h 258716"/>
                <a:gd name="connsiteX12" fmla="*/ 359229 w 398417"/>
                <a:gd name="connsiteY12" fmla="*/ 257991 h 258716"/>
                <a:gd name="connsiteX13" fmla="*/ 375556 w 398417"/>
                <a:gd name="connsiteY13" fmla="*/ 257991 h 258716"/>
                <a:gd name="connsiteX14" fmla="*/ 391885 w 398417"/>
                <a:gd name="connsiteY14" fmla="*/ 248194 h 258716"/>
                <a:gd name="connsiteX15" fmla="*/ 391885 w 398417"/>
                <a:gd name="connsiteY15" fmla="*/ 244928 h 258716"/>
                <a:gd name="connsiteX16" fmla="*/ 395151 w 398417"/>
                <a:gd name="connsiteY16" fmla="*/ 241663 h 258716"/>
                <a:gd name="connsiteX17" fmla="*/ 395151 w 398417"/>
                <a:gd name="connsiteY17" fmla="*/ 235131 h 258716"/>
                <a:gd name="connsiteX18" fmla="*/ 398417 w 398417"/>
                <a:gd name="connsiteY18" fmla="*/ 218803 h 258716"/>
                <a:gd name="connsiteX19" fmla="*/ 395151 w 398417"/>
                <a:gd name="connsiteY19" fmla="*/ 212271 h 258716"/>
                <a:gd name="connsiteX20" fmla="*/ 388620 w 398417"/>
                <a:gd name="connsiteY20" fmla="*/ 209006 h 258716"/>
                <a:gd name="connsiteX21" fmla="*/ 369025 w 398417"/>
                <a:gd name="connsiteY21" fmla="*/ 202474 h 258716"/>
                <a:gd name="connsiteX22" fmla="*/ 352697 w 398417"/>
                <a:gd name="connsiteY22" fmla="*/ 209006 h 258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98417" h="258716">
                  <a:moveTo>
                    <a:pt x="0" y="0"/>
                  </a:moveTo>
                  <a:cubicBezTo>
                    <a:pt x="37827" y="19866"/>
                    <a:pt x="75655" y="39733"/>
                    <a:pt x="94705" y="65314"/>
                  </a:cubicBezTo>
                  <a:cubicBezTo>
                    <a:pt x="113755" y="90895"/>
                    <a:pt x="109401" y="136071"/>
                    <a:pt x="114300" y="153488"/>
                  </a:cubicBezTo>
                  <a:cubicBezTo>
                    <a:pt x="119199" y="170905"/>
                    <a:pt x="120831" y="163830"/>
                    <a:pt x="124097" y="169817"/>
                  </a:cubicBezTo>
                  <a:cubicBezTo>
                    <a:pt x="127363" y="175804"/>
                    <a:pt x="133894" y="189411"/>
                    <a:pt x="133894" y="189411"/>
                  </a:cubicBezTo>
                  <a:cubicBezTo>
                    <a:pt x="137160" y="195943"/>
                    <a:pt x="137704" y="201930"/>
                    <a:pt x="143691" y="209006"/>
                  </a:cubicBezTo>
                  <a:cubicBezTo>
                    <a:pt x="149678" y="216082"/>
                    <a:pt x="161108" y="225879"/>
                    <a:pt x="169817" y="231866"/>
                  </a:cubicBezTo>
                  <a:cubicBezTo>
                    <a:pt x="178526" y="237853"/>
                    <a:pt x="187778" y="242207"/>
                    <a:pt x="195942" y="244928"/>
                  </a:cubicBezTo>
                  <a:cubicBezTo>
                    <a:pt x="204106" y="247650"/>
                    <a:pt x="209006" y="247106"/>
                    <a:pt x="218803" y="248195"/>
                  </a:cubicBezTo>
                  <a:cubicBezTo>
                    <a:pt x="228600" y="249284"/>
                    <a:pt x="243839" y="249827"/>
                    <a:pt x="254725" y="251460"/>
                  </a:cubicBezTo>
                  <a:cubicBezTo>
                    <a:pt x="265611" y="253093"/>
                    <a:pt x="272687" y="256904"/>
                    <a:pt x="284117" y="257992"/>
                  </a:cubicBezTo>
                  <a:cubicBezTo>
                    <a:pt x="295547" y="259080"/>
                    <a:pt x="310786" y="257991"/>
                    <a:pt x="323305" y="257991"/>
                  </a:cubicBezTo>
                  <a:lnTo>
                    <a:pt x="359229" y="257991"/>
                  </a:lnTo>
                  <a:cubicBezTo>
                    <a:pt x="367937" y="257991"/>
                    <a:pt x="370113" y="259624"/>
                    <a:pt x="375556" y="257991"/>
                  </a:cubicBezTo>
                  <a:cubicBezTo>
                    <a:pt x="380999" y="256358"/>
                    <a:pt x="389164" y="250371"/>
                    <a:pt x="391885" y="248194"/>
                  </a:cubicBezTo>
                  <a:cubicBezTo>
                    <a:pt x="394606" y="246017"/>
                    <a:pt x="391885" y="244928"/>
                    <a:pt x="391885" y="244928"/>
                  </a:cubicBezTo>
                  <a:cubicBezTo>
                    <a:pt x="392429" y="243840"/>
                    <a:pt x="395151" y="241663"/>
                    <a:pt x="395151" y="241663"/>
                  </a:cubicBezTo>
                  <a:cubicBezTo>
                    <a:pt x="395695" y="240030"/>
                    <a:pt x="394607" y="238941"/>
                    <a:pt x="395151" y="235131"/>
                  </a:cubicBezTo>
                  <a:cubicBezTo>
                    <a:pt x="395695" y="231321"/>
                    <a:pt x="398417" y="218803"/>
                    <a:pt x="398417" y="218803"/>
                  </a:cubicBezTo>
                  <a:cubicBezTo>
                    <a:pt x="398417" y="214993"/>
                    <a:pt x="395151" y="212271"/>
                    <a:pt x="395151" y="212271"/>
                  </a:cubicBezTo>
                  <a:cubicBezTo>
                    <a:pt x="393518" y="210638"/>
                    <a:pt x="392974" y="210639"/>
                    <a:pt x="388620" y="209006"/>
                  </a:cubicBezTo>
                  <a:cubicBezTo>
                    <a:pt x="384266" y="207373"/>
                    <a:pt x="375012" y="202474"/>
                    <a:pt x="369025" y="202474"/>
                  </a:cubicBezTo>
                  <a:cubicBezTo>
                    <a:pt x="363038" y="202474"/>
                    <a:pt x="357867" y="205740"/>
                    <a:pt x="352697" y="209006"/>
                  </a:cubicBezTo>
                </a:path>
              </a:pathLst>
            </a:custGeom>
            <a:noFill/>
            <a:ln>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sp>
        <p:nvSpPr>
          <p:cNvPr id="3" name="Freeform 2"/>
          <p:cNvSpPr/>
          <p:nvPr/>
        </p:nvSpPr>
        <p:spPr>
          <a:xfrm>
            <a:off x="2418028" y="579555"/>
            <a:ext cx="2271807" cy="1407716"/>
          </a:xfrm>
          <a:custGeom>
            <a:avLst/>
            <a:gdLst>
              <a:gd name="connsiteX0" fmla="*/ 0 w 1295400"/>
              <a:gd name="connsiteY0" fmla="*/ 581025 h 581025"/>
              <a:gd name="connsiteX1" fmla="*/ 123825 w 1295400"/>
              <a:gd name="connsiteY1" fmla="*/ 514350 h 581025"/>
              <a:gd name="connsiteX2" fmla="*/ 228600 w 1295400"/>
              <a:gd name="connsiteY2" fmla="*/ 514350 h 581025"/>
              <a:gd name="connsiteX3" fmla="*/ 304800 w 1295400"/>
              <a:gd name="connsiteY3" fmla="*/ 466725 h 581025"/>
              <a:gd name="connsiteX4" fmla="*/ 390525 w 1295400"/>
              <a:gd name="connsiteY4" fmla="*/ 457200 h 581025"/>
              <a:gd name="connsiteX5" fmla="*/ 466725 w 1295400"/>
              <a:gd name="connsiteY5" fmla="*/ 419100 h 581025"/>
              <a:gd name="connsiteX6" fmla="*/ 581025 w 1295400"/>
              <a:gd name="connsiteY6" fmla="*/ 390525 h 581025"/>
              <a:gd name="connsiteX7" fmla="*/ 714375 w 1295400"/>
              <a:gd name="connsiteY7" fmla="*/ 352425 h 581025"/>
              <a:gd name="connsiteX8" fmla="*/ 790575 w 1295400"/>
              <a:gd name="connsiteY8" fmla="*/ 352425 h 581025"/>
              <a:gd name="connsiteX9" fmla="*/ 866775 w 1295400"/>
              <a:gd name="connsiteY9" fmla="*/ 323850 h 581025"/>
              <a:gd name="connsiteX10" fmla="*/ 933450 w 1295400"/>
              <a:gd name="connsiteY10" fmla="*/ 295275 h 581025"/>
              <a:gd name="connsiteX11" fmla="*/ 1000125 w 1295400"/>
              <a:gd name="connsiteY11" fmla="*/ 247650 h 581025"/>
              <a:gd name="connsiteX12" fmla="*/ 1085850 w 1295400"/>
              <a:gd name="connsiteY12" fmla="*/ 171450 h 581025"/>
              <a:gd name="connsiteX13" fmla="*/ 1200150 w 1295400"/>
              <a:gd name="connsiteY13" fmla="*/ 47625 h 581025"/>
              <a:gd name="connsiteX14" fmla="*/ 1295400 w 1295400"/>
              <a:gd name="connsiteY14" fmla="*/ 0 h 58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95400" h="581025">
                <a:moveTo>
                  <a:pt x="0" y="581025"/>
                </a:moveTo>
                <a:cubicBezTo>
                  <a:pt x="42862" y="553243"/>
                  <a:pt x="85725" y="525462"/>
                  <a:pt x="123825" y="514350"/>
                </a:cubicBezTo>
                <a:cubicBezTo>
                  <a:pt x="161925" y="503238"/>
                  <a:pt x="198437" y="522288"/>
                  <a:pt x="228600" y="514350"/>
                </a:cubicBezTo>
                <a:cubicBezTo>
                  <a:pt x="258763" y="506412"/>
                  <a:pt x="277813" y="476250"/>
                  <a:pt x="304800" y="466725"/>
                </a:cubicBezTo>
                <a:cubicBezTo>
                  <a:pt x="331787" y="457200"/>
                  <a:pt x="363538" y="465137"/>
                  <a:pt x="390525" y="457200"/>
                </a:cubicBezTo>
                <a:cubicBezTo>
                  <a:pt x="417512" y="449263"/>
                  <a:pt x="434975" y="430212"/>
                  <a:pt x="466725" y="419100"/>
                </a:cubicBezTo>
                <a:cubicBezTo>
                  <a:pt x="498475" y="407988"/>
                  <a:pt x="539750" y="401637"/>
                  <a:pt x="581025" y="390525"/>
                </a:cubicBezTo>
                <a:cubicBezTo>
                  <a:pt x="622300" y="379413"/>
                  <a:pt x="679450" y="358775"/>
                  <a:pt x="714375" y="352425"/>
                </a:cubicBezTo>
                <a:cubicBezTo>
                  <a:pt x="749300" y="346075"/>
                  <a:pt x="765175" y="357187"/>
                  <a:pt x="790575" y="352425"/>
                </a:cubicBezTo>
                <a:cubicBezTo>
                  <a:pt x="815975" y="347663"/>
                  <a:pt x="842963" y="333375"/>
                  <a:pt x="866775" y="323850"/>
                </a:cubicBezTo>
                <a:cubicBezTo>
                  <a:pt x="890588" y="314325"/>
                  <a:pt x="911225" y="307975"/>
                  <a:pt x="933450" y="295275"/>
                </a:cubicBezTo>
                <a:cubicBezTo>
                  <a:pt x="955675" y="282575"/>
                  <a:pt x="974725" y="268288"/>
                  <a:pt x="1000125" y="247650"/>
                </a:cubicBezTo>
                <a:cubicBezTo>
                  <a:pt x="1025525" y="227012"/>
                  <a:pt x="1052513" y="204787"/>
                  <a:pt x="1085850" y="171450"/>
                </a:cubicBezTo>
                <a:cubicBezTo>
                  <a:pt x="1119187" y="138113"/>
                  <a:pt x="1165225" y="76200"/>
                  <a:pt x="1200150" y="47625"/>
                </a:cubicBezTo>
                <a:cubicBezTo>
                  <a:pt x="1235075" y="19050"/>
                  <a:pt x="1265237" y="9525"/>
                  <a:pt x="1295400" y="0"/>
                </a:cubicBezTo>
              </a:path>
            </a:pathLst>
          </a:custGeom>
          <a:ln w="762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4" name="Freeform 3"/>
          <p:cNvSpPr/>
          <p:nvPr/>
        </p:nvSpPr>
        <p:spPr>
          <a:xfrm>
            <a:off x="2601777" y="2282149"/>
            <a:ext cx="2071353" cy="974374"/>
          </a:xfrm>
          <a:custGeom>
            <a:avLst/>
            <a:gdLst>
              <a:gd name="connsiteX0" fmla="*/ 0 w 1181100"/>
              <a:gd name="connsiteY0" fmla="*/ 192616 h 402166"/>
              <a:gd name="connsiteX1" fmla="*/ 76200 w 1181100"/>
              <a:gd name="connsiteY1" fmla="*/ 144991 h 402166"/>
              <a:gd name="connsiteX2" fmla="*/ 152400 w 1181100"/>
              <a:gd name="connsiteY2" fmla="*/ 106891 h 402166"/>
              <a:gd name="connsiteX3" fmla="*/ 238125 w 1181100"/>
              <a:gd name="connsiteY3" fmla="*/ 68791 h 402166"/>
              <a:gd name="connsiteX4" fmla="*/ 323850 w 1181100"/>
              <a:gd name="connsiteY4" fmla="*/ 40216 h 402166"/>
              <a:gd name="connsiteX5" fmla="*/ 390525 w 1181100"/>
              <a:gd name="connsiteY5" fmla="*/ 21166 h 402166"/>
              <a:gd name="connsiteX6" fmla="*/ 476250 w 1181100"/>
              <a:gd name="connsiteY6" fmla="*/ 2116 h 402166"/>
              <a:gd name="connsiteX7" fmla="*/ 600075 w 1181100"/>
              <a:gd name="connsiteY7" fmla="*/ 2116 h 402166"/>
              <a:gd name="connsiteX8" fmla="*/ 704850 w 1181100"/>
              <a:gd name="connsiteY8" fmla="*/ 2116 h 402166"/>
              <a:gd name="connsiteX9" fmla="*/ 847725 w 1181100"/>
              <a:gd name="connsiteY9" fmla="*/ 30691 h 402166"/>
              <a:gd name="connsiteX10" fmla="*/ 933450 w 1181100"/>
              <a:gd name="connsiteY10" fmla="*/ 68791 h 402166"/>
              <a:gd name="connsiteX11" fmla="*/ 1028700 w 1181100"/>
              <a:gd name="connsiteY11" fmla="*/ 154516 h 402166"/>
              <a:gd name="connsiteX12" fmla="*/ 1095375 w 1181100"/>
              <a:gd name="connsiteY12" fmla="*/ 230716 h 402166"/>
              <a:gd name="connsiteX13" fmla="*/ 1143000 w 1181100"/>
              <a:gd name="connsiteY13" fmla="*/ 297391 h 402166"/>
              <a:gd name="connsiteX14" fmla="*/ 1181100 w 1181100"/>
              <a:gd name="connsiteY14" fmla="*/ 402166 h 402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81100" h="402166">
                <a:moveTo>
                  <a:pt x="0" y="192616"/>
                </a:moveTo>
                <a:cubicBezTo>
                  <a:pt x="25400" y="175947"/>
                  <a:pt x="50800" y="159278"/>
                  <a:pt x="76200" y="144991"/>
                </a:cubicBezTo>
                <a:cubicBezTo>
                  <a:pt x="101600" y="130704"/>
                  <a:pt x="125413" y="119591"/>
                  <a:pt x="152400" y="106891"/>
                </a:cubicBezTo>
                <a:cubicBezTo>
                  <a:pt x="179387" y="94191"/>
                  <a:pt x="209550" y="79903"/>
                  <a:pt x="238125" y="68791"/>
                </a:cubicBezTo>
                <a:cubicBezTo>
                  <a:pt x="266700" y="57679"/>
                  <a:pt x="298450" y="48153"/>
                  <a:pt x="323850" y="40216"/>
                </a:cubicBezTo>
                <a:cubicBezTo>
                  <a:pt x="349250" y="32279"/>
                  <a:pt x="365125" y="27516"/>
                  <a:pt x="390525" y="21166"/>
                </a:cubicBezTo>
                <a:cubicBezTo>
                  <a:pt x="415925" y="14816"/>
                  <a:pt x="441325" y="5291"/>
                  <a:pt x="476250" y="2116"/>
                </a:cubicBezTo>
                <a:cubicBezTo>
                  <a:pt x="511175" y="-1059"/>
                  <a:pt x="600075" y="2116"/>
                  <a:pt x="600075" y="2116"/>
                </a:cubicBezTo>
                <a:cubicBezTo>
                  <a:pt x="638175" y="2116"/>
                  <a:pt x="663575" y="-2646"/>
                  <a:pt x="704850" y="2116"/>
                </a:cubicBezTo>
                <a:cubicBezTo>
                  <a:pt x="746125" y="6878"/>
                  <a:pt x="809625" y="19579"/>
                  <a:pt x="847725" y="30691"/>
                </a:cubicBezTo>
                <a:cubicBezTo>
                  <a:pt x="885825" y="41803"/>
                  <a:pt x="903288" y="48154"/>
                  <a:pt x="933450" y="68791"/>
                </a:cubicBezTo>
                <a:cubicBezTo>
                  <a:pt x="963612" y="89428"/>
                  <a:pt x="1001713" y="127529"/>
                  <a:pt x="1028700" y="154516"/>
                </a:cubicBezTo>
                <a:cubicBezTo>
                  <a:pt x="1055687" y="181503"/>
                  <a:pt x="1076325" y="206904"/>
                  <a:pt x="1095375" y="230716"/>
                </a:cubicBezTo>
                <a:cubicBezTo>
                  <a:pt x="1114425" y="254528"/>
                  <a:pt x="1128713" y="268816"/>
                  <a:pt x="1143000" y="297391"/>
                </a:cubicBezTo>
                <a:cubicBezTo>
                  <a:pt x="1157287" y="325966"/>
                  <a:pt x="1181100" y="402166"/>
                  <a:pt x="1181100" y="402166"/>
                </a:cubicBezTo>
              </a:path>
            </a:pathLst>
          </a:custGeom>
          <a:ln w="762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 name="Freeform 4"/>
          <p:cNvSpPr/>
          <p:nvPr/>
        </p:nvSpPr>
        <p:spPr>
          <a:xfrm>
            <a:off x="4542451" y="833406"/>
            <a:ext cx="3304526" cy="1086679"/>
          </a:xfrm>
          <a:custGeom>
            <a:avLst/>
            <a:gdLst>
              <a:gd name="connsiteX0" fmla="*/ 207864 w 1884264"/>
              <a:gd name="connsiteY0" fmla="*/ 0 h 448519"/>
              <a:gd name="connsiteX1" fmla="*/ 122139 w 1884264"/>
              <a:gd name="connsiteY1" fmla="*/ 47625 h 448519"/>
              <a:gd name="connsiteX2" fmla="*/ 74514 w 1884264"/>
              <a:gd name="connsiteY2" fmla="*/ 104775 h 448519"/>
              <a:gd name="connsiteX3" fmla="*/ 55464 w 1884264"/>
              <a:gd name="connsiteY3" fmla="*/ 133350 h 448519"/>
              <a:gd name="connsiteX4" fmla="*/ 7839 w 1884264"/>
              <a:gd name="connsiteY4" fmla="*/ 180975 h 448519"/>
              <a:gd name="connsiteX5" fmla="*/ 7839 w 1884264"/>
              <a:gd name="connsiteY5" fmla="*/ 200025 h 448519"/>
              <a:gd name="connsiteX6" fmla="*/ 84039 w 1884264"/>
              <a:gd name="connsiteY6" fmla="*/ 200025 h 448519"/>
              <a:gd name="connsiteX7" fmla="*/ 179289 w 1884264"/>
              <a:gd name="connsiteY7" fmla="*/ 200025 h 448519"/>
              <a:gd name="connsiteX8" fmla="*/ 255489 w 1884264"/>
              <a:gd name="connsiteY8" fmla="*/ 219075 h 448519"/>
              <a:gd name="connsiteX9" fmla="*/ 369789 w 1884264"/>
              <a:gd name="connsiteY9" fmla="*/ 247650 h 448519"/>
              <a:gd name="connsiteX10" fmla="*/ 512664 w 1884264"/>
              <a:gd name="connsiteY10" fmla="*/ 266700 h 448519"/>
              <a:gd name="connsiteX11" fmla="*/ 665064 w 1884264"/>
              <a:gd name="connsiteY11" fmla="*/ 304800 h 448519"/>
              <a:gd name="connsiteX12" fmla="*/ 836514 w 1884264"/>
              <a:gd name="connsiteY12" fmla="*/ 361950 h 448519"/>
              <a:gd name="connsiteX13" fmla="*/ 988914 w 1884264"/>
              <a:gd name="connsiteY13" fmla="*/ 400050 h 448519"/>
              <a:gd name="connsiteX14" fmla="*/ 1084164 w 1884264"/>
              <a:gd name="connsiteY14" fmla="*/ 419100 h 448519"/>
              <a:gd name="connsiteX15" fmla="*/ 1169889 w 1884264"/>
              <a:gd name="connsiteY15" fmla="*/ 447675 h 448519"/>
              <a:gd name="connsiteX16" fmla="*/ 1274664 w 1884264"/>
              <a:gd name="connsiteY16" fmla="*/ 438150 h 448519"/>
              <a:gd name="connsiteX17" fmla="*/ 1408014 w 1884264"/>
              <a:gd name="connsiteY17" fmla="*/ 409575 h 448519"/>
              <a:gd name="connsiteX18" fmla="*/ 1550889 w 1884264"/>
              <a:gd name="connsiteY18" fmla="*/ 419100 h 448519"/>
              <a:gd name="connsiteX19" fmla="*/ 1731864 w 1884264"/>
              <a:gd name="connsiteY19" fmla="*/ 409575 h 448519"/>
              <a:gd name="connsiteX20" fmla="*/ 1884264 w 1884264"/>
              <a:gd name="connsiteY20" fmla="*/ 419100 h 448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884264" h="448519">
                <a:moveTo>
                  <a:pt x="207864" y="0"/>
                </a:moveTo>
                <a:cubicBezTo>
                  <a:pt x="176114" y="15081"/>
                  <a:pt x="144364" y="30163"/>
                  <a:pt x="122139" y="47625"/>
                </a:cubicBezTo>
                <a:cubicBezTo>
                  <a:pt x="99914" y="65087"/>
                  <a:pt x="85626" y="90488"/>
                  <a:pt x="74514" y="104775"/>
                </a:cubicBezTo>
                <a:cubicBezTo>
                  <a:pt x="63401" y="119063"/>
                  <a:pt x="66576" y="120650"/>
                  <a:pt x="55464" y="133350"/>
                </a:cubicBezTo>
                <a:cubicBezTo>
                  <a:pt x="44352" y="146050"/>
                  <a:pt x="15776" y="169863"/>
                  <a:pt x="7839" y="180975"/>
                </a:cubicBezTo>
                <a:cubicBezTo>
                  <a:pt x="-99" y="192088"/>
                  <a:pt x="-4861" y="196850"/>
                  <a:pt x="7839" y="200025"/>
                </a:cubicBezTo>
                <a:cubicBezTo>
                  <a:pt x="20539" y="203200"/>
                  <a:pt x="84039" y="200025"/>
                  <a:pt x="84039" y="200025"/>
                </a:cubicBezTo>
                <a:cubicBezTo>
                  <a:pt x="112614" y="200025"/>
                  <a:pt x="150714" y="196850"/>
                  <a:pt x="179289" y="200025"/>
                </a:cubicBezTo>
                <a:cubicBezTo>
                  <a:pt x="207864" y="203200"/>
                  <a:pt x="255489" y="219075"/>
                  <a:pt x="255489" y="219075"/>
                </a:cubicBezTo>
                <a:cubicBezTo>
                  <a:pt x="287239" y="227012"/>
                  <a:pt x="326927" y="239713"/>
                  <a:pt x="369789" y="247650"/>
                </a:cubicBezTo>
                <a:cubicBezTo>
                  <a:pt x="412651" y="255587"/>
                  <a:pt x="463451" y="257175"/>
                  <a:pt x="512664" y="266700"/>
                </a:cubicBezTo>
                <a:cubicBezTo>
                  <a:pt x="561877" y="276225"/>
                  <a:pt x="611089" y="288925"/>
                  <a:pt x="665064" y="304800"/>
                </a:cubicBezTo>
                <a:cubicBezTo>
                  <a:pt x="719039" y="320675"/>
                  <a:pt x="782539" y="346075"/>
                  <a:pt x="836514" y="361950"/>
                </a:cubicBezTo>
                <a:cubicBezTo>
                  <a:pt x="890489" y="377825"/>
                  <a:pt x="947639" y="390525"/>
                  <a:pt x="988914" y="400050"/>
                </a:cubicBezTo>
                <a:cubicBezTo>
                  <a:pt x="1030189" y="409575"/>
                  <a:pt x="1054001" y="411162"/>
                  <a:pt x="1084164" y="419100"/>
                </a:cubicBezTo>
                <a:cubicBezTo>
                  <a:pt x="1114327" y="427038"/>
                  <a:pt x="1138139" y="444500"/>
                  <a:pt x="1169889" y="447675"/>
                </a:cubicBezTo>
                <a:cubicBezTo>
                  <a:pt x="1201639" y="450850"/>
                  <a:pt x="1234977" y="444500"/>
                  <a:pt x="1274664" y="438150"/>
                </a:cubicBezTo>
                <a:cubicBezTo>
                  <a:pt x="1314351" y="431800"/>
                  <a:pt x="1361977" y="412750"/>
                  <a:pt x="1408014" y="409575"/>
                </a:cubicBezTo>
                <a:cubicBezTo>
                  <a:pt x="1454051" y="406400"/>
                  <a:pt x="1496914" y="419100"/>
                  <a:pt x="1550889" y="419100"/>
                </a:cubicBezTo>
                <a:cubicBezTo>
                  <a:pt x="1604864" y="419100"/>
                  <a:pt x="1676302" y="409575"/>
                  <a:pt x="1731864" y="409575"/>
                </a:cubicBezTo>
                <a:cubicBezTo>
                  <a:pt x="1787426" y="409575"/>
                  <a:pt x="1835845" y="414337"/>
                  <a:pt x="1884264" y="419100"/>
                </a:cubicBezTo>
              </a:path>
            </a:pathLst>
          </a:custGeom>
          <a:noFill/>
          <a:ln w="762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6" name="Freeform 5"/>
          <p:cNvSpPr/>
          <p:nvPr/>
        </p:nvSpPr>
        <p:spPr>
          <a:xfrm>
            <a:off x="4555763" y="1913600"/>
            <a:ext cx="1720994" cy="1366000"/>
          </a:xfrm>
          <a:custGeom>
            <a:avLst/>
            <a:gdLst>
              <a:gd name="connsiteX0" fmla="*/ 209798 w 981323"/>
              <a:gd name="connsiteY0" fmla="*/ 487607 h 563807"/>
              <a:gd name="connsiteX1" fmla="*/ 171698 w 981323"/>
              <a:gd name="connsiteY1" fmla="*/ 401882 h 563807"/>
              <a:gd name="connsiteX2" fmla="*/ 152648 w 981323"/>
              <a:gd name="connsiteY2" fmla="*/ 325682 h 563807"/>
              <a:gd name="connsiteX3" fmla="*/ 95498 w 981323"/>
              <a:gd name="connsiteY3" fmla="*/ 239957 h 563807"/>
              <a:gd name="connsiteX4" fmla="*/ 57398 w 981323"/>
              <a:gd name="connsiteY4" fmla="*/ 201857 h 563807"/>
              <a:gd name="connsiteX5" fmla="*/ 28823 w 981323"/>
              <a:gd name="connsiteY5" fmla="*/ 144707 h 563807"/>
              <a:gd name="connsiteX6" fmla="*/ 9773 w 981323"/>
              <a:gd name="connsiteY6" fmla="*/ 106607 h 563807"/>
              <a:gd name="connsiteX7" fmla="*/ 248 w 981323"/>
              <a:gd name="connsiteY7" fmla="*/ 68507 h 563807"/>
              <a:gd name="connsiteX8" fmla="*/ 19298 w 981323"/>
              <a:gd name="connsiteY8" fmla="*/ 20882 h 563807"/>
              <a:gd name="connsiteX9" fmla="*/ 85973 w 981323"/>
              <a:gd name="connsiteY9" fmla="*/ 1832 h 563807"/>
              <a:gd name="connsiteX10" fmla="*/ 133598 w 981323"/>
              <a:gd name="connsiteY10" fmla="*/ 1832 h 563807"/>
              <a:gd name="connsiteX11" fmla="*/ 219323 w 981323"/>
              <a:gd name="connsiteY11" fmla="*/ 11357 h 563807"/>
              <a:gd name="connsiteX12" fmla="*/ 362198 w 981323"/>
              <a:gd name="connsiteY12" fmla="*/ 39932 h 563807"/>
              <a:gd name="connsiteX13" fmla="*/ 476498 w 981323"/>
              <a:gd name="connsiteY13" fmla="*/ 68507 h 563807"/>
              <a:gd name="connsiteX14" fmla="*/ 600323 w 981323"/>
              <a:gd name="connsiteY14" fmla="*/ 97082 h 563807"/>
              <a:gd name="connsiteX15" fmla="*/ 705098 w 981323"/>
              <a:gd name="connsiteY15" fmla="*/ 144707 h 563807"/>
              <a:gd name="connsiteX16" fmla="*/ 800348 w 981323"/>
              <a:gd name="connsiteY16" fmla="*/ 163757 h 563807"/>
              <a:gd name="connsiteX17" fmla="*/ 895598 w 981323"/>
              <a:gd name="connsiteY17" fmla="*/ 220907 h 563807"/>
              <a:gd name="connsiteX18" fmla="*/ 943223 w 981323"/>
              <a:gd name="connsiteY18" fmla="*/ 259007 h 563807"/>
              <a:gd name="connsiteX19" fmla="*/ 962273 w 981323"/>
              <a:gd name="connsiteY19" fmla="*/ 316157 h 563807"/>
              <a:gd name="connsiteX20" fmla="*/ 971798 w 981323"/>
              <a:gd name="connsiteY20" fmla="*/ 382832 h 563807"/>
              <a:gd name="connsiteX21" fmla="*/ 981323 w 981323"/>
              <a:gd name="connsiteY21" fmla="*/ 459032 h 563807"/>
              <a:gd name="connsiteX22" fmla="*/ 971798 w 981323"/>
              <a:gd name="connsiteY22" fmla="*/ 563807 h 563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81323" h="563807">
                <a:moveTo>
                  <a:pt x="209798" y="487607"/>
                </a:moveTo>
                <a:cubicBezTo>
                  <a:pt x="195510" y="458238"/>
                  <a:pt x="181223" y="428869"/>
                  <a:pt x="171698" y="401882"/>
                </a:cubicBezTo>
                <a:cubicBezTo>
                  <a:pt x="162173" y="374895"/>
                  <a:pt x="165348" y="352669"/>
                  <a:pt x="152648" y="325682"/>
                </a:cubicBezTo>
                <a:cubicBezTo>
                  <a:pt x="139948" y="298695"/>
                  <a:pt x="111373" y="260594"/>
                  <a:pt x="95498" y="239957"/>
                </a:cubicBezTo>
                <a:cubicBezTo>
                  <a:pt x="79623" y="219319"/>
                  <a:pt x="68510" y="217732"/>
                  <a:pt x="57398" y="201857"/>
                </a:cubicBezTo>
                <a:cubicBezTo>
                  <a:pt x="46285" y="185982"/>
                  <a:pt x="28823" y="144707"/>
                  <a:pt x="28823" y="144707"/>
                </a:cubicBezTo>
                <a:cubicBezTo>
                  <a:pt x="20886" y="128832"/>
                  <a:pt x="14536" y="119307"/>
                  <a:pt x="9773" y="106607"/>
                </a:cubicBezTo>
                <a:cubicBezTo>
                  <a:pt x="5010" y="93907"/>
                  <a:pt x="-1339" y="82794"/>
                  <a:pt x="248" y="68507"/>
                </a:cubicBezTo>
                <a:cubicBezTo>
                  <a:pt x="1835" y="54220"/>
                  <a:pt x="5010" y="31994"/>
                  <a:pt x="19298" y="20882"/>
                </a:cubicBezTo>
                <a:cubicBezTo>
                  <a:pt x="33585" y="9769"/>
                  <a:pt x="66923" y="5007"/>
                  <a:pt x="85973" y="1832"/>
                </a:cubicBezTo>
                <a:cubicBezTo>
                  <a:pt x="105023" y="-1343"/>
                  <a:pt x="111373" y="245"/>
                  <a:pt x="133598" y="1832"/>
                </a:cubicBezTo>
                <a:cubicBezTo>
                  <a:pt x="155823" y="3419"/>
                  <a:pt x="181223" y="5007"/>
                  <a:pt x="219323" y="11357"/>
                </a:cubicBezTo>
                <a:cubicBezTo>
                  <a:pt x="257423" y="17707"/>
                  <a:pt x="319336" y="30407"/>
                  <a:pt x="362198" y="39932"/>
                </a:cubicBezTo>
                <a:cubicBezTo>
                  <a:pt x="405060" y="49457"/>
                  <a:pt x="476498" y="68507"/>
                  <a:pt x="476498" y="68507"/>
                </a:cubicBezTo>
                <a:cubicBezTo>
                  <a:pt x="516186" y="78032"/>
                  <a:pt x="562223" y="84382"/>
                  <a:pt x="600323" y="97082"/>
                </a:cubicBezTo>
                <a:cubicBezTo>
                  <a:pt x="638423" y="109782"/>
                  <a:pt x="671761" y="133595"/>
                  <a:pt x="705098" y="144707"/>
                </a:cubicBezTo>
                <a:cubicBezTo>
                  <a:pt x="738435" y="155819"/>
                  <a:pt x="768598" y="151057"/>
                  <a:pt x="800348" y="163757"/>
                </a:cubicBezTo>
                <a:cubicBezTo>
                  <a:pt x="832098" y="176457"/>
                  <a:pt x="871786" y="205032"/>
                  <a:pt x="895598" y="220907"/>
                </a:cubicBezTo>
                <a:cubicBezTo>
                  <a:pt x="919411" y="236782"/>
                  <a:pt x="932111" y="243132"/>
                  <a:pt x="943223" y="259007"/>
                </a:cubicBezTo>
                <a:cubicBezTo>
                  <a:pt x="954336" y="274882"/>
                  <a:pt x="957511" y="295520"/>
                  <a:pt x="962273" y="316157"/>
                </a:cubicBezTo>
                <a:cubicBezTo>
                  <a:pt x="967035" y="336794"/>
                  <a:pt x="968623" y="359019"/>
                  <a:pt x="971798" y="382832"/>
                </a:cubicBezTo>
                <a:cubicBezTo>
                  <a:pt x="974973" y="406644"/>
                  <a:pt x="981323" y="428870"/>
                  <a:pt x="981323" y="459032"/>
                </a:cubicBezTo>
                <a:cubicBezTo>
                  <a:pt x="981323" y="489194"/>
                  <a:pt x="976560" y="526500"/>
                  <a:pt x="971798" y="563807"/>
                </a:cubicBezTo>
              </a:path>
            </a:pathLst>
          </a:custGeom>
          <a:ln w="762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7" name="Freeform 6"/>
          <p:cNvSpPr/>
          <p:nvPr/>
        </p:nvSpPr>
        <p:spPr>
          <a:xfrm>
            <a:off x="6408787" y="2742731"/>
            <a:ext cx="1070692" cy="1575348"/>
          </a:xfrm>
          <a:custGeom>
            <a:avLst/>
            <a:gdLst>
              <a:gd name="connsiteX0" fmla="*/ 916 w 610516"/>
              <a:gd name="connsiteY0" fmla="*/ 212064 h 650214"/>
              <a:gd name="connsiteX1" fmla="*/ 916 w 610516"/>
              <a:gd name="connsiteY1" fmla="*/ 116814 h 650214"/>
              <a:gd name="connsiteX2" fmla="*/ 10441 w 610516"/>
              <a:gd name="connsiteY2" fmla="*/ 69189 h 650214"/>
              <a:gd name="connsiteX3" fmla="*/ 48541 w 610516"/>
              <a:gd name="connsiteY3" fmla="*/ 31089 h 650214"/>
              <a:gd name="connsiteX4" fmla="*/ 77116 w 610516"/>
              <a:gd name="connsiteY4" fmla="*/ 2514 h 650214"/>
              <a:gd name="connsiteX5" fmla="*/ 115216 w 610516"/>
              <a:gd name="connsiteY5" fmla="*/ 2514 h 650214"/>
              <a:gd name="connsiteX6" fmla="*/ 162841 w 610516"/>
              <a:gd name="connsiteY6" fmla="*/ 12039 h 650214"/>
              <a:gd name="connsiteX7" fmla="*/ 248566 w 610516"/>
              <a:gd name="connsiteY7" fmla="*/ 40614 h 650214"/>
              <a:gd name="connsiteX8" fmla="*/ 334291 w 610516"/>
              <a:gd name="connsiteY8" fmla="*/ 78714 h 650214"/>
              <a:gd name="connsiteX9" fmla="*/ 391441 w 610516"/>
              <a:gd name="connsiteY9" fmla="*/ 116814 h 650214"/>
              <a:gd name="connsiteX10" fmla="*/ 458116 w 610516"/>
              <a:gd name="connsiteY10" fmla="*/ 154914 h 650214"/>
              <a:gd name="connsiteX11" fmla="*/ 534316 w 610516"/>
              <a:gd name="connsiteY11" fmla="*/ 212064 h 650214"/>
              <a:gd name="connsiteX12" fmla="*/ 581941 w 610516"/>
              <a:gd name="connsiteY12" fmla="*/ 269214 h 650214"/>
              <a:gd name="connsiteX13" fmla="*/ 591466 w 610516"/>
              <a:gd name="connsiteY13" fmla="*/ 345414 h 650214"/>
              <a:gd name="connsiteX14" fmla="*/ 591466 w 610516"/>
              <a:gd name="connsiteY14" fmla="*/ 421614 h 650214"/>
              <a:gd name="connsiteX15" fmla="*/ 572416 w 610516"/>
              <a:gd name="connsiteY15" fmla="*/ 507339 h 650214"/>
              <a:gd name="connsiteX16" fmla="*/ 610516 w 610516"/>
              <a:gd name="connsiteY16" fmla="*/ 650214 h 65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10516" h="650214">
                <a:moveTo>
                  <a:pt x="916" y="212064"/>
                </a:moveTo>
                <a:cubicBezTo>
                  <a:pt x="122" y="176345"/>
                  <a:pt x="-672" y="140627"/>
                  <a:pt x="916" y="116814"/>
                </a:cubicBezTo>
                <a:cubicBezTo>
                  <a:pt x="2504" y="93001"/>
                  <a:pt x="2504" y="83476"/>
                  <a:pt x="10441" y="69189"/>
                </a:cubicBezTo>
                <a:cubicBezTo>
                  <a:pt x="18378" y="54902"/>
                  <a:pt x="48541" y="31089"/>
                  <a:pt x="48541" y="31089"/>
                </a:cubicBezTo>
                <a:cubicBezTo>
                  <a:pt x="59653" y="19977"/>
                  <a:pt x="66004" y="7276"/>
                  <a:pt x="77116" y="2514"/>
                </a:cubicBezTo>
                <a:cubicBezTo>
                  <a:pt x="88228" y="-2248"/>
                  <a:pt x="100929" y="927"/>
                  <a:pt x="115216" y="2514"/>
                </a:cubicBezTo>
                <a:cubicBezTo>
                  <a:pt x="129503" y="4101"/>
                  <a:pt x="140616" y="5689"/>
                  <a:pt x="162841" y="12039"/>
                </a:cubicBezTo>
                <a:cubicBezTo>
                  <a:pt x="185066" y="18389"/>
                  <a:pt x="219991" y="29502"/>
                  <a:pt x="248566" y="40614"/>
                </a:cubicBezTo>
                <a:cubicBezTo>
                  <a:pt x="277141" y="51726"/>
                  <a:pt x="310479" y="66014"/>
                  <a:pt x="334291" y="78714"/>
                </a:cubicBezTo>
                <a:cubicBezTo>
                  <a:pt x="358104" y="91414"/>
                  <a:pt x="370804" y="104114"/>
                  <a:pt x="391441" y="116814"/>
                </a:cubicBezTo>
                <a:cubicBezTo>
                  <a:pt x="412078" y="129514"/>
                  <a:pt x="434304" y="139039"/>
                  <a:pt x="458116" y="154914"/>
                </a:cubicBezTo>
                <a:cubicBezTo>
                  <a:pt x="481929" y="170789"/>
                  <a:pt x="513679" y="193014"/>
                  <a:pt x="534316" y="212064"/>
                </a:cubicBezTo>
                <a:cubicBezTo>
                  <a:pt x="554953" y="231114"/>
                  <a:pt x="572416" y="246989"/>
                  <a:pt x="581941" y="269214"/>
                </a:cubicBezTo>
                <a:cubicBezTo>
                  <a:pt x="591466" y="291439"/>
                  <a:pt x="589879" y="320014"/>
                  <a:pt x="591466" y="345414"/>
                </a:cubicBezTo>
                <a:cubicBezTo>
                  <a:pt x="593054" y="370814"/>
                  <a:pt x="594641" y="394626"/>
                  <a:pt x="591466" y="421614"/>
                </a:cubicBezTo>
                <a:cubicBezTo>
                  <a:pt x="588291" y="448602"/>
                  <a:pt x="569241" y="469239"/>
                  <a:pt x="572416" y="507339"/>
                </a:cubicBezTo>
                <a:cubicBezTo>
                  <a:pt x="575591" y="545439"/>
                  <a:pt x="593053" y="597826"/>
                  <a:pt x="610516" y="650214"/>
                </a:cubicBezTo>
              </a:path>
            </a:pathLst>
          </a:custGeom>
          <a:ln w="762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8" name="Freeform 7"/>
          <p:cNvSpPr/>
          <p:nvPr/>
        </p:nvSpPr>
        <p:spPr>
          <a:xfrm>
            <a:off x="6961575" y="2145295"/>
            <a:ext cx="4209591" cy="3557425"/>
          </a:xfrm>
          <a:custGeom>
            <a:avLst/>
            <a:gdLst>
              <a:gd name="connsiteX0" fmla="*/ 485813 w 2400338"/>
              <a:gd name="connsiteY0" fmla="*/ 20502 h 1468302"/>
              <a:gd name="connsiteX1" fmla="*/ 323888 w 2400338"/>
              <a:gd name="connsiteY1" fmla="*/ 39552 h 1468302"/>
              <a:gd name="connsiteX2" fmla="*/ 323888 w 2400338"/>
              <a:gd name="connsiteY2" fmla="*/ 39552 h 1468302"/>
              <a:gd name="connsiteX3" fmla="*/ 209588 w 2400338"/>
              <a:gd name="connsiteY3" fmla="*/ 10977 h 1468302"/>
              <a:gd name="connsiteX4" fmla="*/ 123863 w 2400338"/>
              <a:gd name="connsiteY4" fmla="*/ 1452 h 1468302"/>
              <a:gd name="connsiteX5" fmla="*/ 66713 w 2400338"/>
              <a:gd name="connsiteY5" fmla="*/ 39552 h 1468302"/>
              <a:gd name="connsiteX6" fmla="*/ 38 w 2400338"/>
              <a:gd name="connsiteY6" fmla="*/ 39552 h 1468302"/>
              <a:gd name="connsiteX7" fmla="*/ 76238 w 2400338"/>
              <a:gd name="connsiteY7" fmla="*/ 77652 h 1468302"/>
              <a:gd name="connsiteX8" fmla="*/ 181013 w 2400338"/>
              <a:gd name="connsiteY8" fmla="*/ 125277 h 1468302"/>
              <a:gd name="connsiteX9" fmla="*/ 342938 w 2400338"/>
              <a:gd name="connsiteY9" fmla="*/ 201477 h 1468302"/>
              <a:gd name="connsiteX10" fmla="*/ 476288 w 2400338"/>
              <a:gd name="connsiteY10" fmla="*/ 277677 h 1468302"/>
              <a:gd name="connsiteX11" fmla="*/ 628688 w 2400338"/>
              <a:gd name="connsiteY11" fmla="*/ 382452 h 1468302"/>
              <a:gd name="connsiteX12" fmla="*/ 800138 w 2400338"/>
              <a:gd name="connsiteY12" fmla="*/ 487227 h 1468302"/>
              <a:gd name="connsiteX13" fmla="*/ 943013 w 2400338"/>
              <a:gd name="connsiteY13" fmla="*/ 582477 h 1468302"/>
              <a:gd name="connsiteX14" fmla="*/ 1123988 w 2400338"/>
              <a:gd name="connsiteY14" fmla="*/ 706302 h 1468302"/>
              <a:gd name="connsiteX15" fmla="*/ 1266863 w 2400338"/>
              <a:gd name="connsiteY15" fmla="*/ 811077 h 1468302"/>
              <a:gd name="connsiteX16" fmla="*/ 1390688 w 2400338"/>
              <a:gd name="connsiteY16" fmla="*/ 925377 h 1468302"/>
              <a:gd name="connsiteX17" fmla="*/ 1562138 w 2400338"/>
              <a:gd name="connsiteY17" fmla="*/ 1058727 h 1468302"/>
              <a:gd name="connsiteX18" fmla="*/ 1647863 w 2400338"/>
              <a:gd name="connsiteY18" fmla="*/ 1163502 h 1468302"/>
              <a:gd name="connsiteX19" fmla="*/ 1771688 w 2400338"/>
              <a:gd name="connsiteY19" fmla="*/ 1268277 h 1468302"/>
              <a:gd name="connsiteX20" fmla="*/ 1866938 w 2400338"/>
              <a:gd name="connsiteY20" fmla="*/ 1354002 h 1468302"/>
              <a:gd name="connsiteX21" fmla="*/ 1924088 w 2400338"/>
              <a:gd name="connsiteY21" fmla="*/ 1392102 h 1468302"/>
              <a:gd name="connsiteX22" fmla="*/ 1981238 w 2400338"/>
              <a:gd name="connsiteY22" fmla="*/ 1401627 h 1468302"/>
              <a:gd name="connsiteX23" fmla="*/ 2114588 w 2400338"/>
              <a:gd name="connsiteY23" fmla="*/ 1430202 h 1468302"/>
              <a:gd name="connsiteX24" fmla="*/ 2247938 w 2400338"/>
              <a:gd name="connsiteY24" fmla="*/ 1430202 h 1468302"/>
              <a:gd name="connsiteX25" fmla="*/ 2400338 w 2400338"/>
              <a:gd name="connsiteY25" fmla="*/ 1468302 h 1468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400338" h="1468302">
                <a:moveTo>
                  <a:pt x="485813" y="20502"/>
                </a:moveTo>
                <a:lnTo>
                  <a:pt x="323888" y="39552"/>
                </a:lnTo>
                <a:lnTo>
                  <a:pt x="323888" y="39552"/>
                </a:lnTo>
                <a:cubicBezTo>
                  <a:pt x="304838" y="34790"/>
                  <a:pt x="242925" y="17327"/>
                  <a:pt x="209588" y="10977"/>
                </a:cubicBezTo>
                <a:cubicBezTo>
                  <a:pt x="176250" y="4627"/>
                  <a:pt x="147675" y="-3310"/>
                  <a:pt x="123863" y="1452"/>
                </a:cubicBezTo>
                <a:cubicBezTo>
                  <a:pt x="100051" y="6214"/>
                  <a:pt x="87350" y="33202"/>
                  <a:pt x="66713" y="39552"/>
                </a:cubicBezTo>
                <a:cubicBezTo>
                  <a:pt x="46076" y="45902"/>
                  <a:pt x="-1550" y="33202"/>
                  <a:pt x="38" y="39552"/>
                </a:cubicBezTo>
                <a:cubicBezTo>
                  <a:pt x="1625" y="45902"/>
                  <a:pt x="46076" y="63365"/>
                  <a:pt x="76238" y="77652"/>
                </a:cubicBezTo>
                <a:cubicBezTo>
                  <a:pt x="106400" y="91939"/>
                  <a:pt x="181013" y="125277"/>
                  <a:pt x="181013" y="125277"/>
                </a:cubicBezTo>
                <a:cubicBezTo>
                  <a:pt x="225463" y="145915"/>
                  <a:pt x="293726" y="176077"/>
                  <a:pt x="342938" y="201477"/>
                </a:cubicBezTo>
                <a:cubicBezTo>
                  <a:pt x="392150" y="226877"/>
                  <a:pt x="428663" y="247515"/>
                  <a:pt x="476288" y="277677"/>
                </a:cubicBezTo>
                <a:cubicBezTo>
                  <a:pt x="523913" y="307839"/>
                  <a:pt x="574713" y="347527"/>
                  <a:pt x="628688" y="382452"/>
                </a:cubicBezTo>
                <a:cubicBezTo>
                  <a:pt x="682663" y="417377"/>
                  <a:pt x="747750" y="453889"/>
                  <a:pt x="800138" y="487227"/>
                </a:cubicBezTo>
                <a:cubicBezTo>
                  <a:pt x="852526" y="520565"/>
                  <a:pt x="943013" y="582477"/>
                  <a:pt x="943013" y="582477"/>
                </a:cubicBezTo>
                <a:lnTo>
                  <a:pt x="1123988" y="706302"/>
                </a:lnTo>
                <a:cubicBezTo>
                  <a:pt x="1177963" y="744402"/>
                  <a:pt x="1222413" y="774565"/>
                  <a:pt x="1266863" y="811077"/>
                </a:cubicBezTo>
                <a:cubicBezTo>
                  <a:pt x="1311313" y="847589"/>
                  <a:pt x="1341476" y="884102"/>
                  <a:pt x="1390688" y="925377"/>
                </a:cubicBezTo>
                <a:cubicBezTo>
                  <a:pt x="1439900" y="966652"/>
                  <a:pt x="1519276" y="1019040"/>
                  <a:pt x="1562138" y="1058727"/>
                </a:cubicBezTo>
                <a:cubicBezTo>
                  <a:pt x="1605000" y="1098414"/>
                  <a:pt x="1612938" y="1128577"/>
                  <a:pt x="1647863" y="1163502"/>
                </a:cubicBezTo>
                <a:cubicBezTo>
                  <a:pt x="1682788" y="1198427"/>
                  <a:pt x="1735176" y="1236527"/>
                  <a:pt x="1771688" y="1268277"/>
                </a:cubicBezTo>
                <a:cubicBezTo>
                  <a:pt x="1808200" y="1300027"/>
                  <a:pt x="1841538" y="1333364"/>
                  <a:pt x="1866938" y="1354002"/>
                </a:cubicBezTo>
                <a:cubicBezTo>
                  <a:pt x="1892338" y="1374640"/>
                  <a:pt x="1905038" y="1384165"/>
                  <a:pt x="1924088" y="1392102"/>
                </a:cubicBezTo>
                <a:cubicBezTo>
                  <a:pt x="1943138" y="1400039"/>
                  <a:pt x="1949488" y="1395277"/>
                  <a:pt x="1981238" y="1401627"/>
                </a:cubicBezTo>
                <a:cubicBezTo>
                  <a:pt x="2012988" y="1407977"/>
                  <a:pt x="2070138" y="1425440"/>
                  <a:pt x="2114588" y="1430202"/>
                </a:cubicBezTo>
                <a:cubicBezTo>
                  <a:pt x="2159038" y="1434965"/>
                  <a:pt x="2200313" y="1423852"/>
                  <a:pt x="2247938" y="1430202"/>
                </a:cubicBezTo>
                <a:cubicBezTo>
                  <a:pt x="2295563" y="1436552"/>
                  <a:pt x="2347950" y="1452427"/>
                  <a:pt x="2400338" y="1468302"/>
                </a:cubicBezTo>
              </a:path>
            </a:pathLst>
          </a:custGeom>
          <a:ln w="762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9" name="Freeform 8"/>
          <p:cNvSpPr/>
          <p:nvPr/>
        </p:nvSpPr>
        <p:spPr>
          <a:xfrm>
            <a:off x="7619921" y="3441021"/>
            <a:ext cx="2114660" cy="2930940"/>
          </a:xfrm>
          <a:custGeom>
            <a:avLst/>
            <a:gdLst>
              <a:gd name="connsiteX0" fmla="*/ 15169 w 1205794"/>
              <a:gd name="connsiteY0" fmla="*/ 352475 h 1209725"/>
              <a:gd name="connsiteX1" fmla="*/ 15169 w 1205794"/>
              <a:gd name="connsiteY1" fmla="*/ 285800 h 1209725"/>
              <a:gd name="connsiteX2" fmla="*/ 15169 w 1205794"/>
              <a:gd name="connsiteY2" fmla="*/ 219125 h 1209725"/>
              <a:gd name="connsiteX3" fmla="*/ 5644 w 1205794"/>
              <a:gd name="connsiteY3" fmla="*/ 142925 h 1209725"/>
              <a:gd name="connsiteX4" fmla="*/ 5644 w 1205794"/>
              <a:gd name="connsiteY4" fmla="*/ 66725 h 1209725"/>
              <a:gd name="connsiteX5" fmla="*/ 5644 w 1205794"/>
              <a:gd name="connsiteY5" fmla="*/ 50 h 1209725"/>
              <a:gd name="connsiteX6" fmla="*/ 81844 w 1205794"/>
              <a:gd name="connsiteY6" fmla="*/ 57200 h 1209725"/>
              <a:gd name="connsiteX7" fmla="*/ 196144 w 1205794"/>
              <a:gd name="connsiteY7" fmla="*/ 133400 h 1209725"/>
              <a:gd name="connsiteX8" fmla="*/ 329494 w 1205794"/>
              <a:gd name="connsiteY8" fmla="*/ 219125 h 1209725"/>
              <a:gd name="connsiteX9" fmla="*/ 453319 w 1205794"/>
              <a:gd name="connsiteY9" fmla="*/ 314375 h 1209725"/>
              <a:gd name="connsiteX10" fmla="*/ 567619 w 1205794"/>
              <a:gd name="connsiteY10" fmla="*/ 381050 h 1209725"/>
              <a:gd name="connsiteX11" fmla="*/ 720019 w 1205794"/>
              <a:gd name="connsiteY11" fmla="*/ 476300 h 1209725"/>
              <a:gd name="connsiteX12" fmla="*/ 853369 w 1205794"/>
              <a:gd name="connsiteY12" fmla="*/ 562025 h 1209725"/>
              <a:gd name="connsiteX13" fmla="*/ 967669 w 1205794"/>
              <a:gd name="connsiteY13" fmla="*/ 666800 h 1209725"/>
              <a:gd name="connsiteX14" fmla="*/ 1081969 w 1205794"/>
              <a:gd name="connsiteY14" fmla="*/ 723950 h 1209725"/>
              <a:gd name="connsiteX15" fmla="*/ 1158169 w 1205794"/>
              <a:gd name="connsiteY15" fmla="*/ 809675 h 1209725"/>
              <a:gd name="connsiteX16" fmla="*/ 1196269 w 1205794"/>
              <a:gd name="connsiteY16" fmla="*/ 847775 h 1209725"/>
              <a:gd name="connsiteX17" fmla="*/ 1196269 w 1205794"/>
              <a:gd name="connsiteY17" fmla="*/ 971600 h 1209725"/>
              <a:gd name="connsiteX18" fmla="*/ 1196269 w 1205794"/>
              <a:gd name="connsiteY18" fmla="*/ 1114475 h 1209725"/>
              <a:gd name="connsiteX19" fmla="*/ 1205794 w 1205794"/>
              <a:gd name="connsiteY19" fmla="*/ 1209725 h 1209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05794" h="1209725">
                <a:moveTo>
                  <a:pt x="15169" y="352475"/>
                </a:moveTo>
                <a:lnTo>
                  <a:pt x="15169" y="285800"/>
                </a:lnTo>
                <a:cubicBezTo>
                  <a:pt x="15169" y="263575"/>
                  <a:pt x="16757" y="242938"/>
                  <a:pt x="15169" y="219125"/>
                </a:cubicBezTo>
                <a:cubicBezTo>
                  <a:pt x="13581" y="195312"/>
                  <a:pt x="7231" y="168325"/>
                  <a:pt x="5644" y="142925"/>
                </a:cubicBezTo>
                <a:cubicBezTo>
                  <a:pt x="4056" y="117525"/>
                  <a:pt x="5644" y="66725"/>
                  <a:pt x="5644" y="66725"/>
                </a:cubicBezTo>
                <a:cubicBezTo>
                  <a:pt x="5644" y="42913"/>
                  <a:pt x="-7056" y="1637"/>
                  <a:pt x="5644" y="50"/>
                </a:cubicBezTo>
                <a:cubicBezTo>
                  <a:pt x="18344" y="-1537"/>
                  <a:pt x="50094" y="34975"/>
                  <a:pt x="81844" y="57200"/>
                </a:cubicBezTo>
                <a:cubicBezTo>
                  <a:pt x="113594" y="79425"/>
                  <a:pt x="154869" y="106413"/>
                  <a:pt x="196144" y="133400"/>
                </a:cubicBezTo>
                <a:cubicBezTo>
                  <a:pt x="237419" y="160387"/>
                  <a:pt x="286632" y="188963"/>
                  <a:pt x="329494" y="219125"/>
                </a:cubicBezTo>
                <a:cubicBezTo>
                  <a:pt x="372356" y="249287"/>
                  <a:pt x="413632" y="287387"/>
                  <a:pt x="453319" y="314375"/>
                </a:cubicBezTo>
                <a:cubicBezTo>
                  <a:pt x="493007" y="341362"/>
                  <a:pt x="523169" y="354062"/>
                  <a:pt x="567619" y="381050"/>
                </a:cubicBezTo>
                <a:cubicBezTo>
                  <a:pt x="612069" y="408038"/>
                  <a:pt x="720019" y="476300"/>
                  <a:pt x="720019" y="476300"/>
                </a:cubicBezTo>
                <a:cubicBezTo>
                  <a:pt x="767644" y="506462"/>
                  <a:pt x="812094" y="530275"/>
                  <a:pt x="853369" y="562025"/>
                </a:cubicBezTo>
                <a:cubicBezTo>
                  <a:pt x="894644" y="593775"/>
                  <a:pt x="929569" y="639813"/>
                  <a:pt x="967669" y="666800"/>
                </a:cubicBezTo>
                <a:cubicBezTo>
                  <a:pt x="1005769" y="693787"/>
                  <a:pt x="1050219" y="700138"/>
                  <a:pt x="1081969" y="723950"/>
                </a:cubicBezTo>
                <a:cubicBezTo>
                  <a:pt x="1113719" y="747762"/>
                  <a:pt x="1139119" y="789038"/>
                  <a:pt x="1158169" y="809675"/>
                </a:cubicBezTo>
                <a:cubicBezTo>
                  <a:pt x="1177219" y="830312"/>
                  <a:pt x="1189919" y="820788"/>
                  <a:pt x="1196269" y="847775"/>
                </a:cubicBezTo>
                <a:cubicBezTo>
                  <a:pt x="1202619" y="874762"/>
                  <a:pt x="1196269" y="971600"/>
                  <a:pt x="1196269" y="971600"/>
                </a:cubicBezTo>
                <a:cubicBezTo>
                  <a:pt x="1196269" y="1016050"/>
                  <a:pt x="1194682" y="1074788"/>
                  <a:pt x="1196269" y="1114475"/>
                </a:cubicBezTo>
                <a:cubicBezTo>
                  <a:pt x="1197856" y="1154162"/>
                  <a:pt x="1201825" y="1181943"/>
                  <a:pt x="1205794" y="1209725"/>
                </a:cubicBezTo>
              </a:path>
            </a:pathLst>
          </a:custGeom>
          <a:ln w="762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 name="Freeform 9"/>
          <p:cNvSpPr/>
          <p:nvPr/>
        </p:nvSpPr>
        <p:spPr>
          <a:xfrm>
            <a:off x="9841615" y="5632461"/>
            <a:ext cx="1279437" cy="2724151"/>
          </a:xfrm>
          <a:custGeom>
            <a:avLst/>
            <a:gdLst>
              <a:gd name="connsiteX0" fmla="*/ 24694 w 729544"/>
              <a:gd name="connsiteY0" fmla="*/ 286174 h 1124374"/>
              <a:gd name="connsiteX1" fmla="*/ 15169 w 729544"/>
              <a:gd name="connsiteY1" fmla="*/ 219499 h 1124374"/>
              <a:gd name="connsiteX2" fmla="*/ 15169 w 729544"/>
              <a:gd name="connsiteY2" fmla="*/ 152824 h 1124374"/>
              <a:gd name="connsiteX3" fmla="*/ 5644 w 729544"/>
              <a:gd name="connsiteY3" fmla="*/ 95674 h 1124374"/>
              <a:gd name="connsiteX4" fmla="*/ 5644 w 729544"/>
              <a:gd name="connsiteY4" fmla="*/ 48049 h 1124374"/>
              <a:gd name="connsiteX5" fmla="*/ 5644 w 729544"/>
              <a:gd name="connsiteY5" fmla="*/ 424 h 1124374"/>
              <a:gd name="connsiteX6" fmla="*/ 81844 w 729544"/>
              <a:gd name="connsiteY6" fmla="*/ 76624 h 1124374"/>
              <a:gd name="connsiteX7" fmla="*/ 167569 w 729544"/>
              <a:gd name="connsiteY7" fmla="*/ 171874 h 1124374"/>
              <a:gd name="connsiteX8" fmla="*/ 291394 w 729544"/>
              <a:gd name="connsiteY8" fmla="*/ 295699 h 1124374"/>
              <a:gd name="connsiteX9" fmla="*/ 386644 w 729544"/>
              <a:gd name="connsiteY9" fmla="*/ 390949 h 1124374"/>
              <a:gd name="connsiteX10" fmla="*/ 491419 w 729544"/>
              <a:gd name="connsiteY10" fmla="*/ 495724 h 1124374"/>
              <a:gd name="connsiteX11" fmla="*/ 586669 w 729544"/>
              <a:gd name="connsiteY11" fmla="*/ 600499 h 1124374"/>
              <a:gd name="connsiteX12" fmla="*/ 672394 w 729544"/>
              <a:gd name="connsiteY12" fmla="*/ 714799 h 1124374"/>
              <a:gd name="connsiteX13" fmla="*/ 710494 w 729544"/>
              <a:gd name="connsiteY13" fmla="*/ 810049 h 1124374"/>
              <a:gd name="connsiteX14" fmla="*/ 729544 w 729544"/>
              <a:gd name="connsiteY14" fmla="*/ 933874 h 1124374"/>
              <a:gd name="connsiteX15" fmla="*/ 710494 w 729544"/>
              <a:gd name="connsiteY15" fmla="*/ 1067224 h 1124374"/>
              <a:gd name="connsiteX16" fmla="*/ 691444 w 729544"/>
              <a:gd name="connsiteY16" fmla="*/ 1124374 h 1124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29544" h="1124374">
                <a:moveTo>
                  <a:pt x="24694" y="286174"/>
                </a:moveTo>
                <a:cubicBezTo>
                  <a:pt x="20725" y="263949"/>
                  <a:pt x="16756" y="241724"/>
                  <a:pt x="15169" y="219499"/>
                </a:cubicBezTo>
                <a:cubicBezTo>
                  <a:pt x="13582" y="197274"/>
                  <a:pt x="16756" y="173461"/>
                  <a:pt x="15169" y="152824"/>
                </a:cubicBezTo>
                <a:cubicBezTo>
                  <a:pt x="13582" y="132187"/>
                  <a:pt x="7231" y="113136"/>
                  <a:pt x="5644" y="95674"/>
                </a:cubicBezTo>
                <a:cubicBezTo>
                  <a:pt x="4057" y="78212"/>
                  <a:pt x="5644" y="48049"/>
                  <a:pt x="5644" y="48049"/>
                </a:cubicBezTo>
                <a:cubicBezTo>
                  <a:pt x="5644" y="32174"/>
                  <a:pt x="-7056" y="-4339"/>
                  <a:pt x="5644" y="424"/>
                </a:cubicBezTo>
                <a:cubicBezTo>
                  <a:pt x="18344" y="5187"/>
                  <a:pt x="54857" y="48049"/>
                  <a:pt x="81844" y="76624"/>
                </a:cubicBezTo>
                <a:cubicBezTo>
                  <a:pt x="108832" y="105199"/>
                  <a:pt x="132644" y="135362"/>
                  <a:pt x="167569" y="171874"/>
                </a:cubicBezTo>
                <a:cubicBezTo>
                  <a:pt x="202494" y="208386"/>
                  <a:pt x="291394" y="295699"/>
                  <a:pt x="291394" y="295699"/>
                </a:cubicBezTo>
                <a:lnTo>
                  <a:pt x="386644" y="390949"/>
                </a:lnTo>
                <a:cubicBezTo>
                  <a:pt x="419981" y="424286"/>
                  <a:pt x="458082" y="460799"/>
                  <a:pt x="491419" y="495724"/>
                </a:cubicBezTo>
                <a:cubicBezTo>
                  <a:pt x="524757" y="530649"/>
                  <a:pt x="556506" y="563986"/>
                  <a:pt x="586669" y="600499"/>
                </a:cubicBezTo>
                <a:cubicBezTo>
                  <a:pt x="616832" y="637012"/>
                  <a:pt x="651756" y="679874"/>
                  <a:pt x="672394" y="714799"/>
                </a:cubicBezTo>
                <a:cubicBezTo>
                  <a:pt x="693032" y="749724"/>
                  <a:pt x="700969" y="773537"/>
                  <a:pt x="710494" y="810049"/>
                </a:cubicBezTo>
                <a:cubicBezTo>
                  <a:pt x="720019" y="846561"/>
                  <a:pt x="729544" y="891012"/>
                  <a:pt x="729544" y="933874"/>
                </a:cubicBezTo>
                <a:cubicBezTo>
                  <a:pt x="729544" y="976736"/>
                  <a:pt x="716844" y="1035474"/>
                  <a:pt x="710494" y="1067224"/>
                </a:cubicBezTo>
                <a:cubicBezTo>
                  <a:pt x="704144" y="1098974"/>
                  <a:pt x="697794" y="1111674"/>
                  <a:pt x="691444" y="1124374"/>
                </a:cubicBezTo>
              </a:path>
            </a:pathLst>
          </a:custGeom>
          <a:ln w="762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1" name="Freeform 10"/>
          <p:cNvSpPr/>
          <p:nvPr/>
        </p:nvSpPr>
        <p:spPr>
          <a:xfrm>
            <a:off x="1749850" y="533401"/>
            <a:ext cx="618065" cy="1453871"/>
          </a:xfrm>
          <a:custGeom>
            <a:avLst/>
            <a:gdLst>
              <a:gd name="connsiteX0" fmla="*/ 352425 w 352425"/>
              <a:gd name="connsiteY0" fmla="*/ 600075 h 600075"/>
              <a:gd name="connsiteX1" fmla="*/ 323850 w 352425"/>
              <a:gd name="connsiteY1" fmla="*/ 533400 h 600075"/>
              <a:gd name="connsiteX2" fmla="*/ 295275 w 352425"/>
              <a:gd name="connsiteY2" fmla="*/ 495300 h 600075"/>
              <a:gd name="connsiteX3" fmla="*/ 238125 w 352425"/>
              <a:gd name="connsiteY3" fmla="*/ 428625 h 600075"/>
              <a:gd name="connsiteX4" fmla="*/ 171450 w 352425"/>
              <a:gd name="connsiteY4" fmla="*/ 361950 h 600075"/>
              <a:gd name="connsiteX5" fmla="*/ 123825 w 352425"/>
              <a:gd name="connsiteY5" fmla="*/ 314325 h 600075"/>
              <a:gd name="connsiteX6" fmla="*/ 85725 w 352425"/>
              <a:gd name="connsiteY6" fmla="*/ 257175 h 600075"/>
              <a:gd name="connsiteX7" fmla="*/ 47625 w 352425"/>
              <a:gd name="connsiteY7" fmla="*/ 180975 h 600075"/>
              <a:gd name="connsiteX8" fmla="*/ 9525 w 352425"/>
              <a:gd name="connsiteY8" fmla="*/ 66675 h 600075"/>
              <a:gd name="connsiteX9" fmla="*/ 0 w 352425"/>
              <a:gd name="connsiteY9" fmla="*/ 0 h 600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2425" h="600075">
                <a:moveTo>
                  <a:pt x="352425" y="600075"/>
                </a:moveTo>
                <a:cubicBezTo>
                  <a:pt x="342900" y="575468"/>
                  <a:pt x="333375" y="550862"/>
                  <a:pt x="323850" y="533400"/>
                </a:cubicBezTo>
                <a:cubicBezTo>
                  <a:pt x="314325" y="515937"/>
                  <a:pt x="309562" y="512762"/>
                  <a:pt x="295275" y="495300"/>
                </a:cubicBezTo>
                <a:cubicBezTo>
                  <a:pt x="280988" y="477838"/>
                  <a:pt x="258762" y="450850"/>
                  <a:pt x="238125" y="428625"/>
                </a:cubicBezTo>
                <a:cubicBezTo>
                  <a:pt x="217488" y="406400"/>
                  <a:pt x="171450" y="361950"/>
                  <a:pt x="171450" y="361950"/>
                </a:cubicBezTo>
                <a:cubicBezTo>
                  <a:pt x="152400" y="342900"/>
                  <a:pt x="138112" y="331787"/>
                  <a:pt x="123825" y="314325"/>
                </a:cubicBezTo>
                <a:cubicBezTo>
                  <a:pt x="109538" y="296863"/>
                  <a:pt x="98425" y="279400"/>
                  <a:pt x="85725" y="257175"/>
                </a:cubicBezTo>
                <a:cubicBezTo>
                  <a:pt x="73025" y="234950"/>
                  <a:pt x="60325" y="212725"/>
                  <a:pt x="47625" y="180975"/>
                </a:cubicBezTo>
                <a:cubicBezTo>
                  <a:pt x="34925" y="149225"/>
                  <a:pt x="17463" y="96838"/>
                  <a:pt x="9525" y="66675"/>
                </a:cubicBezTo>
                <a:cubicBezTo>
                  <a:pt x="1587" y="36512"/>
                  <a:pt x="793" y="18256"/>
                  <a:pt x="0" y="0"/>
                </a:cubicBezTo>
              </a:path>
            </a:pathLst>
          </a:custGeom>
          <a:ln w="762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2" name="Freeform 11"/>
          <p:cNvSpPr/>
          <p:nvPr/>
        </p:nvSpPr>
        <p:spPr>
          <a:xfrm>
            <a:off x="1783259" y="2748823"/>
            <a:ext cx="803699" cy="830999"/>
          </a:xfrm>
          <a:custGeom>
            <a:avLst/>
            <a:gdLst>
              <a:gd name="connsiteX0" fmla="*/ 438150 w 458275"/>
              <a:gd name="connsiteY0" fmla="*/ 0 h 342989"/>
              <a:gd name="connsiteX1" fmla="*/ 457200 w 458275"/>
              <a:gd name="connsiteY1" fmla="*/ 76200 h 342989"/>
              <a:gd name="connsiteX2" fmla="*/ 409575 w 458275"/>
              <a:gd name="connsiteY2" fmla="*/ 161925 h 342989"/>
              <a:gd name="connsiteX3" fmla="*/ 323850 w 458275"/>
              <a:gd name="connsiteY3" fmla="*/ 238125 h 342989"/>
              <a:gd name="connsiteX4" fmla="*/ 238125 w 458275"/>
              <a:gd name="connsiteY4" fmla="*/ 295275 h 342989"/>
              <a:gd name="connsiteX5" fmla="*/ 123825 w 458275"/>
              <a:gd name="connsiteY5" fmla="*/ 342900 h 342989"/>
              <a:gd name="connsiteX6" fmla="*/ 0 w 458275"/>
              <a:gd name="connsiteY6" fmla="*/ 304800 h 342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8275" h="342989">
                <a:moveTo>
                  <a:pt x="438150" y="0"/>
                </a:moveTo>
                <a:cubicBezTo>
                  <a:pt x="450056" y="24606"/>
                  <a:pt x="461962" y="49213"/>
                  <a:pt x="457200" y="76200"/>
                </a:cubicBezTo>
                <a:cubicBezTo>
                  <a:pt x="452438" y="103187"/>
                  <a:pt x="431800" y="134938"/>
                  <a:pt x="409575" y="161925"/>
                </a:cubicBezTo>
                <a:cubicBezTo>
                  <a:pt x="387350" y="188912"/>
                  <a:pt x="352425" y="215900"/>
                  <a:pt x="323850" y="238125"/>
                </a:cubicBezTo>
                <a:cubicBezTo>
                  <a:pt x="295275" y="260350"/>
                  <a:pt x="271462" y="277813"/>
                  <a:pt x="238125" y="295275"/>
                </a:cubicBezTo>
                <a:cubicBezTo>
                  <a:pt x="204788" y="312737"/>
                  <a:pt x="163512" y="341313"/>
                  <a:pt x="123825" y="342900"/>
                </a:cubicBezTo>
                <a:cubicBezTo>
                  <a:pt x="84138" y="344487"/>
                  <a:pt x="42069" y="324643"/>
                  <a:pt x="0" y="304800"/>
                </a:cubicBezTo>
              </a:path>
            </a:pathLst>
          </a:custGeom>
          <a:ln w="762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3" name="Freeform 12"/>
          <p:cNvSpPr/>
          <p:nvPr/>
        </p:nvSpPr>
        <p:spPr>
          <a:xfrm>
            <a:off x="10436128" y="5825824"/>
            <a:ext cx="2213072" cy="5375576"/>
          </a:xfrm>
          <a:custGeom>
            <a:avLst/>
            <a:gdLst>
              <a:gd name="connsiteX0" fmla="*/ 371498 w 1261909"/>
              <a:gd name="connsiteY0" fmla="*/ 53964 h 2218731"/>
              <a:gd name="connsiteX1" fmla="*/ 295298 w 1261909"/>
              <a:gd name="connsiteY1" fmla="*/ 44439 h 2218731"/>
              <a:gd name="connsiteX2" fmla="*/ 171473 w 1261909"/>
              <a:gd name="connsiteY2" fmla="*/ 25389 h 2218731"/>
              <a:gd name="connsiteX3" fmla="*/ 104798 w 1261909"/>
              <a:gd name="connsiteY3" fmla="*/ 15864 h 2218731"/>
              <a:gd name="connsiteX4" fmla="*/ 23 w 1261909"/>
              <a:gd name="connsiteY4" fmla="*/ 6339 h 2218731"/>
              <a:gd name="connsiteX5" fmla="*/ 114323 w 1261909"/>
              <a:gd name="connsiteY5" fmla="*/ 120639 h 2218731"/>
              <a:gd name="connsiteX6" fmla="*/ 219098 w 1261909"/>
              <a:gd name="connsiteY6" fmla="*/ 244464 h 2218731"/>
              <a:gd name="connsiteX7" fmla="*/ 323873 w 1261909"/>
              <a:gd name="connsiteY7" fmla="*/ 339714 h 2218731"/>
              <a:gd name="connsiteX8" fmla="*/ 409598 w 1261909"/>
              <a:gd name="connsiteY8" fmla="*/ 463539 h 2218731"/>
              <a:gd name="connsiteX9" fmla="*/ 533423 w 1261909"/>
              <a:gd name="connsiteY9" fmla="*/ 587364 h 2218731"/>
              <a:gd name="connsiteX10" fmla="*/ 619148 w 1261909"/>
              <a:gd name="connsiteY10" fmla="*/ 711189 h 2218731"/>
              <a:gd name="connsiteX11" fmla="*/ 742973 w 1261909"/>
              <a:gd name="connsiteY11" fmla="*/ 844539 h 2218731"/>
              <a:gd name="connsiteX12" fmla="*/ 866798 w 1261909"/>
              <a:gd name="connsiteY12" fmla="*/ 1025514 h 2218731"/>
              <a:gd name="connsiteX13" fmla="*/ 971573 w 1261909"/>
              <a:gd name="connsiteY13" fmla="*/ 1158864 h 2218731"/>
              <a:gd name="connsiteX14" fmla="*/ 1066823 w 1261909"/>
              <a:gd name="connsiteY14" fmla="*/ 1301739 h 2218731"/>
              <a:gd name="connsiteX15" fmla="*/ 1123973 w 1261909"/>
              <a:gd name="connsiteY15" fmla="*/ 1444614 h 2218731"/>
              <a:gd name="connsiteX16" fmla="*/ 1190648 w 1261909"/>
              <a:gd name="connsiteY16" fmla="*/ 1577964 h 2218731"/>
              <a:gd name="connsiteX17" fmla="*/ 1257323 w 1261909"/>
              <a:gd name="connsiteY17" fmla="*/ 1777989 h 2218731"/>
              <a:gd name="connsiteX18" fmla="*/ 1247798 w 1261909"/>
              <a:gd name="connsiteY18" fmla="*/ 1968489 h 2218731"/>
              <a:gd name="connsiteX19" fmla="*/ 1181123 w 1261909"/>
              <a:gd name="connsiteY19" fmla="*/ 2120889 h 2218731"/>
              <a:gd name="connsiteX20" fmla="*/ 990623 w 1261909"/>
              <a:gd name="connsiteY20" fmla="*/ 2206614 h 2218731"/>
              <a:gd name="connsiteX21" fmla="*/ 781073 w 1261909"/>
              <a:gd name="connsiteY21" fmla="*/ 2216139 h 2218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61909" h="2218731">
                <a:moveTo>
                  <a:pt x="371498" y="53964"/>
                </a:moveTo>
                <a:cubicBezTo>
                  <a:pt x="350066" y="51582"/>
                  <a:pt x="328635" y="49201"/>
                  <a:pt x="295298" y="44439"/>
                </a:cubicBezTo>
                <a:cubicBezTo>
                  <a:pt x="261961" y="39677"/>
                  <a:pt x="171473" y="25389"/>
                  <a:pt x="171473" y="25389"/>
                </a:cubicBezTo>
                <a:cubicBezTo>
                  <a:pt x="139723" y="20627"/>
                  <a:pt x="133373" y="19039"/>
                  <a:pt x="104798" y="15864"/>
                </a:cubicBezTo>
                <a:cubicBezTo>
                  <a:pt x="76223" y="12689"/>
                  <a:pt x="-1564" y="-11123"/>
                  <a:pt x="23" y="6339"/>
                </a:cubicBezTo>
                <a:cubicBezTo>
                  <a:pt x="1610" y="23801"/>
                  <a:pt x="77811" y="80952"/>
                  <a:pt x="114323" y="120639"/>
                </a:cubicBezTo>
                <a:cubicBezTo>
                  <a:pt x="150835" y="160326"/>
                  <a:pt x="184173" y="207952"/>
                  <a:pt x="219098" y="244464"/>
                </a:cubicBezTo>
                <a:cubicBezTo>
                  <a:pt x="254023" y="280976"/>
                  <a:pt x="292123" y="303202"/>
                  <a:pt x="323873" y="339714"/>
                </a:cubicBezTo>
                <a:cubicBezTo>
                  <a:pt x="355623" y="376226"/>
                  <a:pt x="374673" y="422264"/>
                  <a:pt x="409598" y="463539"/>
                </a:cubicBezTo>
                <a:cubicBezTo>
                  <a:pt x="444523" y="504814"/>
                  <a:pt x="498498" y="546089"/>
                  <a:pt x="533423" y="587364"/>
                </a:cubicBezTo>
                <a:cubicBezTo>
                  <a:pt x="568348" y="628639"/>
                  <a:pt x="584223" y="668327"/>
                  <a:pt x="619148" y="711189"/>
                </a:cubicBezTo>
                <a:cubicBezTo>
                  <a:pt x="654073" y="754051"/>
                  <a:pt x="701698" y="792152"/>
                  <a:pt x="742973" y="844539"/>
                </a:cubicBezTo>
                <a:cubicBezTo>
                  <a:pt x="784248" y="896926"/>
                  <a:pt x="828698" y="973127"/>
                  <a:pt x="866798" y="1025514"/>
                </a:cubicBezTo>
                <a:cubicBezTo>
                  <a:pt x="904898" y="1077901"/>
                  <a:pt x="938236" y="1112827"/>
                  <a:pt x="971573" y="1158864"/>
                </a:cubicBezTo>
                <a:cubicBezTo>
                  <a:pt x="1004911" y="1204902"/>
                  <a:pt x="1041423" y="1254114"/>
                  <a:pt x="1066823" y="1301739"/>
                </a:cubicBezTo>
                <a:cubicBezTo>
                  <a:pt x="1092223" y="1349364"/>
                  <a:pt x="1103336" y="1398577"/>
                  <a:pt x="1123973" y="1444614"/>
                </a:cubicBezTo>
                <a:cubicBezTo>
                  <a:pt x="1144611" y="1490652"/>
                  <a:pt x="1168423" y="1522402"/>
                  <a:pt x="1190648" y="1577964"/>
                </a:cubicBezTo>
                <a:cubicBezTo>
                  <a:pt x="1212873" y="1633526"/>
                  <a:pt x="1247798" y="1712902"/>
                  <a:pt x="1257323" y="1777989"/>
                </a:cubicBezTo>
                <a:cubicBezTo>
                  <a:pt x="1266848" y="1843076"/>
                  <a:pt x="1260498" y="1911339"/>
                  <a:pt x="1247798" y="1968489"/>
                </a:cubicBezTo>
                <a:cubicBezTo>
                  <a:pt x="1235098" y="2025639"/>
                  <a:pt x="1223985" y="2081202"/>
                  <a:pt x="1181123" y="2120889"/>
                </a:cubicBezTo>
                <a:cubicBezTo>
                  <a:pt x="1138261" y="2160576"/>
                  <a:pt x="1057298" y="2190739"/>
                  <a:pt x="990623" y="2206614"/>
                </a:cubicBezTo>
                <a:cubicBezTo>
                  <a:pt x="923948" y="2222489"/>
                  <a:pt x="852510" y="2219314"/>
                  <a:pt x="781073" y="2216139"/>
                </a:cubicBezTo>
              </a:path>
            </a:pathLst>
          </a:custGeom>
          <a:ln w="76200"/>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4" name="Freeform 13"/>
          <p:cNvSpPr/>
          <p:nvPr/>
        </p:nvSpPr>
        <p:spPr>
          <a:xfrm>
            <a:off x="12810860" y="7848909"/>
            <a:ext cx="1103731" cy="2848657"/>
          </a:xfrm>
          <a:custGeom>
            <a:avLst/>
            <a:gdLst>
              <a:gd name="connsiteX0" fmla="*/ 705 w 629355"/>
              <a:gd name="connsiteY0" fmla="*/ 171450 h 1175763"/>
              <a:gd name="connsiteX1" fmla="*/ 705 w 629355"/>
              <a:gd name="connsiteY1" fmla="*/ 95250 h 1175763"/>
              <a:gd name="connsiteX2" fmla="*/ 705 w 629355"/>
              <a:gd name="connsiteY2" fmla="*/ 57150 h 1175763"/>
              <a:gd name="connsiteX3" fmla="*/ 10230 w 629355"/>
              <a:gd name="connsiteY3" fmla="*/ 0 h 1175763"/>
              <a:gd name="connsiteX4" fmla="*/ 67380 w 629355"/>
              <a:gd name="connsiteY4" fmla="*/ 57150 h 1175763"/>
              <a:gd name="connsiteX5" fmla="*/ 105480 w 629355"/>
              <a:gd name="connsiteY5" fmla="*/ 104775 h 1175763"/>
              <a:gd name="connsiteX6" fmla="*/ 172155 w 629355"/>
              <a:gd name="connsiteY6" fmla="*/ 171450 h 1175763"/>
              <a:gd name="connsiteX7" fmla="*/ 219780 w 629355"/>
              <a:gd name="connsiteY7" fmla="*/ 238125 h 1175763"/>
              <a:gd name="connsiteX8" fmla="*/ 267405 w 629355"/>
              <a:gd name="connsiteY8" fmla="*/ 295275 h 1175763"/>
              <a:gd name="connsiteX9" fmla="*/ 324555 w 629355"/>
              <a:gd name="connsiteY9" fmla="*/ 390525 h 1175763"/>
              <a:gd name="connsiteX10" fmla="*/ 372180 w 629355"/>
              <a:gd name="connsiteY10" fmla="*/ 466725 h 1175763"/>
              <a:gd name="connsiteX11" fmla="*/ 410280 w 629355"/>
              <a:gd name="connsiteY11" fmla="*/ 552450 h 1175763"/>
              <a:gd name="connsiteX12" fmla="*/ 467430 w 629355"/>
              <a:gd name="connsiteY12" fmla="*/ 619125 h 1175763"/>
              <a:gd name="connsiteX13" fmla="*/ 534105 w 629355"/>
              <a:gd name="connsiteY13" fmla="*/ 704850 h 1175763"/>
              <a:gd name="connsiteX14" fmla="*/ 581730 w 629355"/>
              <a:gd name="connsiteY14" fmla="*/ 819150 h 1175763"/>
              <a:gd name="connsiteX15" fmla="*/ 610305 w 629355"/>
              <a:gd name="connsiteY15" fmla="*/ 895350 h 1175763"/>
              <a:gd name="connsiteX16" fmla="*/ 629355 w 629355"/>
              <a:gd name="connsiteY16" fmla="*/ 1000125 h 1175763"/>
              <a:gd name="connsiteX17" fmla="*/ 629355 w 629355"/>
              <a:gd name="connsiteY17" fmla="*/ 1066800 h 1175763"/>
              <a:gd name="connsiteX18" fmla="*/ 610305 w 629355"/>
              <a:gd name="connsiteY18" fmla="*/ 1114425 h 1175763"/>
              <a:gd name="connsiteX19" fmla="*/ 562680 w 629355"/>
              <a:gd name="connsiteY19" fmla="*/ 1143000 h 1175763"/>
              <a:gd name="connsiteX20" fmla="*/ 486480 w 629355"/>
              <a:gd name="connsiteY20" fmla="*/ 1171575 h 1175763"/>
              <a:gd name="connsiteX21" fmla="*/ 391230 w 629355"/>
              <a:gd name="connsiteY21" fmla="*/ 1171575 h 1175763"/>
              <a:gd name="connsiteX22" fmla="*/ 276930 w 629355"/>
              <a:gd name="connsiteY22" fmla="*/ 1133475 h 1175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29355" h="1175763">
                <a:moveTo>
                  <a:pt x="705" y="171450"/>
                </a:moveTo>
                <a:lnTo>
                  <a:pt x="705" y="95250"/>
                </a:lnTo>
                <a:cubicBezTo>
                  <a:pt x="705" y="76200"/>
                  <a:pt x="-883" y="73025"/>
                  <a:pt x="705" y="57150"/>
                </a:cubicBezTo>
                <a:cubicBezTo>
                  <a:pt x="2293" y="41275"/>
                  <a:pt x="-882" y="0"/>
                  <a:pt x="10230" y="0"/>
                </a:cubicBezTo>
                <a:cubicBezTo>
                  <a:pt x="21342" y="0"/>
                  <a:pt x="51505" y="39688"/>
                  <a:pt x="67380" y="57150"/>
                </a:cubicBezTo>
                <a:cubicBezTo>
                  <a:pt x="83255" y="74612"/>
                  <a:pt x="88018" y="85725"/>
                  <a:pt x="105480" y="104775"/>
                </a:cubicBezTo>
                <a:cubicBezTo>
                  <a:pt x="122942" y="123825"/>
                  <a:pt x="153105" y="149225"/>
                  <a:pt x="172155" y="171450"/>
                </a:cubicBezTo>
                <a:cubicBezTo>
                  <a:pt x="191205" y="193675"/>
                  <a:pt x="203905" y="217488"/>
                  <a:pt x="219780" y="238125"/>
                </a:cubicBezTo>
                <a:cubicBezTo>
                  <a:pt x="235655" y="258763"/>
                  <a:pt x="249942" y="269875"/>
                  <a:pt x="267405" y="295275"/>
                </a:cubicBezTo>
                <a:cubicBezTo>
                  <a:pt x="284868" y="320675"/>
                  <a:pt x="307093" y="361950"/>
                  <a:pt x="324555" y="390525"/>
                </a:cubicBezTo>
                <a:cubicBezTo>
                  <a:pt x="342017" y="419100"/>
                  <a:pt x="357893" y="439738"/>
                  <a:pt x="372180" y="466725"/>
                </a:cubicBezTo>
                <a:cubicBezTo>
                  <a:pt x="386468" y="493713"/>
                  <a:pt x="394405" y="527050"/>
                  <a:pt x="410280" y="552450"/>
                </a:cubicBezTo>
                <a:cubicBezTo>
                  <a:pt x="426155" y="577850"/>
                  <a:pt x="446792" y="593725"/>
                  <a:pt x="467430" y="619125"/>
                </a:cubicBezTo>
                <a:cubicBezTo>
                  <a:pt x="488068" y="644525"/>
                  <a:pt x="515055" y="671513"/>
                  <a:pt x="534105" y="704850"/>
                </a:cubicBezTo>
                <a:cubicBezTo>
                  <a:pt x="553155" y="738188"/>
                  <a:pt x="569030" y="787400"/>
                  <a:pt x="581730" y="819150"/>
                </a:cubicBezTo>
                <a:cubicBezTo>
                  <a:pt x="594430" y="850900"/>
                  <a:pt x="602367" y="865187"/>
                  <a:pt x="610305" y="895350"/>
                </a:cubicBezTo>
                <a:cubicBezTo>
                  <a:pt x="618243" y="925513"/>
                  <a:pt x="626180" y="971550"/>
                  <a:pt x="629355" y="1000125"/>
                </a:cubicBezTo>
                <a:cubicBezTo>
                  <a:pt x="632530" y="1028700"/>
                  <a:pt x="632530" y="1047750"/>
                  <a:pt x="629355" y="1066800"/>
                </a:cubicBezTo>
                <a:cubicBezTo>
                  <a:pt x="626180" y="1085850"/>
                  <a:pt x="621417" y="1101725"/>
                  <a:pt x="610305" y="1114425"/>
                </a:cubicBezTo>
                <a:cubicBezTo>
                  <a:pt x="599193" y="1127125"/>
                  <a:pt x="583317" y="1133475"/>
                  <a:pt x="562680" y="1143000"/>
                </a:cubicBezTo>
                <a:cubicBezTo>
                  <a:pt x="542043" y="1152525"/>
                  <a:pt x="515055" y="1166813"/>
                  <a:pt x="486480" y="1171575"/>
                </a:cubicBezTo>
                <a:cubicBezTo>
                  <a:pt x="457905" y="1176337"/>
                  <a:pt x="426155" y="1177925"/>
                  <a:pt x="391230" y="1171575"/>
                </a:cubicBezTo>
                <a:cubicBezTo>
                  <a:pt x="356305" y="1165225"/>
                  <a:pt x="316617" y="1149350"/>
                  <a:pt x="276930" y="1133475"/>
                </a:cubicBezTo>
              </a:path>
            </a:pathLst>
          </a:custGeom>
          <a:ln w="76200"/>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5" name="Freeform 14"/>
          <p:cNvSpPr/>
          <p:nvPr/>
        </p:nvSpPr>
        <p:spPr>
          <a:xfrm>
            <a:off x="430196" y="3092167"/>
            <a:ext cx="1302948" cy="1136928"/>
          </a:xfrm>
          <a:custGeom>
            <a:avLst/>
            <a:gdLst>
              <a:gd name="connsiteX0" fmla="*/ 742950 w 742950"/>
              <a:gd name="connsiteY0" fmla="*/ 163087 h 469259"/>
              <a:gd name="connsiteX1" fmla="*/ 666750 w 742950"/>
              <a:gd name="connsiteY1" fmla="*/ 124987 h 469259"/>
              <a:gd name="connsiteX2" fmla="*/ 638175 w 742950"/>
              <a:gd name="connsiteY2" fmla="*/ 67837 h 469259"/>
              <a:gd name="connsiteX3" fmla="*/ 590550 w 742950"/>
              <a:gd name="connsiteY3" fmla="*/ 39262 h 469259"/>
              <a:gd name="connsiteX4" fmla="*/ 552450 w 742950"/>
              <a:gd name="connsiteY4" fmla="*/ 1162 h 469259"/>
              <a:gd name="connsiteX5" fmla="*/ 609600 w 742950"/>
              <a:gd name="connsiteY5" fmla="*/ 86887 h 469259"/>
              <a:gd name="connsiteX6" fmla="*/ 619125 w 742950"/>
              <a:gd name="connsiteY6" fmla="*/ 210712 h 469259"/>
              <a:gd name="connsiteX7" fmla="*/ 590550 w 742950"/>
              <a:gd name="connsiteY7" fmla="*/ 267862 h 469259"/>
              <a:gd name="connsiteX8" fmla="*/ 542925 w 742950"/>
              <a:gd name="connsiteY8" fmla="*/ 334537 h 469259"/>
              <a:gd name="connsiteX9" fmla="*/ 466725 w 742950"/>
              <a:gd name="connsiteY9" fmla="*/ 391687 h 469259"/>
              <a:gd name="connsiteX10" fmla="*/ 390525 w 742950"/>
              <a:gd name="connsiteY10" fmla="*/ 420262 h 469259"/>
              <a:gd name="connsiteX11" fmla="*/ 247650 w 742950"/>
              <a:gd name="connsiteY11" fmla="*/ 467887 h 469259"/>
              <a:gd name="connsiteX12" fmla="*/ 142875 w 742950"/>
              <a:gd name="connsiteY12" fmla="*/ 448837 h 469259"/>
              <a:gd name="connsiteX13" fmla="*/ 0 w 742950"/>
              <a:gd name="connsiteY13" fmla="*/ 372637 h 469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42950" h="469259">
                <a:moveTo>
                  <a:pt x="742950" y="163087"/>
                </a:moveTo>
                <a:cubicBezTo>
                  <a:pt x="713581" y="151974"/>
                  <a:pt x="684212" y="140862"/>
                  <a:pt x="666750" y="124987"/>
                </a:cubicBezTo>
                <a:cubicBezTo>
                  <a:pt x="649288" y="109112"/>
                  <a:pt x="650875" y="82124"/>
                  <a:pt x="638175" y="67837"/>
                </a:cubicBezTo>
                <a:cubicBezTo>
                  <a:pt x="625475" y="53549"/>
                  <a:pt x="604837" y="50374"/>
                  <a:pt x="590550" y="39262"/>
                </a:cubicBezTo>
                <a:cubicBezTo>
                  <a:pt x="576262" y="28149"/>
                  <a:pt x="549275" y="-6776"/>
                  <a:pt x="552450" y="1162"/>
                </a:cubicBezTo>
                <a:cubicBezTo>
                  <a:pt x="555625" y="9100"/>
                  <a:pt x="598487" y="51962"/>
                  <a:pt x="609600" y="86887"/>
                </a:cubicBezTo>
                <a:cubicBezTo>
                  <a:pt x="620712" y="121812"/>
                  <a:pt x="622300" y="180549"/>
                  <a:pt x="619125" y="210712"/>
                </a:cubicBezTo>
                <a:cubicBezTo>
                  <a:pt x="615950" y="240875"/>
                  <a:pt x="603250" y="247225"/>
                  <a:pt x="590550" y="267862"/>
                </a:cubicBezTo>
                <a:cubicBezTo>
                  <a:pt x="577850" y="288499"/>
                  <a:pt x="563562" y="313900"/>
                  <a:pt x="542925" y="334537"/>
                </a:cubicBezTo>
                <a:cubicBezTo>
                  <a:pt x="522288" y="355174"/>
                  <a:pt x="492125" y="377400"/>
                  <a:pt x="466725" y="391687"/>
                </a:cubicBezTo>
                <a:cubicBezTo>
                  <a:pt x="441325" y="405974"/>
                  <a:pt x="427037" y="407562"/>
                  <a:pt x="390525" y="420262"/>
                </a:cubicBezTo>
                <a:cubicBezTo>
                  <a:pt x="354012" y="432962"/>
                  <a:pt x="288925" y="463125"/>
                  <a:pt x="247650" y="467887"/>
                </a:cubicBezTo>
                <a:cubicBezTo>
                  <a:pt x="206375" y="472649"/>
                  <a:pt x="184150" y="464712"/>
                  <a:pt x="142875" y="448837"/>
                </a:cubicBezTo>
                <a:cubicBezTo>
                  <a:pt x="101600" y="432962"/>
                  <a:pt x="50800" y="402799"/>
                  <a:pt x="0" y="372637"/>
                </a:cubicBezTo>
              </a:path>
            </a:pathLst>
          </a:custGeom>
          <a:ln w="762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6" name="Freeform 15"/>
          <p:cNvSpPr/>
          <p:nvPr/>
        </p:nvSpPr>
        <p:spPr>
          <a:xfrm>
            <a:off x="1232011" y="3694993"/>
            <a:ext cx="818519" cy="507701"/>
          </a:xfrm>
          <a:custGeom>
            <a:avLst/>
            <a:gdLst>
              <a:gd name="connsiteX0" fmla="*/ 466725 w 466725"/>
              <a:gd name="connsiteY0" fmla="*/ 0 h 209550"/>
              <a:gd name="connsiteX1" fmla="*/ 419100 w 466725"/>
              <a:gd name="connsiteY1" fmla="*/ 66675 h 209550"/>
              <a:gd name="connsiteX2" fmla="*/ 371475 w 466725"/>
              <a:gd name="connsiteY2" fmla="*/ 114300 h 209550"/>
              <a:gd name="connsiteX3" fmla="*/ 314325 w 466725"/>
              <a:gd name="connsiteY3" fmla="*/ 152400 h 209550"/>
              <a:gd name="connsiteX4" fmla="*/ 257175 w 466725"/>
              <a:gd name="connsiteY4" fmla="*/ 171450 h 209550"/>
              <a:gd name="connsiteX5" fmla="*/ 200025 w 466725"/>
              <a:gd name="connsiteY5" fmla="*/ 190500 h 209550"/>
              <a:gd name="connsiteX6" fmla="*/ 152400 w 466725"/>
              <a:gd name="connsiteY6" fmla="*/ 190500 h 209550"/>
              <a:gd name="connsiteX7" fmla="*/ 95250 w 466725"/>
              <a:gd name="connsiteY7" fmla="*/ 209550 h 209550"/>
              <a:gd name="connsiteX8" fmla="*/ 0 w 466725"/>
              <a:gd name="connsiteY8" fmla="*/ 190500 h 209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6725" h="209550">
                <a:moveTo>
                  <a:pt x="466725" y="0"/>
                </a:moveTo>
                <a:cubicBezTo>
                  <a:pt x="450850" y="23812"/>
                  <a:pt x="434975" y="47625"/>
                  <a:pt x="419100" y="66675"/>
                </a:cubicBezTo>
                <a:cubicBezTo>
                  <a:pt x="403225" y="85725"/>
                  <a:pt x="388937" y="100013"/>
                  <a:pt x="371475" y="114300"/>
                </a:cubicBezTo>
                <a:cubicBezTo>
                  <a:pt x="354013" y="128587"/>
                  <a:pt x="333375" y="142875"/>
                  <a:pt x="314325" y="152400"/>
                </a:cubicBezTo>
                <a:cubicBezTo>
                  <a:pt x="295275" y="161925"/>
                  <a:pt x="257175" y="171450"/>
                  <a:pt x="257175" y="171450"/>
                </a:cubicBezTo>
                <a:cubicBezTo>
                  <a:pt x="238125" y="177800"/>
                  <a:pt x="217487" y="187325"/>
                  <a:pt x="200025" y="190500"/>
                </a:cubicBezTo>
                <a:cubicBezTo>
                  <a:pt x="182562" y="193675"/>
                  <a:pt x="169862" y="187325"/>
                  <a:pt x="152400" y="190500"/>
                </a:cubicBezTo>
                <a:cubicBezTo>
                  <a:pt x="134937" y="193675"/>
                  <a:pt x="120650" y="209550"/>
                  <a:pt x="95250" y="209550"/>
                </a:cubicBezTo>
                <a:cubicBezTo>
                  <a:pt x="69850" y="209550"/>
                  <a:pt x="34925" y="200025"/>
                  <a:pt x="0" y="190500"/>
                </a:cubicBezTo>
              </a:path>
            </a:pathLst>
          </a:custGeom>
          <a:ln w="762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7" name="Freeform 16"/>
          <p:cNvSpPr/>
          <p:nvPr/>
        </p:nvSpPr>
        <p:spPr>
          <a:xfrm>
            <a:off x="-1828800" y="1294951"/>
            <a:ext cx="534543" cy="2146190"/>
          </a:xfrm>
          <a:custGeom>
            <a:avLst/>
            <a:gdLst>
              <a:gd name="connsiteX0" fmla="*/ 304800 w 304800"/>
              <a:gd name="connsiteY0" fmla="*/ 885825 h 885825"/>
              <a:gd name="connsiteX1" fmla="*/ 285750 w 304800"/>
              <a:gd name="connsiteY1" fmla="*/ 819150 h 885825"/>
              <a:gd name="connsiteX2" fmla="*/ 266700 w 304800"/>
              <a:gd name="connsiteY2" fmla="*/ 704850 h 885825"/>
              <a:gd name="connsiteX3" fmla="*/ 247650 w 304800"/>
              <a:gd name="connsiteY3" fmla="*/ 647700 h 885825"/>
              <a:gd name="connsiteX4" fmla="*/ 219075 w 304800"/>
              <a:gd name="connsiteY4" fmla="*/ 552450 h 885825"/>
              <a:gd name="connsiteX5" fmla="*/ 180975 w 304800"/>
              <a:gd name="connsiteY5" fmla="*/ 476250 h 885825"/>
              <a:gd name="connsiteX6" fmla="*/ 171450 w 304800"/>
              <a:gd name="connsiteY6" fmla="*/ 371475 h 885825"/>
              <a:gd name="connsiteX7" fmla="*/ 142875 w 304800"/>
              <a:gd name="connsiteY7" fmla="*/ 304800 h 885825"/>
              <a:gd name="connsiteX8" fmla="*/ 85725 w 304800"/>
              <a:gd name="connsiteY8" fmla="*/ 200025 h 885825"/>
              <a:gd name="connsiteX9" fmla="*/ 38100 w 304800"/>
              <a:gd name="connsiteY9" fmla="*/ 123825 h 885825"/>
              <a:gd name="connsiteX10" fmla="*/ 0 w 304800"/>
              <a:gd name="connsiteY10" fmla="*/ 0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4800" h="885825">
                <a:moveTo>
                  <a:pt x="304800" y="885825"/>
                </a:moveTo>
                <a:cubicBezTo>
                  <a:pt x="298450" y="867568"/>
                  <a:pt x="292100" y="849312"/>
                  <a:pt x="285750" y="819150"/>
                </a:cubicBezTo>
                <a:cubicBezTo>
                  <a:pt x="279400" y="788988"/>
                  <a:pt x="273050" y="733425"/>
                  <a:pt x="266700" y="704850"/>
                </a:cubicBezTo>
                <a:cubicBezTo>
                  <a:pt x="260350" y="676275"/>
                  <a:pt x="255587" y="673100"/>
                  <a:pt x="247650" y="647700"/>
                </a:cubicBezTo>
                <a:cubicBezTo>
                  <a:pt x="239713" y="622300"/>
                  <a:pt x="230187" y="581025"/>
                  <a:pt x="219075" y="552450"/>
                </a:cubicBezTo>
                <a:cubicBezTo>
                  <a:pt x="207963" y="523875"/>
                  <a:pt x="188913" y="506413"/>
                  <a:pt x="180975" y="476250"/>
                </a:cubicBezTo>
                <a:cubicBezTo>
                  <a:pt x="173037" y="446087"/>
                  <a:pt x="177800" y="400050"/>
                  <a:pt x="171450" y="371475"/>
                </a:cubicBezTo>
                <a:cubicBezTo>
                  <a:pt x="165100" y="342900"/>
                  <a:pt x="157162" y="333375"/>
                  <a:pt x="142875" y="304800"/>
                </a:cubicBezTo>
                <a:cubicBezTo>
                  <a:pt x="128588" y="276225"/>
                  <a:pt x="103187" y="230187"/>
                  <a:pt x="85725" y="200025"/>
                </a:cubicBezTo>
                <a:cubicBezTo>
                  <a:pt x="68263" y="169863"/>
                  <a:pt x="52387" y="157162"/>
                  <a:pt x="38100" y="123825"/>
                </a:cubicBezTo>
                <a:cubicBezTo>
                  <a:pt x="23813" y="90488"/>
                  <a:pt x="11906" y="45244"/>
                  <a:pt x="0" y="0"/>
                </a:cubicBezTo>
              </a:path>
            </a:pathLst>
          </a:custGeom>
          <a:ln w="76200"/>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8" name="Freeform 17"/>
          <p:cNvSpPr/>
          <p:nvPr/>
        </p:nvSpPr>
        <p:spPr>
          <a:xfrm>
            <a:off x="-1528120" y="3764224"/>
            <a:ext cx="718292" cy="484624"/>
          </a:xfrm>
          <a:custGeom>
            <a:avLst/>
            <a:gdLst>
              <a:gd name="connsiteX0" fmla="*/ 409575 w 409575"/>
              <a:gd name="connsiteY0" fmla="*/ 0 h 200025"/>
              <a:gd name="connsiteX1" fmla="*/ 342900 w 409575"/>
              <a:gd name="connsiteY1" fmla="*/ 38100 h 200025"/>
              <a:gd name="connsiteX2" fmla="*/ 257175 w 409575"/>
              <a:gd name="connsiteY2" fmla="*/ 57150 h 200025"/>
              <a:gd name="connsiteX3" fmla="*/ 209550 w 409575"/>
              <a:gd name="connsiteY3" fmla="*/ 85725 h 200025"/>
              <a:gd name="connsiteX4" fmla="*/ 152400 w 409575"/>
              <a:gd name="connsiteY4" fmla="*/ 114300 h 200025"/>
              <a:gd name="connsiteX5" fmla="*/ 47625 w 409575"/>
              <a:gd name="connsiteY5" fmla="*/ 161925 h 200025"/>
              <a:gd name="connsiteX6" fmla="*/ 0 w 409575"/>
              <a:gd name="connsiteY6" fmla="*/ 200025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9575" h="200025">
                <a:moveTo>
                  <a:pt x="409575" y="0"/>
                </a:moveTo>
                <a:cubicBezTo>
                  <a:pt x="388937" y="14287"/>
                  <a:pt x="368300" y="28575"/>
                  <a:pt x="342900" y="38100"/>
                </a:cubicBezTo>
                <a:cubicBezTo>
                  <a:pt x="317500" y="47625"/>
                  <a:pt x="279400" y="49213"/>
                  <a:pt x="257175" y="57150"/>
                </a:cubicBezTo>
                <a:cubicBezTo>
                  <a:pt x="234950" y="65088"/>
                  <a:pt x="227012" y="76200"/>
                  <a:pt x="209550" y="85725"/>
                </a:cubicBezTo>
                <a:cubicBezTo>
                  <a:pt x="192087" y="95250"/>
                  <a:pt x="179387" y="101600"/>
                  <a:pt x="152400" y="114300"/>
                </a:cubicBezTo>
                <a:cubicBezTo>
                  <a:pt x="125413" y="127000"/>
                  <a:pt x="73025" y="147638"/>
                  <a:pt x="47625" y="161925"/>
                </a:cubicBezTo>
                <a:cubicBezTo>
                  <a:pt x="22225" y="176212"/>
                  <a:pt x="11112" y="188118"/>
                  <a:pt x="0" y="200025"/>
                </a:cubicBezTo>
              </a:path>
            </a:pathLst>
          </a:custGeom>
          <a:ln w="76200"/>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9" name="Freeform 18"/>
          <p:cNvSpPr/>
          <p:nvPr/>
        </p:nvSpPr>
        <p:spPr>
          <a:xfrm>
            <a:off x="-1678460" y="3025751"/>
            <a:ext cx="659510" cy="853861"/>
          </a:xfrm>
          <a:custGeom>
            <a:avLst/>
            <a:gdLst>
              <a:gd name="connsiteX0" fmla="*/ 371475 w 376057"/>
              <a:gd name="connsiteY0" fmla="*/ 0 h 352425"/>
              <a:gd name="connsiteX1" fmla="*/ 371475 w 376057"/>
              <a:gd name="connsiteY1" fmla="*/ 76200 h 352425"/>
              <a:gd name="connsiteX2" fmla="*/ 323850 w 376057"/>
              <a:gd name="connsiteY2" fmla="*/ 114300 h 352425"/>
              <a:gd name="connsiteX3" fmla="*/ 285750 w 376057"/>
              <a:gd name="connsiteY3" fmla="*/ 152400 h 352425"/>
              <a:gd name="connsiteX4" fmla="*/ 209550 w 376057"/>
              <a:gd name="connsiteY4" fmla="*/ 200025 h 352425"/>
              <a:gd name="connsiteX5" fmla="*/ 152400 w 376057"/>
              <a:gd name="connsiteY5" fmla="*/ 247650 h 352425"/>
              <a:gd name="connsiteX6" fmla="*/ 57150 w 376057"/>
              <a:gd name="connsiteY6" fmla="*/ 285750 h 352425"/>
              <a:gd name="connsiteX7" fmla="*/ 0 w 376057"/>
              <a:gd name="connsiteY7" fmla="*/ 352425 h 352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6057" h="352425">
                <a:moveTo>
                  <a:pt x="371475" y="0"/>
                </a:moveTo>
                <a:cubicBezTo>
                  <a:pt x="375443" y="28575"/>
                  <a:pt x="379412" y="57150"/>
                  <a:pt x="371475" y="76200"/>
                </a:cubicBezTo>
                <a:cubicBezTo>
                  <a:pt x="363538" y="95250"/>
                  <a:pt x="338137" y="101600"/>
                  <a:pt x="323850" y="114300"/>
                </a:cubicBezTo>
                <a:cubicBezTo>
                  <a:pt x="309562" y="127000"/>
                  <a:pt x="304800" y="138113"/>
                  <a:pt x="285750" y="152400"/>
                </a:cubicBezTo>
                <a:cubicBezTo>
                  <a:pt x="266700" y="166688"/>
                  <a:pt x="231775" y="184150"/>
                  <a:pt x="209550" y="200025"/>
                </a:cubicBezTo>
                <a:cubicBezTo>
                  <a:pt x="187325" y="215900"/>
                  <a:pt x="177800" y="233363"/>
                  <a:pt x="152400" y="247650"/>
                </a:cubicBezTo>
                <a:cubicBezTo>
                  <a:pt x="127000" y="261937"/>
                  <a:pt x="82550" y="268287"/>
                  <a:pt x="57150" y="285750"/>
                </a:cubicBezTo>
                <a:cubicBezTo>
                  <a:pt x="31750" y="303213"/>
                  <a:pt x="15875" y="327819"/>
                  <a:pt x="0" y="352425"/>
                </a:cubicBezTo>
              </a:path>
            </a:pathLst>
          </a:custGeom>
          <a:ln w="76200"/>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0" name="Freeform 19"/>
          <p:cNvSpPr/>
          <p:nvPr/>
        </p:nvSpPr>
        <p:spPr>
          <a:xfrm rot="152753">
            <a:off x="3581409" y="1347466"/>
            <a:ext cx="418076" cy="215018"/>
          </a:xfrm>
          <a:custGeom>
            <a:avLst/>
            <a:gdLst>
              <a:gd name="connsiteX0" fmla="*/ 1817 w 675425"/>
              <a:gd name="connsiteY0" fmla="*/ 287283 h 403699"/>
              <a:gd name="connsiteX1" fmla="*/ 39917 w 675425"/>
              <a:gd name="connsiteY1" fmla="*/ 353958 h 403699"/>
              <a:gd name="connsiteX2" fmla="*/ 106592 w 675425"/>
              <a:gd name="connsiteY2" fmla="*/ 373008 h 403699"/>
              <a:gd name="connsiteX3" fmla="*/ 173267 w 675425"/>
              <a:gd name="connsiteY3" fmla="*/ 401583 h 403699"/>
              <a:gd name="connsiteX4" fmla="*/ 268517 w 675425"/>
              <a:gd name="connsiteY4" fmla="*/ 401583 h 403699"/>
              <a:gd name="connsiteX5" fmla="*/ 373292 w 675425"/>
              <a:gd name="connsiteY5" fmla="*/ 401583 h 403699"/>
              <a:gd name="connsiteX6" fmla="*/ 478067 w 675425"/>
              <a:gd name="connsiteY6" fmla="*/ 392058 h 403699"/>
              <a:gd name="connsiteX7" fmla="*/ 573317 w 675425"/>
              <a:gd name="connsiteY7" fmla="*/ 363483 h 403699"/>
              <a:gd name="connsiteX8" fmla="*/ 639992 w 675425"/>
              <a:gd name="connsiteY8" fmla="*/ 268233 h 403699"/>
              <a:gd name="connsiteX9" fmla="*/ 668567 w 675425"/>
              <a:gd name="connsiteY9" fmla="*/ 125358 h 403699"/>
              <a:gd name="connsiteX10" fmla="*/ 668567 w 675425"/>
              <a:gd name="connsiteY10" fmla="*/ 1533 h 403699"/>
              <a:gd name="connsiteX11" fmla="*/ 592367 w 675425"/>
              <a:gd name="connsiteY11" fmla="*/ 58683 h 403699"/>
              <a:gd name="connsiteX12" fmla="*/ 487592 w 675425"/>
              <a:gd name="connsiteY12" fmla="*/ 96783 h 403699"/>
              <a:gd name="connsiteX13" fmla="*/ 411392 w 675425"/>
              <a:gd name="connsiteY13" fmla="*/ 134883 h 403699"/>
              <a:gd name="connsiteX14" fmla="*/ 287567 w 675425"/>
              <a:gd name="connsiteY14" fmla="*/ 182508 h 403699"/>
              <a:gd name="connsiteX15" fmla="*/ 182792 w 675425"/>
              <a:gd name="connsiteY15" fmla="*/ 201558 h 403699"/>
              <a:gd name="connsiteX16" fmla="*/ 97067 w 675425"/>
              <a:gd name="connsiteY16" fmla="*/ 249183 h 403699"/>
              <a:gd name="connsiteX17" fmla="*/ 1817 w 675425"/>
              <a:gd name="connsiteY17" fmla="*/ 287283 h 403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75425" h="403699">
                <a:moveTo>
                  <a:pt x="1817" y="287283"/>
                </a:moveTo>
                <a:cubicBezTo>
                  <a:pt x="-7708" y="304746"/>
                  <a:pt x="22455" y="339671"/>
                  <a:pt x="39917" y="353958"/>
                </a:cubicBezTo>
                <a:cubicBezTo>
                  <a:pt x="57379" y="368245"/>
                  <a:pt x="84367" y="365071"/>
                  <a:pt x="106592" y="373008"/>
                </a:cubicBezTo>
                <a:cubicBezTo>
                  <a:pt x="128817" y="380946"/>
                  <a:pt x="146280" y="396821"/>
                  <a:pt x="173267" y="401583"/>
                </a:cubicBezTo>
                <a:cubicBezTo>
                  <a:pt x="200254" y="406345"/>
                  <a:pt x="268517" y="401583"/>
                  <a:pt x="268517" y="401583"/>
                </a:cubicBezTo>
                <a:cubicBezTo>
                  <a:pt x="301854" y="401583"/>
                  <a:pt x="338367" y="403171"/>
                  <a:pt x="373292" y="401583"/>
                </a:cubicBezTo>
                <a:cubicBezTo>
                  <a:pt x="408217" y="399995"/>
                  <a:pt x="444730" y="398408"/>
                  <a:pt x="478067" y="392058"/>
                </a:cubicBezTo>
                <a:cubicBezTo>
                  <a:pt x="511405" y="385708"/>
                  <a:pt x="546329" y="384121"/>
                  <a:pt x="573317" y="363483"/>
                </a:cubicBezTo>
                <a:cubicBezTo>
                  <a:pt x="600305" y="342845"/>
                  <a:pt x="624117" y="307920"/>
                  <a:pt x="639992" y="268233"/>
                </a:cubicBezTo>
                <a:cubicBezTo>
                  <a:pt x="655867" y="228546"/>
                  <a:pt x="663805" y="169808"/>
                  <a:pt x="668567" y="125358"/>
                </a:cubicBezTo>
                <a:cubicBezTo>
                  <a:pt x="673330" y="80908"/>
                  <a:pt x="681267" y="12645"/>
                  <a:pt x="668567" y="1533"/>
                </a:cubicBezTo>
                <a:cubicBezTo>
                  <a:pt x="655867" y="-9579"/>
                  <a:pt x="622529" y="42808"/>
                  <a:pt x="592367" y="58683"/>
                </a:cubicBezTo>
                <a:cubicBezTo>
                  <a:pt x="562205" y="74558"/>
                  <a:pt x="517755" y="84083"/>
                  <a:pt x="487592" y="96783"/>
                </a:cubicBezTo>
                <a:cubicBezTo>
                  <a:pt x="457430" y="109483"/>
                  <a:pt x="444729" y="120596"/>
                  <a:pt x="411392" y="134883"/>
                </a:cubicBezTo>
                <a:cubicBezTo>
                  <a:pt x="378055" y="149170"/>
                  <a:pt x="325667" y="171396"/>
                  <a:pt x="287567" y="182508"/>
                </a:cubicBezTo>
                <a:cubicBezTo>
                  <a:pt x="249467" y="193620"/>
                  <a:pt x="214542" y="190446"/>
                  <a:pt x="182792" y="201558"/>
                </a:cubicBezTo>
                <a:cubicBezTo>
                  <a:pt x="151042" y="212670"/>
                  <a:pt x="127229" y="234896"/>
                  <a:pt x="97067" y="249183"/>
                </a:cubicBezTo>
                <a:cubicBezTo>
                  <a:pt x="66905" y="263470"/>
                  <a:pt x="11342" y="269820"/>
                  <a:pt x="1817" y="287283"/>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3" name="Freeform 22"/>
          <p:cNvSpPr/>
          <p:nvPr/>
        </p:nvSpPr>
        <p:spPr>
          <a:xfrm rot="200573">
            <a:off x="4907913" y="1838278"/>
            <a:ext cx="355013" cy="176481"/>
          </a:xfrm>
          <a:custGeom>
            <a:avLst/>
            <a:gdLst>
              <a:gd name="connsiteX0" fmla="*/ 0 w 562634"/>
              <a:gd name="connsiteY0" fmla="*/ 85725 h 200298"/>
              <a:gd name="connsiteX1" fmla="*/ 76200 w 562634"/>
              <a:gd name="connsiteY1" fmla="*/ 47625 h 200298"/>
              <a:gd name="connsiteX2" fmla="*/ 142875 w 562634"/>
              <a:gd name="connsiteY2" fmla="*/ 38100 h 200298"/>
              <a:gd name="connsiteX3" fmla="*/ 219075 w 562634"/>
              <a:gd name="connsiteY3" fmla="*/ 28575 h 200298"/>
              <a:gd name="connsiteX4" fmla="*/ 285750 w 562634"/>
              <a:gd name="connsiteY4" fmla="*/ 19050 h 200298"/>
              <a:gd name="connsiteX5" fmla="*/ 323850 w 562634"/>
              <a:gd name="connsiteY5" fmla="*/ 0 h 200298"/>
              <a:gd name="connsiteX6" fmla="*/ 361950 w 562634"/>
              <a:gd name="connsiteY6" fmla="*/ 0 h 200298"/>
              <a:gd name="connsiteX7" fmla="*/ 409575 w 562634"/>
              <a:gd name="connsiteY7" fmla="*/ 19050 h 200298"/>
              <a:gd name="connsiteX8" fmla="*/ 438150 w 562634"/>
              <a:gd name="connsiteY8" fmla="*/ 47625 h 200298"/>
              <a:gd name="connsiteX9" fmla="*/ 495300 w 562634"/>
              <a:gd name="connsiteY9" fmla="*/ 104775 h 200298"/>
              <a:gd name="connsiteX10" fmla="*/ 533400 w 562634"/>
              <a:gd name="connsiteY10" fmla="*/ 152400 h 200298"/>
              <a:gd name="connsiteX11" fmla="*/ 561975 w 562634"/>
              <a:gd name="connsiteY11" fmla="*/ 200025 h 200298"/>
              <a:gd name="connsiteX12" fmla="*/ 504825 w 562634"/>
              <a:gd name="connsiteY12" fmla="*/ 171450 h 200298"/>
              <a:gd name="connsiteX13" fmla="*/ 400050 w 562634"/>
              <a:gd name="connsiteY13" fmla="*/ 161925 h 200298"/>
              <a:gd name="connsiteX14" fmla="*/ 285750 w 562634"/>
              <a:gd name="connsiteY14" fmla="*/ 133350 h 200298"/>
              <a:gd name="connsiteX15" fmla="*/ 152400 w 562634"/>
              <a:gd name="connsiteY15" fmla="*/ 133350 h 200298"/>
              <a:gd name="connsiteX16" fmla="*/ 76200 w 562634"/>
              <a:gd name="connsiteY16" fmla="*/ 123825 h 200298"/>
              <a:gd name="connsiteX17" fmla="*/ 0 w 562634"/>
              <a:gd name="connsiteY17" fmla="*/ 85725 h 200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62634" h="200298">
                <a:moveTo>
                  <a:pt x="0" y="85725"/>
                </a:moveTo>
                <a:cubicBezTo>
                  <a:pt x="0" y="73025"/>
                  <a:pt x="52388" y="55562"/>
                  <a:pt x="76200" y="47625"/>
                </a:cubicBezTo>
                <a:cubicBezTo>
                  <a:pt x="100013" y="39687"/>
                  <a:pt x="142875" y="38100"/>
                  <a:pt x="142875" y="38100"/>
                </a:cubicBezTo>
                <a:lnTo>
                  <a:pt x="219075" y="28575"/>
                </a:lnTo>
                <a:cubicBezTo>
                  <a:pt x="242888" y="25400"/>
                  <a:pt x="268287" y="23813"/>
                  <a:pt x="285750" y="19050"/>
                </a:cubicBezTo>
                <a:cubicBezTo>
                  <a:pt x="303213" y="14287"/>
                  <a:pt x="311150" y="3175"/>
                  <a:pt x="323850" y="0"/>
                </a:cubicBezTo>
                <a:cubicBezTo>
                  <a:pt x="336550" y="-3175"/>
                  <a:pt x="347663" y="-3175"/>
                  <a:pt x="361950" y="0"/>
                </a:cubicBezTo>
                <a:cubicBezTo>
                  <a:pt x="376237" y="3175"/>
                  <a:pt x="396875" y="11113"/>
                  <a:pt x="409575" y="19050"/>
                </a:cubicBezTo>
                <a:cubicBezTo>
                  <a:pt x="422275" y="26987"/>
                  <a:pt x="438150" y="47625"/>
                  <a:pt x="438150" y="47625"/>
                </a:cubicBezTo>
                <a:cubicBezTo>
                  <a:pt x="452437" y="61912"/>
                  <a:pt x="479425" y="87313"/>
                  <a:pt x="495300" y="104775"/>
                </a:cubicBezTo>
                <a:cubicBezTo>
                  <a:pt x="511175" y="122237"/>
                  <a:pt x="522288" y="136525"/>
                  <a:pt x="533400" y="152400"/>
                </a:cubicBezTo>
                <a:cubicBezTo>
                  <a:pt x="544513" y="168275"/>
                  <a:pt x="566737" y="196850"/>
                  <a:pt x="561975" y="200025"/>
                </a:cubicBezTo>
                <a:cubicBezTo>
                  <a:pt x="557213" y="203200"/>
                  <a:pt x="531812" y="177800"/>
                  <a:pt x="504825" y="171450"/>
                </a:cubicBezTo>
                <a:cubicBezTo>
                  <a:pt x="477838" y="165100"/>
                  <a:pt x="436562" y="168275"/>
                  <a:pt x="400050" y="161925"/>
                </a:cubicBezTo>
                <a:cubicBezTo>
                  <a:pt x="363538" y="155575"/>
                  <a:pt x="327025" y="138112"/>
                  <a:pt x="285750" y="133350"/>
                </a:cubicBezTo>
                <a:cubicBezTo>
                  <a:pt x="244475" y="128588"/>
                  <a:pt x="187325" y="134938"/>
                  <a:pt x="152400" y="133350"/>
                </a:cubicBezTo>
                <a:cubicBezTo>
                  <a:pt x="117475" y="131762"/>
                  <a:pt x="100012" y="130175"/>
                  <a:pt x="76200" y="123825"/>
                </a:cubicBezTo>
                <a:cubicBezTo>
                  <a:pt x="52388" y="117475"/>
                  <a:pt x="0" y="98425"/>
                  <a:pt x="0" y="85725"/>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41" name="Freeform 40"/>
          <p:cNvSpPr/>
          <p:nvPr/>
        </p:nvSpPr>
        <p:spPr>
          <a:xfrm rot="21360000">
            <a:off x="5606158" y="1577250"/>
            <a:ext cx="339979" cy="176418"/>
          </a:xfrm>
          <a:custGeom>
            <a:avLst/>
            <a:gdLst>
              <a:gd name="connsiteX0" fmla="*/ 0 w 552951"/>
              <a:gd name="connsiteY0" fmla="*/ 12040 h 167262"/>
              <a:gd name="connsiteX1" fmla="*/ 57150 w 552951"/>
              <a:gd name="connsiteY1" fmla="*/ 69190 h 167262"/>
              <a:gd name="connsiteX2" fmla="*/ 104775 w 552951"/>
              <a:gd name="connsiteY2" fmla="*/ 97765 h 167262"/>
              <a:gd name="connsiteX3" fmla="*/ 161925 w 552951"/>
              <a:gd name="connsiteY3" fmla="*/ 116815 h 167262"/>
              <a:gd name="connsiteX4" fmla="*/ 219075 w 552951"/>
              <a:gd name="connsiteY4" fmla="*/ 145390 h 167262"/>
              <a:gd name="connsiteX5" fmla="*/ 266700 w 552951"/>
              <a:gd name="connsiteY5" fmla="*/ 145390 h 167262"/>
              <a:gd name="connsiteX6" fmla="*/ 361950 w 552951"/>
              <a:gd name="connsiteY6" fmla="*/ 164440 h 167262"/>
              <a:gd name="connsiteX7" fmla="*/ 419100 w 552951"/>
              <a:gd name="connsiteY7" fmla="*/ 164440 h 167262"/>
              <a:gd name="connsiteX8" fmla="*/ 504825 w 552951"/>
              <a:gd name="connsiteY8" fmla="*/ 164440 h 167262"/>
              <a:gd name="connsiteX9" fmla="*/ 552450 w 552951"/>
              <a:gd name="connsiteY9" fmla="*/ 126340 h 167262"/>
              <a:gd name="connsiteX10" fmla="*/ 476250 w 552951"/>
              <a:gd name="connsiteY10" fmla="*/ 88240 h 167262"/>
              <a:gd name="connsiteX11" fmla="*/ 381000 w 552951"/>
              <a:gd name="connsiteY11" fmla="*/ 69190 h 167262"/>
              <a:gd name="connsiteX12" fmla="*/ 295275 w 552951"/>
              <a:gd name="connsiteY12" fmla="*/ 40615 h 167262"/>
              <a:gd name="connsiteX13" fmla="*/ 228600 w 552951"/>
              <a:gd name="connsiteY13" fmla="*/ 31090 h 167262"/>
              <a:gd name="connsiteX14" fmla="*/ 142875 w 552951"/>
              <a:gd name="connsiteY14" fmla="*/ 2515 h 167262"/>
              <a:gd name="connsiteX15" fmla="*/ 57150 w 552951"/>
              <a:gd name="connsiteY15" fmla="*/ 2515 h 167262"/>
              <a:gd name="connsiteX16" fmla="*/ 0 w 552951"/>
              <a:gd name="connsiteY16" fmla="*/ 12040 h 167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52951" h="167262">
                <a:moveTo>
                  <a:pt x="0" y="12040"/>
                </a:moveTo>
                <a:cubicBezTo>
                  <a:pt x="0" y="23152"/>
                  <a:pt x="39688" y="54903"/>
                  <a:pt x="57150" y="69190"/>
                </a:cubicBezTo>
                <a:cubicBezTo>
                  <a:pt x="74612" y="83477"/>
                  <a:pt x="87313" y="89828"/>
                  <a:pt x="104775" y="97765"/>
                </a:cubicBezTo>
                <a:cubicBezTo>
                  <a:pt x="122237" y="105702"/>
                  <a:pt x="142875" y="108878"/>
                  <a:pt x="161925" y="116815"/>
                </a:cubicBezTo>
                <a:cubicBezTo>
                  <a:pt x="180975" y="124752"/>
                  <a:pt x="201612" y="140627"/>
                  <a:pt x="219075" y="145390"/>
                </a:cubicBezTo>
                <a:cubicBezTo>
                  <a:pt x="236538" y="150153"/>
                  <a:pt x="242888" y="142215"/>
                  <a:pt x="266700" y="145390"/>
                </a:cubicBezTo>
                <a:cubicBezTo>
                  <a:pt x="290513" y="148565"/>
                  <a:pt x="336550" y="161265"/>
                  <a:pt x="361950" y="164440"/>
                </a:cubicBezTo>
                <a:cubicBezTo>
                  <a:pt x="387350" y="167615"/>
                  <a:pt x="419100" y="164440"/>
                  <a:pt x="419100" y="164440"/>
                </a:cubicBezTo>
                <a:cubicBezTo>
                  <a:pt x="442912" y="164440"/>
                  <a:pt x="482600" y="170790"/>
                  <a:pt x="504825" y="164440"/>
                </a:cubicBezTo>
                <a:cubicBezTo>
                  <a:pt x="527050" y="158090"/>
                  <a:pt x="557213" y="139040"/>
                  <a:pt x="552450" y="126340"/>
                </a:cubicBezTo>
                <a:cubicBezTo>
                  <a:pt x="547687" y="113640"/>
                  <a:pt x="504825" y="97765"/>
                  <a:pt x="476250" y="88240"/>
                </a:cubicBezTo>
                <a:cubicBezTo>
                  <a:pt x="447675" y="78715"/>
                  <a:pt x="411163" y="77128"/>
                  <a:pt x="381000" y="69190"/>
                </a:cubicBezTo>
                <a:cubicBezTo>
                  <a:pt x="350837" y="61252"/>
                  <a:pt x="320675" y="46965"/>
                  <a:pt x="295275" y="40615"/>
                </a:cubicBezTo>
                <a:cubicBezTo>
                  <a:pt x="269875" y="34265"/>
                  <a:pt x="254000" y="37440"/>
                  <a:pt x="228600" y="31090"/>
                </a:cubicBezTo>
                <a:cubicBezTo>
                  <a:pt x="203200" y="24740"/>
                  <a:pt x="171450" y="7277"/>
                  <a:pt x="142875" y="2515"/>
                </a:cubicBezTo>
                <a:cubicBezTo>
                  <a:pt x="114300" y="-2247"/>
                  <a:pt x="80963" y="927"/>
                  <a:pt x="57150" y="2515"/>
                </a:cubicBezTo>
                <a:cubicBezTo>
                  <a:pt x="33337" y="4103"/>
                  <a:pt x="0" y="928"/>
                  <a:pt x="0" y="12040"/>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2" name="Freeform 64">
            <a:extLst>
              <a:ext uri="{FF2B5EF4-FFF2-40B4-BE49-F238E27FC236}">
                <a16:creationId xmlns:a16="http://schemas.microsoft.com/office/drawing/2014/main" id="{675BD725-8658-43E5-828F-3071B9F2141D}"/>
              </a:ext>
            </a:extLst>
          </p:cNvPr>
          <p:cNvSpPr/>
          <p:nvPr/>
        </p:nvSpPr>
        <p:spPr>
          <a:xfrm rot="20445494">
            <a:off x="4744500" y="1306644"/>
            <a:ext cx="212891" cy="182968"/>
          </a:xfrm>
          <a:custGeom>
            <a:avLst/>
            <a:gdLst>
              <a:gd name="connsiteX0" fmla="*/ 38193 w 212891"/>
              <a:gd name="connsiteY0" fmla="*/ 161 h 182968"/>
              <a:gd name="connsiteX1" fmla="*/ 93 w 212891"/>
              <a:gd name="connsiteY1" fmla="*/ 76361 h 182968"/>
              <a:gd name="connsiteX2" fmla="*/ 28668 w 212891"/>
              <a:gd name="connsiteY2" fmla="*/ 123986 h 182968"/>
              <a:gd name="connsiteX3" fmla="*/ 66768 w 212891"/>
              <a:gd name="connsiteY3" fmla="*/ 162086 h 182968"/>
              <a:gd name="connsiteX4" fmla="*/ 104868 w 212891"/>
              <a:gd name="connsiteY4" fmla="*/ 181136 h 182968"/>
              <a:gd name="connsiteX5" fmla="*/ 152493 w 212891"/>
              <a:gd name="connsiteY5" fmla="*/ 181136 h 182968"/>
              <a:gd name="connsiteX6" fmla="*/ 209643 w 212891"/>
              <a:gd name="connsiteY6" fmla="*/ 171611 h 182968"/>
              <a:gd name="connsiteX7" fmla="*/ 200118 w 212891"/>
              <a:gd name="connsiteY7" fmla="*/ 123986 h 182968"/>
              <a:gd name="connsiteX8" fmla="*/ 152493 w 212891"/>
              <a:gd name="connsiteY8" fmla="*/ 85886 h 182968"/>
              <a:gd name="connsiteX9" fmla="*/ 114393 w 212891"/>
              <a:gd name="connsiteY9" fmla="*/ 57311 h 182968"/>
              <a:gd name="connsiteX10" fmla="*/ 38193 w 212891"/>
              <a:gd name="connsiteY10" fmla="*/ 161 h 1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2891" h="182968">
                <a:moveTo>
                  <a:pt x="38193" y="161"/>
                </a:moveTo>
                <a:cubicBezTo>
                  <a:pt x="19143" y="3336"/>
                  <a:pt x="1680" y="55724"/>
                  <a:pt x="93" y="76361"/>
                </a:cubicBezTo>
                <a:cubicBezTo>
                  <a:pt x="-1494" y="96998"/>
                  <a:pt x="17555" y="109699"/>
                  <a:pt x="28668" y="123986"/>
                </a:cubicBezTo>
                <a:cubicBezTo>
                  <a:pt x="39781" y="138274"/>
                  <a:pt x="54068" y="152561"/>
                  <a:pt x="66768" y="162086"/>
                </a:cubicBezTo>
                <a:cubicBezTo>
                  <a:pt x="79468" y="171611"/>
                  <a:pt x="90581" y="177961"/>
                  <a:pt x="104868" y="181136"/>
                </a:cubicBezTo>
                <a:cubicBezTo>
                  <a:pt x="119155" y="184311"/>
                  <a:pt x="135031" y="182723"/>
                  <a:pt x="152493" y="181136"/>
                </a:cubicBezTo>
                <a:cubicBezTo>
                  <a:pt x="169955" y="179549"/>
                  <a:pt x="201706" y="181136"/>
                  <a:pt x="209643" y="171611"/>
                </a:cubicBezTo>
                <a:cubicBezTo>
                  <a:pt x="217580" y="162086"/>
                  <a:pt x="209643" y="138273"/>
                  <a:pt x="200118" y="123986"/>
                </a:cubicBezTo>
                <a:cubicBezTo>
                  <a:pt x="190593" y="109699"/>
                  <a:pt x="166781" y="96999"/>
                  <a:pt x="152493" y="85886"/>
                </a:cubicBezTo>
                <a:cubicBezTo>
                  <a:pt x="138206" y="74774"/>
                  <a:pt x="131855" y="73186"/>
                  <a:pt x="114393" y="57311"/>
                </a:cubicBezTo>
                <a:cubicBezTo>
                  <a:pt x="96931" y="41436"/>
                  <a:pt x="57243" y="-3014"/>
                  <a:pt x="38193" y="161"/>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3" name="Freeform 62">
            <a:extLst>
              <a:ext uri="{FF2B5EF4-FFF2-40B4-BE49-F238E27FC236}">
                <a16:creationId xmlns:a16="http://schemas.microsoft.com/office/drawing/2014/main" id="{107B276A-1480-4CEF-9639-A4F7206C2612}"/>
              </a:ext>
            </a:extLst>
          </p:cNvPr>
          <p:cNvSpPr/>
          <p:nvPr/>
        </p:nvSpPr>
        <p:spPr>
          <a:xfrm>
            <a:off x="5956044" y="2239020"/>
            <a:ext cx="280290" cy="239092"/>
          </a:xfrm>
          <a:custGeom>
            <a:avLst/>
            <a:gdLst>
              <a:gd name="connsiteX0" fmla="*/ 562 w 314887"/>
              <a:gd name="connsiteY0" fmla="*/ 10977 h 268604"/>
              <a:gd name="connsiteX1" fmla="*/ 95812 w 314887"/>
              <a:gd name="connsiteY1" fmla="*/ 1452 h 268604"/>
              <a:gd name="connsiteX2" fmla="*/ 152962 w 314887"/>
              <a:gd name="connsiteY2" fmla="*/ 20502 h 268604"/>
              <a:gd name="connsiteX3" fmla="*/ 219637 w 314887"/>
              <a:gd name="connsiteY3" fmla="*/ 68127 h 268604"/>
              <a:gd name="connsiteX4" fmla="*/ 267262 w 314887"/>
              <a:gd name="connsiteY4" fmla="*/ 115752 h 268604"/>
              <a:gd name="connsiteX5" fmla="*/ 295837 w 314887"/>
              <a:gd name="connsiteY5" fmla="*/ 153852 h 268604"/>
              <a:gd name="connsiteX6" fmla="*/ 314887 w 314887"/>
              <a:gd name="connsiteY6" fmla="*/ 230052 h 268604"/>
              <a:gd name="connsiteX7" fmla="*/ 295837 w 314887"/>
              <a:gd name="connsiteY7" fmla="*/ 268152 h 268604"/>
              <a:gd name="connsiteX8" fmla="*/ 229162 w 314887"/>
              <a:gd name="connsiteY8" fmla="*/ 249102 h 268604"/>
              <a:gd name="connsiteX9" fmla="*/ 181537 w 314887"/>
              <a:gd name="connsiteY9" fmla="*/ 220527 h 268604"/>
              <a:gd name="connsiteX10" fmla="*/ 124387 w 314887"/>
              <a:gd name="connsiteY10" fmla="*/ 163377 h 268604"/>
              <a:gd name="connsiteX11" fmla="*/ 95812 w 314887"/>
              <a:gd name="connsiteY11" fmla="*/ 134802 h 268604"/>
              <a:gd name="connsiteX12" fmla="*/ 57712 w 314887"/>
              <a:gd name="connsiteY12" fmla="*/ 87177 h 268604"/>
              <a:gd name="connsiteX13" fmla="*/ 562 w 314887"/>
              <a:gd name="connsiteY13" fmla="*/ 10977 h 268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4887" h="268604">
                <a:moveTo>
                  <a:pt x="562" y="10977"/>
                </a:moveTo>
                <a:cubicBezTo>
                  <a:pt x="6912" y="-3311"/>
                  <a:pt x="70412" y="-136"/>
                  <a:pt x="95812" y="1452"/>
                </a:cubicBezTo>
                <a:cubicBezTo>
                  <a:pt x="121212" y="3039"/>
                  <a:pt x="132325" y="9390"/>
                  <a:pt x="152962" y="20502"/>
                </a:cubicBezTo>
                <a:cubicBezTo>
                  <a:pt x="173599" y="31614"/>
                  <a:pt x="200587" y="52252"/>
                  <a:pt x="219637" y="68127"/>
                </a:cubicBezTo>
                <a:cubicBezTo>
                  <a:pt x="238687" y="84002"/>
                  <a:pt x="254562" y="101465"/>
                  <a:pt x="267262" y="115752"/>
                </a:cubicBezTo>
                <a:cubicBezTo>
                  <a:pt x="279962" y="130040"/>
                  <a:pt x="287900" y="134802"/>
                  <a:pt x="295837" y="153852"/>
                </a:cubicBezTo>
                <a:cubicBezTo>
                  <a:pt x="303774" y="172902"/>
                  <a:pt x="314887" y="211002"/>
                  <a:pt x="314887" y="230052"/>
                </a:cubicBezTo>
                <a:cubicBezTo>
                  <a:pt x="314887" y="249102"/>
                  <a:pt x="310124" y="264977"/>
                  <a:pt x="295837" y="268152"/>
                </a:cubicBezTo>
                <a:cubicBezTo>
                  <a:pt x="281550" y="271327"/>
                  <a:pt x="248212" y="257039"/>
                  <a:pt x="229162" y="249102"/>
                </a:cubicBezTo>
                <a:cubicBezTo>
                  <a:pt x="210112" y="241165"/>
                  <a:pt x="198999" y="234814"/>
                  <a:pt x="181537" y="220527"/>
                </a:cubicBezTo>
                <a:cubicBezTo>
                  <a:pt x="164075" y="206240"/>
                  <a:pt x="124387" y="163377"/>
                  <a:pt x="124387" y="163377"/>
                </a:cubicBezTo>
                <a:cubicBezTo>
                  <a:pt x="110100" y="149090"/>
                  <a:pt x="106924" y="147502"/>
                  <a:pt x="95812" y="134802"/>
                </a:cubicBezTo>
                <a:cubicBezTo>
                  <a:pt x="84700" y="122102"/>
                  <a:pt x="71999" y="101464"/>
                  <a:pt x="57712" y="87177"/>
                </a:cubicBezTo>
                <a:cubicBezTo>
                  <a:pt x="43425" y="72890"/>
                  <a:pt x="-5788" y="25265"/>
                  <a:pt x="562" y="10977"/>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4" name="Freeform 62">
            <a:extLst>
              <a:ext uri="{FF2B5EF4-FFF2-40B4-BE49-F238E27FC236}">
                <a16:creationId xmlns:a16="http://schemas.microsoft.com/office/drawing/2014/main" id="{096EBD86-4118-4C11-9613-94D36C0B420F}"/>
              </a:ext>
            </a:extLst>
          </p:cNvPr>
          <p:cNvSpPr/>
          <p:nvPr/>
        </p:nvSpPr>
        <p:spPr>
          <a:xfrm rot="20209412">
            <a:off x="3898468" y="2156222"/>
            <a:ext cx="314887" cy="268604"/>
          </a:xfrm>
          <a:custGeom>
            <a:avLst/>
            <a:gdLst>
              <a:gd name="connsiteX0" fmla="*/ 562 w 314887"/>
              <a:gd name="connsiteY0" fmla="*/ 10977 h 268604"/>
              <a:gd name="connsiteX1" fmla="*/ 95812 w 314887"/>
              <a:gd name="connsiteY1" fmla="*/ 1452 h 268604"/>
              <a:gd name="connsiteX2" fmla="*/ 152962 w 314887"/>
              <a:gd name="connsiteY2" fmla="*/ 20502 h 268604"/>
              <a:gd name="connsiteX3" fmla="*/ 219637 w 314887"/>
              <a:gd name="connsiteY3" fmla="*/ 68127 h 268604"/>
              <a:gd name="connsiteX4" fmla="*/ 267262 w 314887"/>
              <a:gd name="connsiteY4" fmla="*/ 115752 h 268604"/>
              <a:gd name="connsiteX5" fmla="*/ 295837 w 314887"/>
              <a:gd name="connsiteY5" fmla="*/ 153852 h 268604"/>
              <a:gd name="connsiteX6" fmla="*/ 314887 w 314887"/>
              <a:gd name="connsiteY6" fmla="*/ 230052 h 268604"/>
              <a:gd name="connsiteX7" fmla="*/ 295837 w 314887"/>
              <a:gd name="connsiteY7" fmla="*/ 268152 h 268604"/>
              <a:gd name="connsiteX8" fmla="*/ 229162 w 314887"/>
              <a:gd name="connsiteY8" fmla="*/ 249102 h 268604"/>
              <a:gd name="connsiteX9" fmla="*/ 181537 w 314887"/>
              <a:gd name="connsiteY9" fmla="*/ 220527 h 268604"/>
              <a:gd name="connsiteX10" fmla="*/ 124387 w 314887"/>
              <a:gd name="connsiteY10" fmla="*/ 163377 h 268604"/>
              <a:gd name="connsiteX11" fmla="*/ 95812 w 314887"/>
              <a:gd name="connsiteY11" fmla="*/ 134802 h 268604"/>
              <a:gd name="connsiteX12" fmla="*/ 57712 w 314887"/>
              <a:gd name="connsiteY12" fmla="*/ 87177 h 268604"/>
              <a:gd name="connsiteX13" fmla="*/ 562 w 314887"/>
              <a:gd name="connsiteY13" fmla="*/ 10977 h 268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4887" h="268604">
                <a:moveTo>
                  <a:pt x="562" y="10977"/>
                </a:moveTo>
                <a:cubicBezTo>
                  <a:pt x="6912" y="-3311"/>
                  <a:pt x="70412" y="-136"/>
                  <a:pt x="95812" y="1452"/>
                </a:cubicBezTo>
                <a:cubicBezTo>
                  <a:pt x="121212" y="3039"/>
                  <a:pt x="132325" y="9390"/>
                  <a:pt x="152962" y="20502"/>
                </a:cubicBezTo>
                <a:cubicBezTo>
                  <a:pt x="173599" y="31614"/>
                  <a:pt x="200587" y="52252"/>
                  <a:pt x="219637" y="68127"/>
                </a:cubicBezTo>
                <a:cubicBezTo>
                  <a:pt x="238687" y="84002"/>
                  <a:pt x="254562" y="101465"/>
                  <a:pt x="267262" y="115752"/>
                </a:cubicBezTo>
                <a:cubicBezTo>
                  <a:pt x="279962" y="130040"/>
                  <a:pt x="287900" y="134802"/>
                  <a:pt x="295837" y="153852"/>
                </a:cubicBezTo>
                <a:cubicBezTo>
                  <a:pt x="303774" y="172902"/>
                  <a:pt x="314887" y="211002"/>
                  <a:pt x="314887" y="230052"/>
                </a:cubicBezTo>
                <a:cubicBezTo>
                  <a:pt x="314887" y="249102"/>
                  <a:pt x="310124" y="264977"/>
                  <a:pt x="295837" y="268152"/>
                </a:cubicBezTo>
                <a:cubicBezTo>
                  <a:pt x="281550" y="271327"/>
                  <a:pt x="248212" y="257039"/>
                  <a:pt x="229162" y="249102"/>
                </a:cubicBezTo>
                <a:cubicBezTo>
                  <a:pt x="210112" y="241165"/>
                  <a:pt x="198999" y="234814"/>
                  <a:pt x="181537" y="220527"/>
                </a:cubicBezTo>
                <a:cubicBezTo>
                  <a:pt x="164075" y="206240"/>
                  <a:pt x="124387" y="163377"/>
                  <a:pt x="124387" y="163377"/>
                </a:cubicBezTo>
                <a:cubicBezTo>
                  <a:pt x="110100" y="149090"/>
                  <a:pt x="106924" y="147502"/>
                  <a:pt x="95812" y="134802"/>
                </a:cubicBezTo>
                <a:cubicBezTo>
                  <a:pt x="84700" y="122102"/>
                  <a:pt x="71999" y="101464"/>
                  <a:pt x="57712" y="87177"/>
                </a:cubicBezTo>
                <a:cubicBezTo>
                  <a:pt x="43425" y="72890"/>
                  <a:pt x="-5788" y="25265"/>
                  <a:pt x="562" y="10977"/>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72" name="Freeform 62">
            <a:extLst>
              <a:ext uri="{FF2B5EF4-FFF2-40B4-BE49-F238E27FC236}">
                <a16:creationId xmlns:a16="http://schemas.microsoft.com/office/drawing/2014/main" id="{D07AE7F3-D6E5-4A99-A689-3F38910720CE}"/>
              </a:ext>
            </a:extLst>
          </p:cNvPr>
          <p:cNvSpPr/>
          <p:nvPr/>
        </p:nvSpPr>
        <p:spPr>
          <a:xfrm rot="19500000">
            <a:off x="4743634" y="1786767"/>
            <a:ext cx="247412" cy="211047"/>
          </a:xfrm>
          <a:custGeom>
            <a:avLst/>
            <a:gdLst>
              <a:gd name="connsiteX0" fmla="*/ 562 w 314887"/>
              <a:gd name="connsiteY0" fmla="*/ 10977 h 268604"/>
              <a:gd name="connsiteX1" fmla="*/ 95812 w 314887"/>
              <a:gd name="connsiteY1" fmla="*/ 1452 h 268604"/>
              <a:gd name="connsiteX2" fmla="*/ 152962 w 314887"/>
              <a:gd name="connsiteY2" fmla="*/ 20502 h 268604"/>
              <a:gd name="connsiteX3" fmla="*/ 219637 w 314887"/>
              <a:gd name="connsiteY3" fmla="*/ 68127 h 268604"/>
              <a:gd name="connsiteX4" fmla="*/ 267262 w 314887"/>
              <a:gd name="connsiteY4" fmla="*/ 115752 h 268604"/>
              <a:gd name="connsiteX5" fmla="*/ 295837 w 314887"/>
              <a:gd name="connsiteY5" fmla="*/ 153852 h 268604"/>
              <a:gd name="connsiteX6" fmla="*/ 314887 w 314887"/>
              <a:gd name="connsiteY6" fmla="*/ 230052 h 268604"/>
              <a:gd name="connsiteX7" fmla="*/ 295837 w 314887"/>
              <a:gd name="connsiteY7" fmla="*/ 268152 h 268604"/>
              <a:gd name="connsiteX8" fmla="*/ 229162 w 314887"/>
              <a:gd name="connsiteY8" fmla="*/ 249102 h 268604"/>
              <a:gd name="connsiteX9" fmla="*/ 181537 w 314887"/>
              <a:gd name="connsiteY9" fmla="*/ 220527 h 268604"/>
              <a:gd name="connsiteX10" fmla="*/ 124387 w 314887"/>
              <a:gd name="connsiteY10" fmla="*/ 163377 h 268604"/>
              <a:gd name="connsiteX11" fmla="*/ 95812 w 314887"/>
              <a:gd name="connsiteY11" fmla="*/ 134802 h 268604"/>
              <a:gd name="connsiteX12" fmla="*/ 57712 w 314887"/>
              <a:gd name="connsiteY12" fmla="*/ 87177 h 268604"/>
              <a:gd name="connsiteX13" fmla="*/ 562 w 314887"/>
              <a:gd name="connsiteY13" fmla="*/ 10977 h 268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4887" h="268604">
                <a:moveTo>
                  <a:pt x="562" y="10977"/>
                </a:moveTo>
                <a:cubicBezTo>
                  <a:pt x="6912" y="-3311"/>
                  <a:pt x="70412" y="-136"/>
                  <a:pt x="95812" y="1452"/>
                </a:cubicBezTo>
                <a:cubicBezTo>
                  <a:pt x="121212" y="3039"/>
                  <a:pt x="132325" y="9390"/>
                  <a:pt x="152962" y="20502"/>
                </a:cubicBezTo>
                <a:cubicBezTo>
                  <a:pt x="173599" y="31614"/>
                  <a:pt x="200587" y="52252"/>
                  <a:pt x="219637" y="68127"/>
                </a:cubicBezTo>
                <a:cubicBezTo>
                  <a:pt x="238687" y="84002"/>
                  <a:pt x="254562" y="101465"/>
                  <a:pt x="267262" y="115752"/>
                </a:cubicBezTo>
                <a:cubicBezTo>
                  <a:pt x="279962" y="130040"/>
                  <a:pt x="287900" y="134802"/>
                  <a:pt x="295837" y="153852"/>
                </a:cubicBezTo>
                <a:cubicBezTo>
                  <a:pt x="303774" y="172902"/>
                  <a:pt x="314887" y="211002"/>
                  <a:pt x="314887" y="230052"/>
                </a:cubicBezTo>
                <a:cubicBezTo>
                  <a:pt x="314887" y="249102"/>
                  <a:pt x="310124" y="264977"/>
                  <a:pt x="295837" y="268152"/>
                </a:cubicBezTo>
                <a:cubicBezTo>
                  <a:pt x="281550" y="271327"/>
                  <a:pt x="248212" y="257039"/>
                  <a:pt x="229162" y="249102"/>
                </a:cubicBezTo>
                <a:cubicBezTo>
                  <a:pt x="210112" y="241165"/>
                  <a:pt x="198999" y="234814"/>
                  <a:pt x="181537" y="220527"/>
                </a:cubicBezTo>
                <a:cubicBezTo>
                  <a:pt x="164075" y="206240"/>
                  <a:pt x="124387" y="163377"/>
                  <a:pt x="124387" y="163377"/>
                </a:cubicBezTo>
                <a:cubicBezTo>
                  <a:pt x="110100" y="149090"/>
                  <a:pt x="106924" y="147502"/>
                  <a:pt x="95812" y="134802"/>
                </a:cubicBezTo>
                <a:cubicBezTo>
                  <a:pt x="84700" y="122102"/>
                  <a:pt x="71999" y="101464"/>
                  <a:pt x="57712" y="87177"/>
                </a:cubicBezTo>
                <a:cubicBezTo>
                  <a:pt x="43425" y="72890"/>
                  <a:pt x="-5788" y="25265"/>
                  <a:pt x="562" y="10977"/>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03" name="Freeform 16">
            <a:extLst>
              <a:ext uri="{FF2B5EF4-FFF2-40B4-BE49-F238E27FC236}">
                <a16:creationId xmlns:a16="http://schemas.microsoft.com/office/drawing/2014/main" id="{DFE6D874-CA86-4E49-81B8-DD994F7F229E}"/>
              </a:ext>
            </a:extLst>
          </p:cNvPr>
          <p:cNvSpPr/>
          <p:nvPr/>
        </p:nvSpPr>
        <p:spPr>
          <a:xfrm>
            <a:off x="-306230" y="1300304"/>
            <a:ext cx="534543" cy="2146190"/>
          </a:xfrm>
          <a:custGeom>
            <a:avLst/>
            <a:gdLst>
              <a:gd name="connsiteX0" fmla="*/ 304800 w 304800"/>
              <a:gd name="connsiteY0" fmla="*/ 885825 h 885825"/>
              <a:gd name="connsiteX1" fmla="*/ 285750 w 304800"/>
              <a:gd name="connsiteY1" fmla="*/ 819150 h 885825"/>
              <a:gd name="connsiteX2" fmla="*/ 266700 w 304800"/>
              <a:gd name="connsiteY2" fmla="*/ 704850 h 885825"/>
              <a:gd name="connsiteX3" fmla="*/ 247650 w 304800"/>
              <a:gd name="connsiteY3" fmla="*/ 647700 h 885825"/>
              <a:gd name="connsiteX4" fmla="*/ 219075 w 304800"/>
              <a:gd name="connsiteY4" fmla="*/ 552450 h 885825"/>
              <a:gd name="connsiteX5" fmla="*/ 180975 w 304800"/>
              <a:gd name="connsiteY5" fmla="*/ 476250 h 885825"/>
              <a:gd name="connsiteX6" fmla="*/ 171450 w 304800"/>
              <a:gd name="connsiteY6" fmla="*/ 371475 h 885825"/>
              <a:gd name="connsiteX7" fmla="*/ 142875 w 304800"/>
              <a:gd name="connsiteY7" fmla="*/ 304800 h 885825"/>
              <a:gd name="connsiteX8" fmla="*/ 85725 w 304800"/>
              <a:gd name="connsiteY8" fmla="*/ 200025 h 885825"/>
              <a:gd name="connsiteX9" fmla="*/ 38100 w 304800"/>
              <a:gd name="connsiteY9" fmla="*/ 123825 h 885825"/>
              <a:gd name="connsiteX10" fmla="*/ 0 w 304800"/>
              <a:gd name="connsiteY10" fmla="*/ 0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4800" h="885825">
                <a:moveTo>
                  <a:pt x="304800" y="885825"/>
                </a:moveTo>
                <a:cubicBezTo>
                  <a:pt x="298450" y="867568"/>
                  <a:pt x="292100" y="849312"/>
                  <a:pt x="285750" y="819150"/>
                </a:cubicBezTo>
                <a:cubicBezTo>
                  <a:pt x="279400" y="788988"/>
                  <a:pt x="273050" y="733425"/>
                  <a:pt x="266700" y="704850"/>
                </a:cubicBezTo>
                <a:cubicBezTo>
                  <a:pt x="260350" y="676275"/>
                  <a:pt x="255587" y="673100"/>
                  <a:pt x="247650" y="647700"/>
                </a:cubicBezTo>
                <a:cubicBezTo>
                  <a:pt x="239713" y="622300"/>
                  <a:pt x="230187" y="581025"/>
                  <a:pt x="219075" y="552450"/>
                </a:cubicBezTo>
                <a:cubicBezTo>
                  <a:pt x="207963" y="523875"/>
                  <a:pt x="188913" y="506413"/>
                  <a:pt x="180975" y="476250"/>
                </a:cubicBezTo>
                <a:cubicBezTo>
                  <a:pt x="173037" y="446087"/>
                  <a:pt x="177800" y="400050"/>
                  <a:pt x="171450" y="371475"/>
                </a:cubicBezTo>
                <a:cubicBezTo>
                  <a:pt x="165100" y="342900"/>
                  <a:pt x="157162" y="333375"/>
                  <a:pt x="142875" y="304800"/>
                </a:cubicBezTo>
                <a:cubicBezTo>
                  <a:pt x="128588" y="276225"/>
                  <a:pt x="103187" y="230187"/>
                  <a:pt x="85725" y="200025"/>
                </a:cubicBezTo>
                <a:cubicBezTo>
                  <a:pt x="68263" y="169863"/>
                  <a:pt x="52387" y="157162"/>
                  <a:pt x="38100" y="123825"/>
                </a:cubicBezTo>
                <a:cubicBezTo>
                  <a:pt x="23813" y="90488"/>
                  <a:pt x="11906" y="45244"/>
                  <a:pt x="0" y="0"/>
                </a:cubicBezTo>
              </a:path>
            </a:pathLst>
          </a:custGeom>
          <a:ln w="762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7" name="Freeform 17">
            <a:extLst>
              <a:ext uri="{FF2B5EF4-FFF2-40B4-BE49-F238E27FC236}">
                <a16:creationId xmlns:a16="http://schemas.microsoft.com/office/drawing/2014/main" id="{F52979B7-C477-4E5E-B820-D0519A21D703}"/>
              </a:ext>
            </a:extLst>
          </p:cNvPr>
          <p:cNvSpPr/>
          <p:nvPr/>
        </p:nvSpPr>
        <p:spPr>
          <a:xfrm>
            <a:off x="-5550" y="3769577"/>
            <a:ext cx="718292" cy="484624"/>
          </a:xfrm>
          <a:custGeom>
            <a:avLst/>
            <a:gdLst>
              <a:gd name="connsiteX0" fmla="*/ 409575 w 409575"/>
              <a:gd name="connsiteY0" fmla="*/ 0 h 200025"/>
              <a:gd name="connsiteX1" fmla="*/ 342900 w 409575"/>
              <a:gd name="connsiteY1" fmla="*/ 38100 h 200025"/>
              <a:gd name="connsiteX2" fmla="*/ 257175 w 409575"/>
              <a:gd name="connsiteY2" fmla="*/ 57150 h 200025"/>
              <a:gd name="connsiteX3" fmla="*/ 209550 w 409575"/>
              <a:gd name="connsiteY3" fmla="*/ 85725 h 200025"/>
              <a:gd name="connsiteX4" fmla="*/ 152400 w 409575"/>
              <a:gd name="connsiteY4" fmla="*/ 114300 h 200025"/>
              <a:gd name="connsiteX5" fmla="*/ 47625 w 409575"/>
              <a:gd name="connsiteY5" fmla="*/ 161925 h 200025"/>
              <a:gd name="connsiteX6" fmla="*/ 0 w 409575"/>
              <a:gd name="connsiteY6" fmla="*/ 200025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9575" h="200025">
                <a:moveTo>
                  <a:pt x="409575" y="0"/>
                </a:moveTo>
                <a:cubicBezTo>
                  <a:pt x="388937" y="14287"/>
                  <a:pt x="368300" y="28575"/>
                  <a:pt x="342900" y="38100"/>
                </a:cubicBezTo>
                <a:cubicBezTo>
                  <a:pt x="317500" y="47625"/>
                  <a:pt x="279400" y="49213"/>
                  <a:pt x="257175" y="57150"/>
                </a:cubicBezTo>
                <a:cubicBezTo>
                  <a:pt x="234950" y="65088"/>
                  <a:pt x="227012" y="76200"/>
                  <a:pt x="209550" y="85725"/>
                </a:cubicBezTo>
                <a:cubicBezTo>
                  <a:pt x="192087" y="95250"/>
                  <a:pt x="179387" y="101600"/>
                  <a:pt x="152400" y="114300"/>
                </a:cubicBezTo>
                <a:cubicBezTo>
                  <a:pt x="125413" y="127000"/>
                  <a:pt x="73025" y="147638"/>
                  <a:pt x="47625" y="161925"/>
                </a:cubicBezTo>
                <a:cubicBezTo>
                  <a:pt x="22225" y="176212"/>
                  <a:pt x="11112" y="188118"/>
                  <a:pt x="0" y="200025"/>
                </a:cubicBezTo>
              </a:path>
            </a:pathLst>
          </a:custGeom>
          <a:ln w="762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8" name="Freeform 18">
            <a:extLst>
              <a:ext uri="{FF2B5EF4-FFF2-40B4-BE49-F238E27FC236}">
                <a16:creationId xmlns:a16="http://schemas.microsoft.com/office/drawing/2014/main" id="{D580017B-E53E-4EED-B2E6-9C86D363370C}"/>
              </a:ext>
            </a:extLst>
          </p:cNvPr>
          <p:cNvSpPr/>
          <p:nvPr/>
        </p:nvSpPr>
        <p:spPr>
          <a:xfrm>
            <a:off x="-155890" y="3031103"/>
            <a:ext cx="659510" cy="853861"/>
          </a:xfrm>
          <a:custGeom>
            <a:avLst/>
            <a:gdLst>
              <a:gd name="connsiteX0" fmla="*/ 371475 w 376057"/>
              <a:gd name="connsiteY0" fmla="*/ 0 h 352425"/>
              <a:gd name="connsiteX1" fmla="*/ 371475 w 376057"/>
              <a:gd name="connsiteY1" fmla="*/ 76200 h 352425"/>
              <a:gd name="connsiteX2" fmla="*/ 323850 w 376057"/>
              <a:gd name="connsiteY2" fmla="*/ 114300 h 352425"/>
              <a:gd name="connsiteX3" fmla="*/ 285750 w 376057"/>
              <a:gd name="connsiteY3" fmla="*/ 152400 h 352425"/>
              <a:gd name="connsiteX4" fmla="*/ 209550 w 376057"/>
              <a:gd name="connsiteY4" fmla="*/ 200025 h 352425"/>
              <a:gd name="connsiteX5" fmla="*/ 152400 w 376057"/>
              <a:gd name="connsiteY5" fmla="*/ 247650 h 352425"/>
              <a:gd name="connsiteX6" fmla="*/ 57150 w 376057"/>
              <a:gd name="connsiteY6" fmla="*/ 285750 h 352425"/>
              <a:gd name="connsiteX7" fmla="*/ 0 w 376057"/>
              <a:gd name="connsiteY7" fmla="*/ 352425 h 352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6057" h="352425">
                <a:moveTo>
                  <a:pt x="371475" y="0"/>
                </a:moveTo>
                <a:cubicBezTo>
                  <a:pt x="375443" y="28575"/>
                  <a:pt x="379412" y="57150"/>
                  <a:pt x="371475" y="76200"/>
                </a:cubicBezTo>
                <a:cubicBezTo>
                  <a:pt x="363538" y="95250"/>
                  <a:pt x="338137" y="101600"/>
                  <a:pt x="323850" y="114300"/>
                </a:cubicBezTo>
                <a:cubicBezTo>
                  <a:pt x="309562" y="127000"/>
                  <a:pt x="304800" y="138113"/>
                  <a:pt x="285750" y="152400"/>
                </a:cubicBezTo>
                <a:cubicBezTo>
                  <a:pt x="266700" y="166688"/>
                  <a:pt x="231775" y="184150"/>
                  <a:pt x="209550" y="200025"/>
                </a:cubicBezTo>
                <a:cubicBezTo>
                  <a:pt x="187325" y="215900"/>
                  <a:pt x="177800" y="233363"/>
                  <a:pt x="152400" y="247650"/>
                </a:cubicBezTo>
                <a:cubicBezTo>
                  <a:pt x="127000" y="261937"/>
                  <a:pt x="82550" y="268287"/>
                  <a:pt x="57150" y="285750"/>
                </a:cubicBezTo>
                <a:cubicBezTo>
                  <a:pt x="31750" y="303213"/>
                  <a:pt x="15875" y="327819"/>
                  <a:pt x="0" y="352425"/>
                </a:cubicBezTo>
              </a:path>
            </a:pathLst>
          </a:custGeom>
          <a:ln w="762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 name="Rectangle 1">
            <a:extLst>
              <a:ext uri="{FF2B5EF4-FFF2-40B4-BE49-F238E27FC236}">
                <a16:creationId xmlns:a16="http://schemas.microsoft.com/office/drawing/2014/main" id="{88AA3AD0-ED7E-491C-B6FB-6C3A230C02C9}"/>
              </a:ext>
            </a:extLst>
          </p:cNvPr>
          <p:cNvSpPr/>
          <p:nvPr/>
        </p:nvSpPr>
        <p:spPr>
          <a:xfrm>
            <a:off x="7710544" y="1705789"/>
            <a:ext cx="4875601" cy="136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FF00"/>
                </a:solidFill>
                <a:effectLst/>
                <a:uLnTx/>
                <a:uFillTx/>
                <a:latin typeface="Arial"/>
                <a:ea typeface="+mn-ea"/>
                <a:cs typeface="+mn-cs"/>
              </a:rPr>
              <a:t>Effective Therapy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FF00"/>
                </a:solidFill>
                <a:effectLst/>
                <a:uLnTx/>
                <a:uFillTx/>
                <a:latin typeface="Arial"/>
                <a:ea typeface="+mn-ea"/>
                <a:cs typeface="+mn-cs"/>
              </a:rPr>
              <a:t>Stops Progression </a:t>
            </a:r>
          </a:p>
        </p:txBody>
      </p:sp>
      <p:cxnSp>
        <p:nvCxnSpPr>
          <p:cNvPr id="22" name="Straight Arrow Connector 21">
            <a:extLst>
              <a:ext uri="{FF2B5EF4-FFF2-40B4-BE49-F238E27FC236}">
                <a16:creationId xmlns:a16="http://schemas.microsoft.com/office/drawing/2014/main" id="{123A5CC2-707C-42C1-962F-B45D3DA07D12}"/>
              </a:ext>
            </a:extLst>
          </p:cNvPr>
          <p:cNvCxnSpPr>
            <a:cxnSpLocks/>
          </p:cNvCxnSpPr>
          <p:nvPr/>
        </p:nvCxnSpPr>
        <p:spPr>
          <a:xfrm flipH="1">
            <a:off x="6775221" y="2475952"/>
            <a:ext cx="1473834" cy="0"/>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8473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fade">
                                      <p:cBhvr>
                                        <p:cTn id="10" dur="500"/>
                                        <p:tgtEl>
                                          <p:spTgt spid="2">
                                            <p:txEl>
                                              <p:pRg st="1" end="1"/>
                                            </p:txEl>
                                          </p:spTgt>
                                        </p:tgtEl>
                                      </p:cBhvr>
                                    </p:animEffect>
                                  </p:childTnLst>
                                </p:cTn>
                              </p:par>
                            </p:childTnLst>
                          </p:cTn>
                        </p:par>
                        <p:par>
                          <p:cTn id="11" fill="hold">
                            <p:stCondLst>
                              <p:cond delay="500"/>
                            </p:stCondLst>
                            <p:childTnLst>
                              <p:par>
                                <p:cTn id="12" presetID="22" presetClass="entr" presetSubtype="2" fill="hold" nodeType="after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wipe(right)">
                                      <p:cBhvr>
                                        <p:cTn id="1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820A8C9-741A-40F6-988B-DFE8439C2D8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568" b="91028" l="1661" r="92251">
                        <a14:foregroundMark x1="80996" y1="8157" x2="80996" y2="8157"/>
                        <a14:foregroundMark x1="27491" y1="32300" x2="27491" y2="32300"/>
                        <a14:foregroundMark x1="19188" y1="37520" x2="19188" y2="37520"/>
                        <a14:foregroundMark x1="16790" y1="39478" x2="16790" y2="39478"/>
                        <a14:foregroundMark x1="15683" y1="40294" x2="15683" y2="40294"/>
                        <a14:foregroundMark x1="16421" y1="41925" x2="12362" y2="55139"/>
                        <a14:foregroundMark x1="9410" y1="45840" x2="3321" y2="56117"/>
                        <a14:foregroundMark x1="1845" y1="59217" x2="1845" y2="59217"/>
                        <a14:foregroundMark x1="20849" y1="44209" x2="16974" y2="50897"/>
                        <a14:foregroundMark x1="14391" y1="66069" x2="15129" y2="69494"/>
                        <a14:foregroundMark x1="14022" y1="70962" x2="14022" y2="70962"/>
                        <a14:foregroundMark x1="12546" y1="71941" x2="12546" y2="71941"/>
                        <a14:foregroundMark x1="12362" y1="75367" x2="12362" y2="75367"/>
                        <a14:foregroundMark x1="14207" y1="78467" x2="14207" y2="78467"/>
                        <a14:foregroundMark x1="10701" y1="79608" x2="10701" y2="79608"/>
                        <a14:foregroundMark x1="10148" y1="84176" x2="10148" y2="84176"/>
                        <a14:foregroundMark x1="9963" y1="86786" x2="9963" y2="86786"/>
                        <a14:foregroundMark x1="8856" y1="90865" x2="8856" y2="90865"/>
                        <a14:foregroundMark x1="8487" y1="69821" x2="8487" y2="69821"/>
                        <a14:foregroundMark x1="29151" y1="49429" x2="29151" y2="49429"/>
                        <a14:foregroundMark x1="32288" y1="55954" x2="32288" y2="55954"/>
                        <a14:foregroundMark x1="21402" y1="72757" x2="21402" y2="72757"/>
                        <a14:foregroundMark x1="23063" y1="68515" x2="23063" y2="68515"/>
                        <a14:foregroundMark x1="24539" y1="63622" x2="24539" y2="63622"/>
                        <a14:foregroundMark x1="26015" y1="60685" x2="26015" y2="60685"/>
                        <a14:foregroundMark x1="24908" y1="57912" x2="24908" y2="57912"/>
                        <a14:foregroundMark x1="24723" y1="44209" x2="24723" y2="44209"/>
                        <a14:foregroundMark x1="32841" y1="35563" x2="32841" y2="35563"/>
                        <a14:foregroundMark x1="43911" y1="50245" x2="43911" y2="50245"/>
                        <a14:foregroundMark x1="52030" y1="56117" x2="52030" y2="56117"/>
                        <a14:foregroundMark x1="51292" y1="53834" x2="51292" y2="53834"/>
                        <a14:foregroundMark x1="49077" y1="47471" x2="49077" y2="47471"/>
                        <a14:foregroundMark x1="41882" y1="87276" x2="41882" y2="87276"/>
                        <a14:foregroundMark x1="24354" y1="91028" x2="24354" y2="91028"/>
                        <a14:foregroundMark x1="21033" y1="90538" x2="21033" y2="90538"/>
                        <a14:foregroundMark x1="32288" y1="83687" x2="32288" y2="83687"/>
                        <a14:foregroundMark x1="36347" y1="83524" x2="36347" y2="83524"/>
                        <a14:foregroundMark x1="43727" y1="83034" x2="43911" y2="82545"/>
                        <a14:foregroundMark x1="43911" y1="78956" x2="43911" y2="78956"/>
                        <a14:foregroundMark x1="43173" y1="81566" x2="43173" y2="81566"/>
                        <a14:foregroundMark x1="44465" y1="75856" x2="44465" y2="75856"/>
                        <a14:foregroundMark x1="60332" y1="66721" x2="60332" y2="66721"/>
                        <a14:foregroundMark x1="52952" y1="78630" x2="52952" y2="78140"/>
                        <a14:foregroundMark x1="66236" y1="67210" x2="66236" y2="67210"/>
                        <a14:foregroundMark x1="92251" y1="65905" x2="92251" y2="65905"/>
                        <a14:foregroundMark x1="78413" y1="76672" x2="78413" y2="76672"/>
                        <a14:foregroundMark x1="79520" y1="4568" x2="79520" y2="4568"/>
                      </a14:backgroundRemoval>
                    </a14:imgEffect>
                  </a14:imgLayer>
                </a14:imgProps>
              </a:ext>
            </a:extLst>
          </a:blip>
          <a:stretch>
            <a:fillRect/>
          </a:stretch>
        </p:blipFill>
        <p:spPr>
          <a:xfrm>
            <a:off x="3657600" y="1260746"/>
            <a:ext cx="4724400" cy="5343278"/>
          </a:xfrm>
          <a:prstGeom prst="rect">
            <a:avLst/>
          </a:prstGeom>
        </p:spPr>
      </p:pic>
      <p:sp>
        <p:nvSpPr>
          <p:cNvPr id="4" name="Title 5">
            <a:extLst>
              <a:ext uri="{FF2B5EF4-FFF2-40B4-BE49-F238E27FC236}">
                <a16:creationId xmlns:a16="http://schemas.microsoft.com/office/drawing/2014/main" id="{1C50E762-F467-4BF0-97C1-67EE263DAB02}"/>
              </a:ext>
            </a:extLst>
          </p:cNvPr>
          <p:cNvSpPr>
            <a:spLocks noGrp="1"/>
          </p:cNvSpPr>
          <p:nvPr>
            <p:ph type="title"/>
          </p:nvPr>
        </p:nvSpPr>
        <p:spPr>
          <a:xfrm>
            <a:off x="2057400" y="152400"/>
            <a:ext cx="7886700" cy="994172"/>
          </a:xfrm>
        </p:spPr>
        <p:txBody>
          <a:bodyPr/>
          <a:lstStyle/>
          <a:p>
            <a:r>
              <a:rPr lang="en-US" sz="4000" dirty="0"/>
              <a:t>70 </a:t>
            </a:r>
            <a:r>
              <a:rPr lang="en-US" sz="4000" dirty="0" err="1"/>
              <a:t>yo</a:t>
            </a:r>
            <a:r>
              <a:rPr lang="en-US" sz="4000" dirty="0"/>
              <a:t> MD after 20 years of aggressive statin therapy</a:t>
            </a:r>
          </a:p>
        </p:txBody>
      </p:sp>
      <p:sp>
        <p:nvSpPr>
          <p:cNvPr id="5" name="Oval 4">
            <a:extLst>
              <a:ext uri="{FF2B5EF4-FFF2-40B4-BE49-F238E27FC236}">
                <a16:creationId xmlns:a16="http://schemas.microsoft.com/office/drawing/2014/main" id="{761A15C9-A7F9-97AA-198B-7A142ADF1C6B}"/>
              </a:ext>
            </a:extLst>
          </p:cNvPr>
          <p:cNvSpPr/>
          <p:nvPr/>
        </p:nvSpPr>
        <p:spPr>
          <a:xfrm rot="20569451">
            <a:off x="4783229" y="2429869"/>
            <a:ext cx="2015945" cy="702864"/>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6" name="Oval 5">
            <a:extLst>
              <a:ext uri="{FF2B5EF4-FFF2-40B4-BE49-F238E27FC236}">
                <a16:creationId xmlns:a16="http://schemas.microsoft.com/office/drawing/2014/main" id="{7FB20ACC-9872-E2A5-1AEC-EECB90D3E0F3}"/>
              </a:ext>
            </a:extLst>
          </p:cNvPr>
          <p:cNvSpPr/>
          <p:nvPr/>
        </p:nvSpPr>
        <p:spPr>
          <a:xfrm rot="17698077">
            <a:off x="2624775" y="3618090"/>
            <a:ext cx="3457971" cy="1923490"/>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7" name="Oval 6">
            <a:extLst>
              <a:ext uri="{FF2B5EF4-FFF2-40B4-BE49-F238E27FC236}">
                <a16:creationId xmlns:a16="http://schemas.microsoft.com/office/drawing/2014/main" id="{44BD57E3-13A2-3B33-4574-3FDDBA681450}"/>
              </a:ext>
            </a:extLst>
          </p:cNvPr>
          <p:cNvSpPr/>
          <p:nvPr/>
        </p:nvSpPr>
        <p:spPr>
          <a:xfrm rot="15129206">
            <a:off x="5930473" y="3810380"/>
            <a:ext cx="2578103" cy="1142242"/>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8" name="Oval 7">
            <a:extLst>
              <a:ext uri="{FF2B5EF4-FFF2-40B4-BE49-F238E27FC236}">
                <a16:creationId xmlns:a16="http://schemas.microsoft.com/office/drawing/2014/main" id="{9DFDE15F-91F7-9CDC-1B69-DD192FA4C01E}"/>
              </a:ext>
            </a:extLst>
          </p:cNvPr>
          <p:cNvSpPr/>
          <p:nvPr/>
        </p:nvSpPr>
        <p:spPr>
          <a:xfrm rot="20889372">
            <a:off x="4355682" y="4869094"/>
            <a:ext cx="3092889" cy="1630827"/>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39373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par>
                                <p:cTn id="13" presetID="22" presetClass="entr" presetSubtype="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up)">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childTnLst>
                                    <p:animEffect transition="out" filter="fade">
                                      <p:cBhvr>
                                        <p:cTn id="19" dur="500"/>
                                        <p:tgtEl>
                                          <p:spTgt spid="6"/>
                                        </p:tgtEl>
                                      </p:cBhvr>
                                    </p:animEffect>
                                    <p:set>
                                      <p:cBhvr>
                                        <p:cTn id="20" dur="1" fill="hold">
                                          <p:stCondLst>
                                            <p:cond delay="499"/>
                                          </p:stCondLst>
                                        </p:cTn>
                                        <p:tgtEl>
                                          <p:spTgt spid="6"/>
                                        </p:tgtEl>
                                        <p:attrNameLst>
                                          <p:attrName>style.visibility</p:attrName>
                                        </p:attrNameLst>
                                      </p:cBhvr>
                                      <p:to>
                                        <p:strVal val="hidden"/>
                                      </p:to>
                                    </p:set>
                                  </p:childTnLst>
                                </p:cTn>
                              </p:par>
                              <p:par>
                                <p:cTn id="21" presetID="22" presetClass="entr" presetSubtype="1"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up)">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grpId="1" nodeType="clickEffect">
                                  <p:stCondLst>
                                    <p:cond delay="0"/>
                                  </p:stCondLst>
                                  <p:childTnLst>
                                    <p:animEffect transition="out" filter="fade">
                                      <p:cBhvr>
                                        <p:cTn id="27" dur="500"/>
                                        <p:tgtEl>
                                          <p:spTgt spid="7"/>
                                        </p:tgtEl>
                                      </p:cBhvr>
                                    </p:animEffect>
                                    <p:set>
                                      <p:cBhvr>
                                        <p:cTn id="28" dur="1" fill="hold">
                                          <p:stCondLst>
                                            <p:cond delay="499"/>
                                          </p:stCondLst>
                                        </p:cTn>
                                        <p:tgtEl>
                                          <p:spTgt spid="7"/>
                                        </p:tgtEl>
                                        <p:attrNameLst>
                                          <p:attrName>style.visibility</p:attrName>
                                        </p:attrNameLst>
                                      </p:cBhvr>
                                      <p:to>
                                        <p:strVal val="hidden"/>
                                      </p:to>
                                    </p:set>
                                  </p:childTnLst>
                                </p:cTn>
                              </p:par>
                              <p:par>
                                <p:cTn id="29" presetID="22" presetClass="entr" presetSubtype="1"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wipe(up)">
                                      <p:cBhvr>
                                        <p:cTn id="3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6" grpId="1" animBg="1"/>
      <p:bldP spid="7" grpId="0" animBg="1"/>
      <p:bldP spid="7" grpId="1" animBg="1"/>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046C39-6C76-383E-22B6-1E2A0BDDF701}"/>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82D1F43-16FA-16FE-FD6A-331E81C370F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76543D-1DFC-453D-A886-E28A64D58840}" type="slidenum">
              <a:rPr kumimoji="0" lang="en-US" sz="14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pic>
        <p:nvPicPr>
          <p:cNvPr id="12" name="Picture 11">
            <a:extLst>
              <a:ext uri="{FF2B5EF4-FFF2-40B4-BE49-F238E27FC236}">
                <a16:creationId xmlns:a16="http://schemas.microsoft.com/office/drawing/2014/main" id="{B667F21A-F9F4-D8B3-741C-550DC670DE0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rot="17242125" flipH="1">
            <a:off x="4824877" y="2487598"/>
            <a:ext cx="2505427" cy="2106333"/>
          </a:xfrm>
          <a:prstGeom prst="rect">
            <a:avLst/>
          </a:prstGeom>
        </p:spPr>
      </p:pic>
      <p:cxnSp>
        <p:nvCxnSpPr>
          <p:cNvPr id="10" name="Straight Arrow Connector 9">
            <a:extLst>
              <a:ext uri="{FF2B5EF4-FFF2-40B4-BE49-F238E27FC236}">
                <a16:creationId xmlns:a16="http://schemas.microsoft.com/office/drawing/2014/main" id="{DD60FC6E-52D3-D3A0-1D2B-4761284352B1}"/>
              </a:ext>
            </a:extLst>
          </p:cNvPr>
          <p:cNvCxnSpPr>
            <a:cxnSpLocks/>
          </p:cNvCxnSpPr>
          <p:nvPr/>
        </p:nvCxnSpPr>
        <p:spPr>
          <a:xfrm>
            <a:off x="3723141" y="3500540"/>
            <a:ext cx="1088865" cy="0"/>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2646610A-B8D9-1592-4E8D-34AF875B1E4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1441448" y="2379433"/>
            <a:ext cx="2633785" cy="2801391"/>
          </a:xfrm>
          <a:prstGeom prst="rect">
            <a:avLst/>
          </a:prstGeom>
        </p:spPr>
      </p:pic>
      <p:sp>
        <p:nvSpPr>
          <p:cNvPr id="7" name="Title 5">
            <a:extLst>
              <a:ext uri="{FF2B5EF4-FFF2-40B4-BE49-F238E27FC236}">
                <a16:creationId xmlns:a16="http://schemas.microsoft.com/office/drawing/2014/main" id="{06B8B3D3-39C5-D904-7C6A-9C9C0FE94CFC}"/>
              </a:ext>
            </a:extLst>
          </p:cNvPr>
          <p:cNvSpPr>
            <a:spLocks noGrp="1"/>
          </p:cNvSpPr>
          <p:nvPr>
            <p:ph type="title"/>
          </p:nvPr>
        </p:nvSpPr>
        <p:spPr>
          <a:xfrm>
            <a:off x="609600" y="274638"/>
            <a:ext cx="10972800" cy="1143000"/>
          </a:xfrm>
        </p:spPr>
        <p:txBody>
          <a:bodyPr/>
          <a:lstStyle/>
          <a:p>
            <a:r>
              <a:rPr lang="en-US" sz="4000" dirty="0">
                <a:solidFill>
                  <a:srgbClr val="FFFF00"/>
                </a:solidFill>
              </a:rPr>
              <a:t>Plaque Dating-The Future of Coronary Imaging</a:t>
            </a:r>
            <a:br>
              <a:rPr lang="en-US" sz="4000" dirty="0">
                <a:solidFill>
                  <a:srgbClr val="FFFF00"/>
                </a:solidFill>
              </a:rPr>
            </a:br>
            <a:r>
              <a:rPr lang="en-US" sz="4000" dirty="0">
                <a:solidFill>
                  <a:srgbClr val="FFFF00"/>
                </a:solidFill>
              </a:rPr>
              <a:t>and Prevention</a:t>
            </a:r>
          </a:p>
        </p:txBody>
      </p:sp>
      <p:pic>
        <p:nvPicPr>
          <p:cNvPr id="5" name="Picture 4">
            <a:extLst>
              <a:ext uri="{FF2B5EF4-FFF2-40B4-BE49-F238E27FC236}">
                <a16:creationId xmlns:a16="http://schemas.microsoft.com/office/drawing/2014/main" id="{B3E05F99-4C76-4642-06F5-043A9630EF79}"/>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Lst>
          </a:blip>
          <a:stretch>
            <a:fillRect/>
          </a:stretch>
        </p:blipFill>
        <p:spPr>
          <a:xfrm>
            <a:off x="7990352" y="2344473"/>
            <a:ext cx="2896310" cy="2385196"/>
          </a:xfrm>
          <a:prstGeom prst="rect">
            <a:avLst/>
          </a:prstGeom>
        </p:spPr>
      </p:pic>
      <p:cxnSp>
        <p:nvCxnSpPr>
          <p:cNvPr id="6" name="Straight Arrow Connector 5">
            <a:extLst>
              <a:ext uri="{FF2B5EF4-FFF2-40B4-BE49-F238E27FC236}">
                <a16:creationId xmlns:a16="http://schemas.microsoft.com/office/drawing/2014/main" id="{2DE8BDAD-24E9-C093-09B3-BB4848CFFF37}"/>
              </a:ext>
            </a:extLst>
          </p:cNvPr>
          <p:cNvCxnSpPr>
            <a:cxnSpLocks/>
          </p:cNvCxnSpPr>
          <p:nvPr/>
        </p:nvCxnSpPr>
        <p:spPr>
          <a:xfrm>
            <a:off x="7096091" y="3547236"/>
            <a:ext cx="1088865" cy="0"/>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3B4F6078-B4D7-05D3-F254-FBAFB3B23FB1}"/>
              </a:ext>
            </a:extLst>
          </p:cNvPr>
          <p:cNvSpPr txBox="1"/>
          <p:nvPr/>
        </p:nvSpPr>
        <p:spPr>
          <a:xfrm>
            <a:off x="3786851" y="3062619"/>
            <a:ext cx="95442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a:ea typeface="+mn-ea"/>
                <a:cs typeface="+mn-cs"/>
              </a:rPr>
              <a:t>5 Years</a:t>
            </a:r>
          </a:p>
        </p:txBody>
      </p:sp>
      <p:sp>
        <p:nvSpPr>
          <p:cNvPr id="9" name="TextBox 8">
            <a:extLst>
              <a:ext uri="{FF2B5EF4-FFF2-40B4-BE49-F238E27FC236}">
                <a16:creationId xmlns:a16="http://schemas.microsoft.com/office/drawing/2014/main" id="{6100B64A-82B5-61F0-0F54-38C015D9A94A}"/>
              </a:ext>
            </a:extLst>
          </p:cNvPr>
          <p:cNvSpPr txBox="1"/>
          <p:nvPr/>
        </p:nvSpPr>
        <p:spPr>
          <a:xfrm>
            <a:off x="7088944" y="3095749"/>
            <a:ext cx="108266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a:ea typeface="+mn-ea"/>
                <a:cs typeface="+mn-cs"/>
              </a:rPr>
              <a:t>15 Years</a:t>
            </a:r>
          </a:p>
        </p:txBody>
      </p:sp>
      <p:cxnSp>
        <p:nvCxnSpPr>
          <p:cNvPr id="2" name="Straight Arrow Connector 1">
            <a:extLst>
              <a:ext uri="{FF2B5EF4-FFF2-40B4-BE49-F238E27FC236}">
                <a16:creationId xmlns:a16="http://schemas.microsoft.com/office/drawing/2014/main" id="{788CB3BA-B86B-5750-37C6-5CE58A6ADAAF}"/>
              </a:ext>
            </a:extLst>
          </p:cNvPr>
          <p:cNvCxnSpPr>
            <a:cxnSpLocks/>
          </p:cNvCxnSpPr>
          <p:nvPr/>
        </p:nvCxnSpPr>
        <p:spPr>
          <a:xfrm flipH="1">
            <a:off x="3319894" y="2907792"/>
            <a:ext cx="403247" cy="629279"/>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BD01EE8F-3B98-EC83-B64D-8A3DA938DBFD}"/>
              </a:ext>
            </a:extLst>
          </p:cNvPr>
          <p:cNvSpPr txBox="1"/>
          <p:nvPr/>
        </p:nvSpPr>
        <p:spPr>
          <a:xfrm>
            <a:off x="3468519" y="2554643"/>
            <a:ext cx="518091" cy="369332"/>
          </a:xfrm>
          <a:prstGeom prst="rect">
            <a:avLst/>
          </a:prstGeom>
          <a:noFill/>
        </p:spPr>
        <p:txBody>
          <a:bodyPr wrap="none" rtlCol="0">
            <a:spAutoFit/>
          </a:bodyPr>
          <a:lstStyle/>
          <a:p>
            <a:r>
              <a:rPr lang="en-US" dirty="0">
                <a:solidFill>
                  <a:schemeClr val="bg1"/>
                </a:solidFill>
              </a:rPr>
              <a:t>Fat</a:t>
            </a:r>
          </a:p>
        </p:txBody>
      </p:sp>
      <p:cxnSp>
        <p:nvCxnSpPr>
          <p:cNvPr id="16" name="Straight Arrow Connector 15">
            <a:extLst>
              <a:ext uri="{FF2B5EF4-FFF2-40B4-BE49-F238E27FC236}">
                <a16:creationId xmlns:a16="http://schemas.microsoft.com/office/drawing/2014/main" id="{DAAD9C9E-0C3D-8237-2E3A-CFAD0112AA29}"/>
              </a:ext>
            </a:extLst>
          </p:cNvPr>
          <p:cNvCxnSpPr>
            <a:cxnSpLocks/>
          </p:cNvCxnSpPr>
          <p:nvPr/>
        </p:nvCxnSpPr>
        <p:spPr>
          <a:xfrm flipH="1" flipV="1">
            <a:off x="2809751" y="3981660"/>
            <a:ext cx="226057" cy="496859"/>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5C36CCCC-976E-AC15-DC03-F43AE4705353}"/>
              </a:ext>
            </a:extLst>
          </p:cNvPr>
          <p:cNvSpPr txBox="1"/>
          <p:nvPr/>
        </p:nvSpPr>
        <p:spPr>
          <a:xfrm>
            <a:off x="2727455" y="4460339"/>
            <a:ext cx="659155" cy="369332"/>
          </a:xfrm>
          <a:prstGeom prst="rect">
            <a:avLst/>
          </a:prstGeom>
          <a:noFill/>
        </p:spPr>
        <p:txBody>
          <a:bodyPr wrap="none" rtlCol="0">
            <a:spAutoFit/>
          </a:bodyPr>
          <a:lstStyle/>
          <a:p>
            <a:r>
              <a:rPr lang="en-US" dirty="0">
                <a:solidFill>
                  <a:schemeClr val="bg1"/>
                </a:solidFill>
              </a:rPr>
              <a:t>Scar</a:t>
            </a:r>
          </a:p>
        </p:txBody>
      </p:sp>
      <p:cxnSp>
        <p:nvCxnSpPr>
          <p:cNvPr id="21" name="Straight Arrow Connector 20">
            <a:extLst>
              <a:ext uri="{FF2B5EF4-FFF2-40B4-BE49-F238E27FC236}">
                <a16:creationId xmlns:a16="http://schemas.microsoft.com/office/drawing/2014/main" id="{418D84FA-EB32-B93D-BF9B-43B7CA8E93B2}"/>
              </a:ext>
            </a:extLst>
          </p:cNvPr>
          <p:cNvCxnSpPr>
            <a:cxnSpLocks/>
          </p:cNvCxnSpPr>
          <p:nvPr/>
        </p:nvCxnSpPr>
        <p:spPr>
          <a:xfrm flipH="1" flipV="1">
            <a:off x="6336792" y="3780128"/>
            <a:ext cx="654354" cy="491438"/>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BF329A17-CC7B-21EB-8EF5-75128E4658B1}"/>
              </a:ext>
            </a:extLst>
          </p:cNvPr>
          <p:cNvSpPr txBox="1"/>
          <p:nvPr/>
        </p:nvSpPr>
        <p:spPr>
          <a:xfrm>
            <a:off x="6991146" y="4147684"/>
            <a:ext cx="1298753" cy="461665"/>
          </a:xfrm>
          <a:prstGeom prst="rect">
            <a:avLst/>
          </a:prstGeom>
          <a:noFill/>
        </p:spPr>
        <p:txBody>
          <a:bodyPr wrap="none" rtlCol="0">
            <a:spAutoFit/>
          </a:bodyPr>
          <a:lstStyle/>
          <a:p>
            <a:r>
              <a:rPr lang="en-US" sz="2400" dirty="0">
                <a:solidFill>
                  <a:schemeClr val="bg1"/>
                </a:solidFill>
              </a:rPr>
              <a:t>Calcium</a:t>
            </a:r>
          </a:p>
        </p:txBody>
      </p:sp>
      <p:cxnSp>
        <p:nvCxnSpPr>
          <p:cNvPr id="25" name="Straight Arrow Connector 24">
            <a:extLst>
              <a:ext uri="{FF2B5EF4-FFF2-40B4-BE49-F238E27FC236}">
                <a16:creationId xmlns:a16="http://schemas.microsoft.com/office/drawing/2014/main" id="{E05FC3BA-D397-DCFD-7131-0480130AEF7F}"/>
              </a:ext>
            </a:extLst>
          </p:cNvPr>
          <p:cNvCxnSpPr>
            <a:cxnSpLocks/>
          </p:cNvCxnSpPr>
          <p:nvPr/>
        </p:nvCxnSpPr>
        <p:spPr>
          <a:xfrm flipV="1">
            <a:off x="8184956" y="3859319"/>
            <a:ext cx="804672" cy="421942"/>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00910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left)">
                                      <p:cBhvr>
                                        <p:cTn id="15" dur="500"/>
                                        <p:tgtEl>
                                          <p:spTgt spid="8"/>
                                        </p:tgtEl>
                                      </p:cBhvr>
                                    </p:animEffect>
                                  </p:childTnLst>
                                </p:cTn>
                              </p:par>
                            </p:childTnLst>
                          </p:cTn>
                        </p:par>
                        <p:par>
                          <p:cTn id="16" fill="hold">
                            <p:stCondLst>
                              <p:cond delay="500"/>
                            </p:stCondLst>
                            <p:childTnLst>
                              <p:par>
                                <p:cTn id="17" presetID="10" presetClass="entr" presetSubtype="0"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par>
                          <p:cTn id="20" fill="hold">
                            <p:stCondLst>
                              <p:cond delay="1000"/>
                            </p:stCondLst>
                            <p:childTnLst>
                              <p:par>
                                <p:cTn id="21" presetID="22" presetClass="entr" presetSubtype="8"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left)">
                                      <p:cBhvr>
                                        <p:cTn id="23" dur="500"/>
                                        <p:tgtEl>
                                          <p:spTgt spid="6"/>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left)">
                                      <p:cBhvr>
                                        <p:cTn id="26" dur="500"/>
                                        <p:tgtEl>
                                          <p:spTgt spid="9"/>
                                        </p:tgtEl>
                                      </p:cBhvr>
                                    </p:animEffect>
                                  </p:childTnLst>
                                </p:cTn>
                              </p:par>
                            </p:childTnLst>
                          </p:cTn>
                        </p:par>
                        <p:par>
                          <p:cTn id="27" fill="hold">
                            <p:stCondLst>
                              <p:cond delay="1500"/>
                            </p:stCondLst>
                            <p:childTnLst>
                              <p:par>
                                <p:cTn id="28" presetID="10" presetClass="entr" presetSubtype="0" fill="hold" nodeType="after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50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nodeType="click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wipe(up)">
                                      <p:cBhvr>
                                        <p:cTn id="35" dur="500"/>
                                        <p:tgtEl>
                                          <p:spTgt spid="2"/>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fade">
                                      <p:cBhvr>
                                        <p:cTn id="38" dur="500"/>
                                        <p:tgtEl>
                                          <p:spTgt spid="15"/>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wipe(down)">
                                      <p:cBhvr>
                                        <p:cTn id="43" dur="500"/>
                                        <p:tgtEl>
                                          <p:spTgt spid="16"/>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fade">
                                      <p:cBhvr>
                                        <p:cTn id="46" dur="500"/>
                                        <p:tgtEl>
                                          <p:spTgt spid="17"/>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nodeType="clickEffect">
                                  <p:stCondLst>
                                    <p:cond delay="0"/>
                                  </p:stCondLst>
                                  <p:childTnLst>
                                    <p:set>
                                      <p:cBhvr>
                                        <p:cTn id="50" dur="1" fill="hold">
                                          <p:stCondLst>
                                            <p:cond delay="0"/>
                                          </p:stCondLst>
                                        </p:cTn>
                                        <p:tgtEl>
                                          <p:spTgt spid="21"/>
                                        </p:tgtEl>
                                        <p:attrNameLst>
                                          <p:attrName>style.visibility</p:attrName>
                                        </p:attrNameLst>
                                      </p:cBhvr>
                                      <p:to>
                                        <p:strVal val="visible"/>
                                      </p:to>
                                    </p:set>
                                    <p:animEffect transition="in" filter="wipe(down)">
                                      <p:cBhvr>
                                        <p:cTn id="51" dur="500"/>
                                        <p:tgtEl>
                                          <p:spTgt spid="21"/>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22"/>
                                        </p:tgtEl>
                                        <p:attrNameLst>
                                          <p:attrName>style.visibility</p:attrName>
                                        </p:attrNameLst>
                                      </p:cBhvr>
                                      <p:to>
                                        <p:strVal val="visible"/>
                                      </p:to>
                                    </p:set>
                                    <p:animEffect transition="in" filter="fade">
                                      <p:cBhvr>
                                        <p:cTn id="54" dur="500"/>
                                        <p:tgtEl>
                                          <p:spTgt spid="22"/>
                                        </p:tgtEl>
                                      </p:cBhvr>
                                    </p:animEffect>
                                  </p:childTnLst>
                                </p:cTn>
                              </p:par>
                            </p:childTnLst>
                          </p:cTn>
                        </p:par>
                        <p:par>
                          <p:cTn id="55" fill="hold">
                            <p:stCondLst>
                              <p:cond delay="500"/>
                            </p:stCondLst>
                            <p:childTnLst>
                              <p:par>
                                <p:cTn id="56" presetID="22" presetClass="entr" presetSubtype="4" fill="hold" nodeType="afterEffect">
                                  <p:stCondLst>
                                    <p:cond delay="0"/>
                                  </p:stCondLst>
                                  <p:childTnLst>
                                    <p:set>
                                      <p:cBhvr>
                                        <p:cTn id="57" dur="1" fill="hold">
                                          <p:stCondLst>
                                            <p:cond delay="0"/>
                                          </p:stCondLst>
                                        </p:cTn>
                                        <p:tgtEl>
                                          <p:spTgt spid="25"/>
                                        </p:tgtEl>
                                        <p:attrNameLst>
                                          <p:attrName>style.visibility</p:attrName>
                                        </p:attrNameLst>
                                      </p:cBhvr>
                                      <p:to>
                                        <p:strVal val="visible"/>
                                      </p:to>
                                    </p:set>
                                    <p:animEffect transition="in" filter="wipe(down)">
                                      <p:cBhvr>
                                        <p:cTn id="5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5" grpId="0"/>
      <p:bldP spid="17" grpId="0"/>
      <p:bldP spid="2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58767" y="1346067"/>
            <a:ext cx="5578833" cy="53971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Oval 2"/>
          <p:cNvSpPr/>
          <p:nvPr/>
        </p:nvSpPr>
        <p:spPr>
          <a:xfrm>
            <a:off x="3883784" y="2090745"/>
            <a:ext cx="791829" cy="633463"/>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pic>
        <p:nvPicPr>
          <p:cNvPr id="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3263" t="68800" r="28369" b="19015"/>
          <a:stretch/>
        </p:blipFill>
        <p:spPr bwMode="auto">
          <a:xfrm>
            <a:off x="5792433" y="5107948"/>
            <a:ext cx="1859016" cy="772510"/>
          </a:xfrm>
          <a:prstGeom prst="ellipse">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itle 4"/>
          <p:cNvSpPr>
            <a:spLocks noGrp="1"/>
          </p:cNvSpPr>
          <p:nvPr>
            <p:ph type="title"/>
          </p:nvPr>
        </p:nvSpPr>
        <p:spPr>
          <a:xfrm>
            <a:off x="383356" y="31969"/>
            <a:ext cx="11425287" cy="1143000"/>
          </a:xfrm>
        </p:spPr>
        <p:txBody>
          <a:bodyPr/>
          <a:lstStyle/>
          <a:p>
            <a:r>
              <a:rPr lang="en-US" sz="3200" dirty="0">
                <a:solidFill>
                  <a:srgbClr val="FFFF00"/>
                </a:solidFill>
              </a:rPr>
              <a:t>68 </a:t>
            </a:r>
            <a:r>
              <a:rPr lang="en-US" sz="3200" dirty="0" err="1">
                <a:solidFill>
                  <a:srgbClr val="FFFF00"/>
                </a:solidFill>
              </a:rPr>
              <a:t>yo</a:t>
            </a:r>
            <a:r>
              <a:rPr lang="en-US" sz="3200" dirty="0">
                <a:solidFill>
                  <a:srgbClr val="FFFF00"/>
                </a:solidFill>
              </a:rPr>
              <a:t> Lifelong Untreated Risk Factor Exposure</a:t>
            </a:r>
            <a:br>
              <a:rPr lang="en-US" sz="3200" dirty="0">
                <a:solidFill>
                  <a:srgbClr val="FFFF00"/>
                </a:solidFill>
              </a:rPr>
            </a:br>
            <a:endParaRPr lang="en-US" sz="3200" dirty="0">
              <a:solidFill>
                <a:srgbClr val="FFFF00"/>
              </a:solidFill>
            </a:endParaRPr>
          </a:p>
        </p:txBody>
      </p:sp>
      <p:sp>
        <p:nvSpPr>
          <p:cNvPr id="8" name="Oval 7">
            <a:extLst>
              <a:ext uri="{FF2B5EF4-FFF2-40B4-BE49-F238E27FC236}">
                <a16:creationId xmlns:a16="http://schemas.microsoft.com/office/drawing/2014/main" id="{A9E79F22-9A94-2C64-40C3-BBB402727B42}"/>
              </a:ext>
            </a:extLst>
          </p:cNvPr>
          <p:cNvSpPr/>
          <p:nvPr/>
        </p:nvSpPr>
        <p:spPr>
          <a:xfrm>
            <a:off x="5959941" y="5189403"/>
            <a:ext cx="762000" cy="609600"/>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9" name="Arc 8">
            <a:extLst>
              <a:ext uri="{FF2B5EF4-FFF2-40B4-BE49-F238E27FC236}">
                <a16:creationId xmlns:a16="http://schemas.microsoft.com/office/drawing/2014/main" id="{0E4EA462-232E-1329-043D-290E9B3590E4}"/>
              </a:ext>
            </a:extLst>
          </p:cNvPr>
          <p:cNvSpPr/>
          <p:nvPr/>
        </p:nvSpPr>
        <p:spPr>
          <a:xfrm>
            <a:off x="4788031" y="2230821"/>
            <a:ext cx="45719" cy="78827"/>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119705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up)">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7427" y="2130426"/>
            <a:ext cx="11359055" cy="1470025"/>
          </a:xfrm>
        </p:spPr>
        <p:txBody>
          <a:bodyPr/>
          <a:lstStyle/>
          <a:p>
            <a:r>
              <a:rPr lang="en-US" sz="5400" dirty="0"/>
              <a:t>Plaque Dating/Plaque Age:</a:t>
            </a:r>
            <a:br>
              <a:rPr lang="en-US" sz="5400" dirty="0"/>
            </a:br>
            <a:r>
              <a:rPr lang="en-US" sz="5400" dirty="0"/>
              <a:t>From Its Origin Through Its Maturity</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7DEB8C-85F7-41B6-8CA0-DC9C6FD50467}" type="slidenum">
              <a:rPr kumimoji="0" 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145688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6670526" y="3900390"/>
            <a:ext cx="1437196" cy="1089967"/>
            <a:chOff x="2362200" y="1676400"/>
            <a:chExt cx="1943100" cy="1219200"/>
          </a:xfrm>
        </p:grpSpPr>
        <p:sp>
          <p:nvSpPr>
            <p:cNvPr id="16434" name="Oval 12"/>
            <p:cNvSpPr>
              <a:spLocks noChangeArrowheads="1"/>
            </p:cNvSpPr>
            <p:nvPr/>
          </p:nvSpPr>
          <p:spPr bwMode="auto">
            <a:xfrm>
              <a:off x="2362200" y="1676400"/>
              <a:ext cx="1943100" cy="1219200"/>
            </a:xfrm>
            <a:prstGeom prst="ellipse">
              <a:avLst/>
            </a:prstGeom>
            <a:solidFill>
              <a:schemeClr val="bg1"/>
            </a:solidFill>
            <a:ln w="9525">
              <a:solidFill>
                <a:schemeClr val="tx1"/>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6435" name="Oval 13"/>
            <p:cNvSpPr>
              <a:spLocks noChangeArrowheads="1"/>
            </p:cNvSpPr>
            <p:nvPr/>
          </p:nvSpPr>
          <p:spPr bwMode="auto">
            <a:xfrm>
              <a:off x="2500313" y="1746250"/>
              <a:ext cx="1214438" cy="996950"/>
            </a:xfrm>
            <a:prstGeom prst="ellipse">
              <a:avLst/>
            </a:prstGeom>
            <a:solidFill>
              <a:srgbClr val="CC6600"/>
            </a:solidFill>
            <a:ln w="9525">
              <a:solidFill>
                <a:schemeClr val="tx1"/>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6436" name="Freeform 14"/>
            <p:cNvSpPr>
              <a:spLocks/>
            </p:cNvSpPr>
            <p:nvPr/>
          </p:nvSpPr>
          <p:spPr bwMode="auto">
            <a:xfrm>
              <a:off x="2981325" y="1749425"/>
              <a:ext cx="1171575" cy="1006475"/>
            </a:xfrm>
            <a:custGeom>
              <a:avLst/>
              <a:gdLst>
                <a:gd name="T0" fmla="*/ 23 w 984"/>
                <a:gd name="T1" fmla="*/ 0 h 872"/>
                <a:gd name="T2" fmla="*/ 29 w 984"/>
                <a:gd name="T3" fmla="*/ 5 h 872"/>
                <a:gd name="T4" fmla="*/ 35 w 984"/>
                <a:gd name="T5" fmla="*/ 15 h 872"/>
                <a:gd name="T6" fmla="*/ 42 w 984"/>
                <a:gd name="T7" fmla="*/ 26 h 872"/>
                <a:gd name="T8" fmla="*/ 49 w 984"/>
                <a:gd name="T9" fmla="*/ 31 h 872"/>
                <a:gd name="T10" fmla="*/ 56 w 984"/>
                <a:gd name="T11" fmla="*/ 47 h 872"/>
                <a:gd name="T12" fmla="*/ 56 w 984"/>
                <a:gd name="T13" fmla="*/ 57 h 872"/>
                <a:gd name="T14" fmla="*/ 49 w 984"/>
                <a:gd name="T15" fmla="*/ 67 h 872"/>
                <a:gd name="T16" fmla="*/ 42 w 984"/>
                <a:gd name="T17" fmla="*/ 77 h 872"/>
                <a:gd name="T18" fmla="*/ 29 w 984"/>
                <a:gd name="T19" fmla="*/ 82 h 872"/>
                <a:gd name="T20" fmla="*/ 10 w 984"/>
                <a:gd name="T21" fmla="*/ 88 h 872"/>
                <a:gd name="T22" fmla="*/ 4 w 984"/>
                <a:gd name="T23" fmla="*/ 92 h 872"/>
                <a:gd name="T24" fmla="*/ 29 w 984"/>
                <a:gd name="T25" fmla="*/ 92 h 872"/>
                <a:gd name="T26" fmla="*/ 42 w 984"/>
                <a:gd name="T27" fmla="*/ 92 h 872"/>
                <a:gd name="T28" fmla="*/ 56 w 984"/>
                <a:gd name="T29" fmla="*/ 92 h 872"/>
                <a:gd name="T30" fmla="*/ 68 w 984"/>
                <a:gd name="T31" fmla="*/ 88 h 872"/>
                <a:gd name="T32" fmla="*/ 87 w 984"/>
                <a:gd name="T33" fmla="*/ 82 h 872"/>
                <a:gd name="T34" fmla="*/ 100 w 984"/>
                <a:gd name="T35" fmla="*/ 82 h 872"/>
                <a:gd name="T36" fmla="*/ 113 w 984"/>
                <a:gd name="T37" fmla="*/ 77 h 872"/>
                <a:gd name="T38" fmla="*/ 113 w 984"/>
                <a:gd name="T39" fmla="*/ 67 h 872"/>
                <a:gd name="T40" fmla="*/ 125 w 984"/>
                <a:gd name="T41" fmla="*/ 62 h 872"/>
                <a:gd name="T42" fmla="*/ 132 w 984"/>
                <a:gd name="T43" fmla="*/ 47 h 872"/>
                <a:gd name="T44" fmla="*/ 125 w 984"/>
                <a:gd name="T45" fmla="*/ 31 h 872"/>
                <a:gd name="T46" fmla="*/ 113 w 984"/>
                <a:gd name="T47" fmla="*/ 26 h 872"/>
                <a:gd name="T48" fmla="*/ 100 w 984"/>
                <a:gd name="T49" fmla="*/ 15 h 872"/>
                <a:gd name="T50" fmla="*/ 80 w 984"/>
                <a:gd name="T51" fmla="*/ 5 h 872"/>
                <a:gd name="T52" fmla="*/ 68 w 984"/>
                <a:gd name="T53" fmla="*/ 5 h 872"/>
                <a:gd name="T54" fmla="*/ 56 w 984"/>
                <a:gd name="T55" fmla="*/ 5 h 872"/>
                <a:gd name="T56" fmla="*/ 23 w 984"/>
                <a:gd name="T57" fmla="*/ 0 h 87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984"/>
                <a:gd name="T88" fmla="*/ 0 h 872"/>
                <a:gd name="T89" fmla="*/ 984 w 984"/>
                <a:gd name="T90" fmla="*/ 872 h 872"/>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984" h="872">
                  <a:moveTo>
                    <a:pt x="168" y="0"/>
                  </a:moveTo>
                  <a:cubicBezTo>
                    <a:pt x="136" y="0"/>
                    <a:pt x="200" y="24"/>
                    <a:pt x="216" y="48"/>
                  </a:cubicBezTo>
                  <a:cubicBezTo>
                    <a:pt x="232" y="72"/>
                    <a:pt x="248" y="112"/>
                    <a:pt x="264" y="144"/>
                  </a:cubicBezTo>
                  <a:cubicBezTo>
                    <a:pt x="280" y="176"/>
                    <a:pt x="296" y="216"/>
                    <a:pt x="312" y="240"/>
                  </a:cubicBezTo>
                  <a:cubicBezTo>
                    <a:pt x="328" y="264"/>
                    <a:pt x="344" y="256"/>
                    <a:pt x="360" y="288"/>
                  </a:cubicBezTo>
                  <a:cubicBezTo>
                    <a:pt x="376" y="320"/>
                    <a:pt x="400" y="392"/>
                    <a:pt x="408" y="432"/>
                  </a:cubicBezTo>
                  <a:cubicBezTo>
                    <a:pt x="416" y="472"/>
                    <a:pt x="416" y="496"/>
                    <a:pt x="408" y="528"/>
                  </a:cubicBezTo>
                  <a:cubicBezTo>
                    <a:pt x="400" y="560"/>
                    <a:pt x="376" y="592"/>
                    <a:pt x="360" y="624"/>
                  </a:cubicBezTo>
                  <a:cubicBezTo>
                    <a:pt x="344" y="656"/>
                    <a:pt x="336" y="696"/>
                    <a:pt x="312" y="720"/>
                  </a:cubicBezTo>
                  <a:cubicBezTo>
                    <a:pt x="288" y="744"/>
                    <a:pt x="256" y="752"/>
                    <a:pt x="216" y="768"/>
                  </a:cubicBezTo>
                  <a:cubicBezTo>
                    <a:pt x="176" y="784"/>
                    <a:pt x="104" y="800"/>
                    <a:pt x="72" y="816"/>
                  </a:cubicBezTo>
                  <a:cubicBezTo>
                    <a:pt x="40" y="832"/>
                    <a:pt x="0" y="856"/>
                    <a:pt x="24" y="864"/>
                  </a:cubicBezTo>
                  <a:cubicBezTo>
                    <a:pt x="48" y="872"/>
                    <a:pt x="168" y="864"/>
                    <a:pt x="216" y="864"/>
                  </a:cubicBezTo>
                  <a:cubicBezTo>
                    <a:pt x="264" y="864"/>
                    <a:pt x="280" y="864"/>
                    <a:pt x="312" y="864"/>
                  </a:cubicBezTo>
                  <a:cubicBezTo>
                    <a:pt x="344" y="864"/>
                    <a:pt x="376" y="872"/>
                    <a:pt x="408" y="864"/>
                  </a:cubicBezTo>
                  <a:cubicBezTo>
                    <a:pt x="440" y="856"/>
                    <a:pt x="464" y="832"/>
                    <a:pt x="504" y="816"/>
                  </a:cubicBezTo>
                  <a:cubicBezTo>
                    <a:pt x="544" y="800"/>
                    <a:pt x="608" y="776"/>
                    <a:pt x="648" y="768"/>
                  </a:cubicBezTo>
                  <a:cubicBezTo>
                    <a:pt x="688" y="760"/>
                    <a:pt x="712" y="776"/>
                    <a:pt x="744" y="768"/>
                  </a:cubicBezTo>
                  <a:cubicBezTo>
                    <a:pt x="776" y="760"/>
                    <a:pt x="824" y="744"/>
                    <a:pt x="840" y="720"/>
                  </a:cubicBezTo>
                  <a:cubicBezTo>
                    <a:pt x="856" y="696"/>
                    <a:pt x="824" y="648"/>
                    <a:pt x="840" y="624"/>
                  </a:cubicBezTo>
                  <a:cubicBezTo>
                    <a:pt x="856" y="600"/>
                    <a:pt x="912" y="608"/>
                    <a:pt x="936" y="576"/>
                  </a:cubicBezTo>
                  <a:cubicBezTo>
                    <a:pt x="960" y="544"/>
                    <a:pt x="984" y="480"/>
                    <a:pt x="984" y="432"/>
                  </a:cubicBezTo>
                  <a:cubicBezTo>
                    <a:pt x="984" y="384"/>
                    <a:pt x="960" y="320"/>
                    <a:pt x="936" y="288"/>
                  </a:cubicBezTo>
                  <a:cubicBezTo>
                    <a:pt x="912" y="256"/>
                    <a:pt x="872" y="264"/>
                    <a:pt x="840" y="240"/>
                  </a:cubicBezTo>
                  <a:cubicBezTo>
                    <a:pt x="808" y="216"/>
                    <a:pt x="784" y="176"/>
                    <a:pt x="744" y="144"/>
                  </a:cubicBezTo>
                  <a:cubicBezTo>
                    <a:pt x="704" y="112"/>
                    <a:pt x="640" y="64"/>
                    <a:pt x="600" y="48"/>
                  </a:cubicBezTo>
                  <a:cubicBezTo>
                    <a:pt x="560" y="32"/>
                    <a:pt x="536" y="48"/>
                    <a:pt x="504" y="48"/>
                  </a:cubicBezTo>
                  <a:cubicBezTo>
                    <a:pt x="472" y="48"/>
                    <a:pt x="464" y="56"/>
                    <a:pt x="408" y="48"/>
                  </a:cubicBezTo>
                  <a:cubicBezTo>
                    <a:pt x="352" y="40"/>
                    <a:pt x="200" y="0"/>
                    <a:pt x="168" y="0"/>
                  </a:cubicBezTo>
                  <a:close/>
                </a:path>
              </a:pathLst>
            </a:custGeom>
            <a:solidFill>
              <a:schemeClr val="bg1">
                <a:lumMod val="75000"/>
              </a:schemeClr>
            </a:solidFill>
            <a:ln w="9525">
              <a:solidFill>
                <a:schemeClr val="bg1">
                  <a:lumMod val="75000"/>
                </a:schemeClr>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6433" name="Freeform 15"/>
            <p:cNvSpPr>
              <a:spLocks/>
            </p:cNvSpPr>
            <p:nvPr/>
          </p:nvSpPr>
          <p:spPr bwMode="auto">
            <a:xfrm>
              <a:off x="3581400" y="2057400"/>
              <a:ext cx="317500" cy="384175"/>
            </a:xfrm>
            <a:custGeom>
              <a:avLst/>
              <a:gdLst>
                <a:gd name="T0" fmla="*/ 4 w 266"/>
                <a:gd name="T1" fmla="*/ 11 h 333"/>
                <a:gd name="T2" fmla="*/ 4 w 266"/>
                <a:gd name="T3" fmla="*/ 32 h 333"/>
                <a:gd name="T4" fmla="*/ 13 w 266"/>
                <a:gd name="T5" fmla="*/ 36 h 333"/>
                <a:gd name="T6" fmla="*/ 32 w 266"/>
                <a:gd name="T7" fmla="*/ 30 h 333"/>
                <a:gd name="T8" fmla="*/ 27 w 266"/>
                <a:gd name="T9" fmla="*/ 6 h 333"/>
                <a:gd name="T10" fmla="*/ 15 w 266"/>
                <a:gd name="T11" fmla="*/ 0 h 333"/>
                <a:gd name="T12" fmla="*/ 4 w 266"/>
                <a:gd name="T13" fmla="*/ 11 h 333"/>
                <a:gd name="T14" fmla="*/ 0 60000 65536"/>
                <a:gd name="T15" fmla="*/ 0 60000 65536"/>
                <a:gd name="T16" fmla="*/ 0 60000 65536"/>
                <a:gd name="T17" fmla="*/ 0 60000 65536"/>
                <a:gd name="T18" fmla="*/ 0 60000 65536"/>
                <a:gd name="T19" fmla="*/ 0 60000 65536"/>
                <a:gd name="T20" fmla="*/ 0 60000 65536"/>
                <a:gd name="T21" fmla="*/ 0 w 266"/>
                <a:gd name="T22" fmla="*/ 0 h 333"/>
                <a:gd name="T23" fmla="*/ 266 w 266"/>
                <a:gd name="T24" fmla="*/ 333 h 3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6" h="333">
                  <a:moveTo>
                    <a:pt x="22" y="100"/>
                  </a:moveTo>
                  <a:cubicBezTo>
                    <a:pt x="17" y="155"/>
                    <a:pt x="0" y="243"/>
                    <a:pt x="22" y="300"/>
                  </a:cubicBezTo>
                  <a:cubicBezTo>
                    <a:pt x="29" y="317"/>
                    <a:pt x="75" y="328"/>
                    <a:pt x="89" y="333"/>
                  </a:cubicBezTo>
                  <a:cubicBezTo>
                    <a:pt x="201" y="319"/>
                    <a:pt x="159" y="327"/>
                    <a:pt x="233" y="278"/>
                  </a:cubicBezTo>
                  <a:cubicBezTo>
                    <a:pt x="261" y="194"/>
                    <a:pt x="266" y="124"/>
                    <a:pt x="200" y="55"/>
                  </a:cubicBezTo>
                  <a:cubicBezTo>
                    <a:pt x="182" y="2"/>
                    <a:pt x="164" y="13"/>
                    <a:pt x="111" y="0"/>
                  </a:cubicBezTo>
                  <a:cubicBezTo>
                    <a:pt x="95" y="49"/>
                    <a:pt x="63" y="73"/>
                    <a:pt x="22" y="100"/>
                  </a:cubicBezTo>
                  <a:close/>
                </a:path>
              </a:pathLst>
            </a:custGeom>
            <a:solidFill>
              <a:schemeClr val="bg1"/>
            </a:solidFill>
            <a:ln w="9525">
              <a:solidFill>
                <a:schemeClr val="tx1"/>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6431" name="Freeform 16"/>
            <p:cNvSpPr>
              <a:spLocks/>
            </p:cNvSpPr>
            <p:nvPr/>
          </p:nvSpPr>
          <p:spPr bwMode="auto">
            <a:xfrm>
              <a:off x="2933700" y="1771650"/>
              <a:ext cx="571500" cy="974725"/>
            </a:xfrm>
            <a:custGeom>
              <a:avLst/>
              <a:gdLst>
                <a:gd name="T0" fmla="*/ 36 w 360"/>
                <a:gd name="T1" fmla="*/ 36 h 614"/>
                <a:gd name="T2" fmla="*/ 72 w 360"/>
                <a:gd name="T3" fmla="*/ 24 h 614"/>
                <a:gd name="T4" fmla="*/ 84 w 360"/>
                <a:gd name="T5" fmla="*/ 84 h 614"/>
                <a:gd name="T6" fmla="*/ 132 w 360"/>
                <a:gd name="T7" fmla="*/ 348 h 614"/>
                <a:gd name="T8" fmla="*/ 120 w 360"/>
                <a:gd name="T9" fmla="*/ 456 h 614"/>
                <a:gd name="T10" fmla="*/ 0 w 360"/>
                <a:gd name="T11" fmla="*/ 600 h 614"/>
                <a:gd name="T12" fmla="*/ 36 w 360"/>
                <a:gd name="T13" fmla="*/ 612 h 614"/>
                <a:gd name="T14" fmla="*/ 72 w 360"/>
                <a:gd name="T15" fmla="*/ 588 h 614"/>
                <a:gd name="T16" fmla="*/ 156 w 360"/>
                <a:gd name="T17" fmla="*/ 564 h 614"/>
                <a:gd name="T18" fmla="*/ 228 w 360"/>
                <a:gd name="T19" fmla="*/ 540 h 614"/>
                <a:gd name="T20" fmla="*/ 264 w 360"/>
                <a:gd name="T21" fmla="*/ 528 h 614"/>
                <a:gd name="T22" fmla="*/ 276 w 360"/>
                <a:gd name="T23" fmla="*/ 492 h 614"/>
                <a:gd name="T24" fmla="*/ 312 w 360"/>
                <a:gd name="T25" fmla="*/ 480 h 614"/>
                <a:gd name="T26" fmla="*/ 360 w 360"/>
                <a:gd name="T27" fmla="*/ 324 h 614"/>
                <a:gd name="T28" fmla="*/ 264 w 360"/>
                <a:gd name="T29" fmla="*/ 132 h 614"/>
                <a:gd name="T30" fmla="*/ 216 w 360"/>
                <a:gd name="T31" fmla="*/ 72 h 614"/>
                <a:gd name="T32" fmla="*/ 204 w 360"/>
                <a:gd name="T33" fmla="*/ 36 h 614"/>
                <a:gd name="T34" fmla="*/ 168 w 360"/>
                <a:gd name="T35" fmla="*/ 24 h 614"/>
                <a:gd name="T36" fmla="*/ 132 w 360"/>
                <a:gd name="T37" fmla="*/ 0 h 614"/>
                <a:gd name="T38" fmla="*/ 36 w 360"/>
                <a:gd name="T39" fmla="*/ 36 h 61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60"/>
                <a:gd name="T61" fmla="*/ 0 h 614"/>
                <a:gd name="T62" fmla="*/ 360 w 360"/>
                <a:gd name="T63" fmla="*/ 614 h 61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60" h="614">
                  <a:moveTo>
                    <a:pt x="36" y="36"/>
                  </a:moveTo>
                  <a:cubicBezTo>
                    <a:pt x="48" y="32"/>
                    <a:pt x="63" y="15"/>
                    <a:pt x="72" y="24"/>
                  </a:cubicBezTo>
                  <a:cubicBezTo>
                    <a:pt x="86" y="38"/>
                    <a:pt x="79" y="64"/>
                    <a:pt x="84" y="84"/>
                  </a:cubicBezTo>
                  <a:cubicBezTo>
                    <a:pt x="107" y="175"/>
                    <a:pt x="123" y="253"/>
                    <a:pt x="132" y="348"/>
                  </a:cubicBezTo>
                  <a:cubicBezTo>
                    <a:pt x="128" y="384"/>
                    <a:pt x="129" y="421"/>
                    <a:pt x="120" y="456"/>
                  </a:cubicBezTo>
                  <a:cubicBezTo>
                    <a:pt x="106" y="512"/>
                    <a:pt x="33" y="550"/>
                    <a:pt x="0" y="600"/>
                  </a:cubicBezTo>
                  <a:cubicBezTo>
                    <a:pt x="12" y="604"/>
                    <a:pt x="24" y="614"/>
                    <a:pt x="36" y="612"/>
                  </a:cubicBezTo>
                  <a:cubicBezTo>
                    <a:pt x="50" y="610"/>
                    <a:pt x="59" y="594"/>
                    <a:pt x="72" y="588"/>
                  </a:cubicBezTo>
                  <a:cubicBezTo>
                    <a:pt x="92" y="578"/>
                    <a:pt x="137" y="570"/>
                    <a:pt x="156" y="564"/>
                  </a:cubicBezTo>
                  <a:cubicBezTo>
                    <a:pt x="180" y="557"/>
                    <a:pt x="204" y="548"/>
                    <a:pt x="228" y="540"/>
                  </a:cubicBezTo>
                  <a:cubicBezTo>
                    <a:pt x="240" y="536"/>
                    <a:pt x="264" y="528"/>
                    <a:pt x="264" y="528"/>
                  </a:cubicBezTo>
                  <a:cubicBezTo>
                    <a:pt x="268" y="516"/>
                    <a:pt x="267" y="501"/>
                    <a:pt x="276" y="492"/>
                  </a:cubicBezTo>
                  <a:cubicBezTo>
                    <a:pt x="285" y="483"/>
                    <a:pt x="305" y="490"/>
                    <a:pt x="312" y="480"/>
                  </a:cubicBezTo>
                  <a:cubicBezTo>
                    <a:pt x="336" y="447"/>
                    <a:pt x="349" y="367"/>
                    <a:pt x="360" y="324"/>
                  </a:cubicBezTo>
                  <a:cubicBezTo>
                    <a:pt x="332" y="239"/>
                    <a:pt x="330" y="198"/>
                    <a:pt x="264" y="132"/>
                  </a:cubicBezTo>
                  <a:cubicBezTo>
                    <a:pt x="234" y="42"/>
                    <a:pt x="278" y="150"/>
                    <a:pt x="216" y="72"/>
                  </a:cubicBezTo>
                  <a:cubicBezTo>
                    <a:pt x="208" y="62"/>
                    <a:pt x="213" y="45"/>
                    <a:pt x="204" y="36"/>
                  </a:cubicBezTo>
                  <a:cubicBezTo>
                    <a:pt x="195" y="27"/>
                    <a:pt x="179" y="30"/>
                    <a:pt x="168" y="24"/>
                  </a:cubicBezTo>
                  <a:cubicBezTo>
                    <a:pt x="155" y="18"/>
                    <a:pt x="144" y="8"/>
                    <a:pt x="132" y="0"/>
                  </a:cubicBezTo>
                  <a:cubicBezTo>
                    <a:pt x="67" y="16"/>
                    <a:pt x="99" y="5"/>
                    <a:pt x="36" y="36"/>
                  </a:cubicBezTo>
                  <a:close/>
                </a:path>
              </a:pathLst>
            </a:custGeom>
            <a:solidFill>
              <a:schemeClr val="bg1">
                <a:lumMod val="75000"/>
              </a:schemeClr>
            </a:solidFill>
            <a:ln w="9525">
              <a:solidFill>
                <a:schemeClr val="bg1">
                  <a:lumMod val="75000"/>
                </a:schemeClr>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6429" name="Freeform 17"/>
            <p:cNvSpPr>
              <a:spLocks/>
            </p:cNvSpPr>
            <p:nvPr/>
          </p:nvSpPr>
          <p:spPr bwMode="auto">
            <a:xfrm>
              <a:off x="2438400" y="1752600"/>
              <a:ext cx="677863" cy="819150"/>
            </a:xfrm>
            <a:custGeom>
              <a:avLst/>
              <a:gdLst>
                <a:gd name="T0" fmla="*/ 392 w 427"/>
                <a:gd name="T1" fmla="*/ 24 h 516"/>
                <a:gd name="T2" fmla="*/ 332 w 427"/>
                <a:gd name="T3" fmla="*/ 72 h 516"/>
                <a:gd name="T4" fmla="*/ 260 w 427"/>
                <a:gd name="T5" fmla="*/ 120 h 516"/>
                <a:gd name="T6" fmla="*/ 212 w 427"/>
                <a:gd name="T7" fmla="*/ 192 h 516"/>
                <a:gd name="T8" fmla="*/ 164 w 427"/>
                <a:gd name="T9" fmla="*/ 348 h 516"/>
                <a:gd name="T10" fmla="*/ 176 w 427"/>
                <a:gd name="T11" fmla="*/ 504 h 516"/>
                <a:gd name="T12" fmla="*/ 140 w 427"/>
                <a:gd name="T13" fmla="*/ 492 h 516"/>
                <a:gd name="T14" fmla="*/ 56 w 427"/>
                <a:gd name="T15" fmla="*/ 396 h 516"/>
                <a:gd name="T16" fmla="*/ 140 w 427"/>
                <a:gd name="T17" fmla="*/ 144 h 516"/>
                <a:gd name="T18" fmla="*/ 200 w 427"/>
                <a:gd name="T19" fmla="*/ 96 h 516"/>
                <a:gd name="T20" fmla="*/ 380 w 427"/>
                <a:gd name="T21" fmla="*/ 0 h 516"/>
                <a:gd name="T22" fmla="*/ 392 w 427"/>
                <a:gd name="T23" fmla="*/ 24 h 51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27"/>
                <a:gd name="T37" fmla="*/ 0 h 516"/>
                <a:gd name="T38" fmla="*/ 427 w 427"/>
                <a:gd name="T39" fmla="*/ 516 h 51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27" h="516">
                  <a:moveTo>
                    <a:pt x="392" y="24"/>
                  </a:moveTo>
                  <a:cubicBezTo>
                    <a:pt x="370" y="90"/>
                    <a:pt x="398" y="39"/>
                    <a:pt x="332" y="72"/>
                  </a:cubicBezTo>
                  <a:cubicBezTo>
                    <a:pt x="306" y="85"/>
                    <a:pt x="260" y="120"/>
                    <a:pt x="260" y="120"/>
                  </a:cubicBezTo>
                  <a:cubicBezTo>
                    <a:pt x="220" y="239"/>
                    <a:pt x="287" y="57"/>
                    <a:pt x="212" y="192"/>
                  </a:cubicBezTo>
                  <a:cubicBezTo>
                    <a:pt x="189" y="234"/>
                    <a:pt x="176" y="300"/>
                    <a:pt x="164" y="348"/>
                  </a:cubicBezTo>
                  <a:cubicBezTo>
                    <a:pt x="168" y="400"/>
                    <a:pt x="185" y="453"/>
                    <a:pt x="176" y="504"/>
                  </a:cubicBezTo>
                  <a:cubicBezTo>
                    <a:pt x="174" y="516"/>
                    <a:pt x="149" y="501"/>
                    <a:pt x="140" y="492"/>
                  </a:cubicBezTo>
                  <a:cubicBezTo>
                    <a:pt x="0" y="352"/>
                    <a:pt x="158" y="464"/>
                    <a:pt x="56" y="396"/>
                  </a:cubicBezTo>
                  <a:cubicBezTo>
                    <a:pt x="22" y="294"/>
                    <a:pt x="55" y="201"/>
                    <a:pt x="140" y="144"/>
                  </a:cubicBezTo>
                  <a:cubicBezTo>
                    <a:pt x="184" y="77"/>
                    <a:pt x="139" y="130"/>
                    <a:pt x="200" y="96"/>
                  </a:cubicBezTo>
                  <a:cubicBezTo>
                    <a:pt x="262" y="61"/>
                    <a:pt x="312" y="23"/>
                    <a:pt x="380" y="0"/>
                  </a:cubicBezTo>
                  <a:cubicBezTo>
                    <a:pt x="424" y="15"/>
                    <a:pt x="427" y="6"/>
                    <a:pt x="392" y="24"/>
                  </a:cubicBezTo>
                  <a:close/>
                </a:path>
              </a:pathLst>
            </a:custGeom>
            <a:solidFill>
              <a:schemeClr val="bg1">
                <a:lumMod val="75000"/>
              </a:schemeClr>
            </a:solidFill>
            <a:ln w="9525">
              <a:solidFill>
                <a:schemeClr val="accent1"/>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grpSp>
      <p:sp>
        <p:nvSpPr>
          <p:cNvPr id="16393" name="Line 43"/>
          <p:cNvSpPr>
            <a:spLocks noChangeShapeType="1"/>
          </p:cNvSpPr>
          <p:nvPr/>
        </p:nvSpPr>
        <p:spPr bwMode="auto">
          <a:xfrm>
            <a:off x="6305012" y="4000548"/>
            <a:ext cx="381000" cy="152400"/>
          </a:xfrm>
          <a:prstGeom prst="line">
            <a:avLst/>
          </a:prstGeom>
          <a:noFill/>
          <a:ln w="38100">
            <a:solidFill>
              <a:srgbClr val="FFFF00"/>
            </a:solidFill>
            <a:round/>
            <a:headEnd/>
            <a:tailEnd type="triangl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6394" name="Line 44"/>
          <p:cNvSpPr>
            <a:spLocks noChangeShapeType="1"/>
          </p:cNvSpPr>
          <p:nvPr/>
        </p:nvSpPr>
        <p:spPr bwMode="auto">
          <a:xfrm>
            <a:off x="8167243" y="4726563"/>
            <a:ext cx="381000" cy="152400"/>
          </a:xfrm>
          <a:prstGeom prst="line">
            <a:avLst/>
          </a:prstGeom>
          <a:noFill/>
          <a:ln w="38100">
            <a:solidFill>
              <a:srgbClr val="FFFF00"/>
            </a:solidFill>
            <a:round/>
            <a:headEnd/>
            <a:tailEnd type="triangl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6395" name="Line 45"/>
          <p:cNvSpPr>
            <a:spLocks noChangeShapeType="1"/>
          </p:cNvSpPr>
          <p:nvPr/>
        </p:nvSpPr>
        <p:spPr bwMode="auto">
          <a:xfrm>
            <a:off x="10083637" y="5450128"/>
            <a:ext cx="381000" cy="152400"/>
          </a:xfrm>
          <a:prstGeom prst="line">
            <a:avLst/>
          </a:prstGeom>
          <a:noFill/>
          <a:ln w="38100">
            <a:solidFill>
              <a:srgbClr val="FFFF00"/>
            </a:solidFill>
            <a:round/>
            <a:headEnd/>
            <a:tailEnd type="triangl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grpSp>
        <p:nvGrpSpPr>
          <p:cNvPr id="9" name="Group 8">
            <a:extLst>
              <a:ext uri="{FF2B5EF4-FFF2-40B4-BE49-F238E27FC236}">
                <a16:creationId xmlns:a16="http://schemas.microsoft.com/office/drawing/2014/main" id="{D7325E58-07F3-9D29-23CE-DEB78DABE688}"/>
              </a:ext>
            </a:extLst>
          </p:cNvPr>
          <p:cNvGrpSpPr/>
          <p:nvPr/>
        </p:nvGrpSpPr>
        <p:grpSpPr>
          <a:xfrm>
            <a:off x="8671664" y="4307729"/>
            <a:ext cx="1545221" cy="1393682"/>
            <a:chOff x="6139962" y="3411660"/>
            <a:chExt cx="2089150" cy="1558925"/>
          </a:xfrm>
        </p:grpSpPr>
        <p:sp>
          <p:nvSpPr>
            <p:cNvPr id="16425" name="Oval 24"/>
            <p:cNvSpPr>
              <a:spLocks noChangeArrowheads="1"/>
            </p:cNvSpPr>
            <p:nvPr/>
          </p:nvSpPr>
          <p:spPr bwMode="auto">
            <a:xfrm>
              <a:off x="6139962" y="3751385"/>
              <a:ext cx="1943100" cy="1219200"/>
            </a:xfrm>
            <a:prstGeom prst="ellipse">
              <a:avLst/>
            </a:prstGeom>
            <a:solidFill>
              <a:schemeClr val="bg1"/>
            </a:solidFill>
            <a:ln w="9525">
              <a:solidFill>
                <a:schemeClr val="tx1"/>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6426" name="Oval 25"/>
            <p:cNvSpPr>
              <a:spLocks noChangeArrowheads="1"/>
            </p:cNvSpPr>
            <p:nvPr/>
          </p:nvSpPr>
          <p:spPr bwMode="auto">
            <a:xfrm>
              <a:off x="6201875" y="3821235"/>
              <a:ext cx="1214438" cy="996950"/>
            </a:xfrm>
            <a:prstGeom prst="ellipse">
              <a:avLst/>
            </a:prstGeom>
            <a:solidFill>
              <a:srgbClr val="CC6600"/>
            </a:solidFill>
            <a:ln w="9525">
              <a:solidFill>
                <a:schemeClr val="tx1"/>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6427" name="Freeform 26"/>
            <p:cNvSpPr>
              <a:spLocks/>
            </p:cNvSpPr>
            <p:nvPr/>
          </p:nvSpPr>
          <p:spPr bwMode="auto">
            <a:xfrm>
              <a:off x="6682888" y="3824411"/>
              <a:ext cx="1171575" cy="1006475"/>
            </a:xfrm>
            <a:custGeom>
              <a:avLst/>
              <a:gdLst>
                <a:gd name="T0" fmla="*/ 23 w 984"/>
                <a:gd name="T1" fmla="*/ 0 h 872"/>
                <a:gd name="T2" fmla="*/ 29 w 984"/>
                <a:gd name="T3" fmla="*/ 5 h 872"/>
                <a:gd name="T4" fmla="*/ 35 w 984"/>
                <a:gd name="T5" fmla="*/ 15 h 872"/>
                <a:gd name="T6" fmla="*/ 42 w 984"/>
                <a:gd name="T7" fmla="*/ 26 h 872"/>
                <a:gd name="T8" fmla="*/ 49 w 984"/>
                <a:gd name="T9" fmla="*/ 31 h 872"/>
                <a:gd name="T10" fmla="*/ 56 w 984"/>
                <a:gd name="T11" fmla="*/ 47 h 872"/>
                <a:gd name="T12" fmla="*/ 56 w 984"/>
                <a:gd name="T13" fmla="*/ 57 h 872"/>
                <a:gd name="T14" fmla="*/ 49 w 984"/>
                <a:gd name="T15" fmla="*/ 67 h 872"/>
                <a:gd name="T16" fmla="*/ 42 w 984"/>
                <a:gd name="T17" fmla="*/ 77 h 872"/>
                <a:gd name="T18" fmla="*/ 29 w 984"/>
                <a:gd name="T19" fmla="*/ 82 h 872"/>
                <a:gd name="T20" fmla="*/ 10 w 984"/>
                <a:gd name="T21" fmla="*/ 88 h 872"/>
                <a:gd name="T22" fmla="*/ 4 w 984"/>
                <a:gd name="T23" fmla="*/ 92 h 872"/>
                <a:gd name="T24" fmla="*/ 29 w 984"/>
                <a:gd name="T25" fmla="*/ 92 h 872"/>
                <a:gd name="T26" fmla="*/ 42 w 984"/>
                <a:gd name="T27" fmla="*/ 92 h 872"/>
                <a:gd name="T28" fmla="*/ 56 w 984"/>
                <a:gd name="T29" fmla="*/ 92 h 872"/>
                <a:gd name="T30" fmla="*/ 68 w 984"/>
                <a:gd name="T31" fmla="*/ 88 h 872"/>
                <a:gd name="T32" fmla="*/ 87 w 984"/>
                <a:gd name="T33" fmla="*/ 82 h 872"/>
                <a:gd name="T34" fmla="*/ 100 w 984"/>
                <a:gd name="T35" fmla="*/ 82 h 872"/>
                <a:gd name="T36" fmla="*/ 113 w 984"/>
                <a:gd name="T37" fmla="*/ 77 h 872"/>
                <a:gd name="T38" fmla="*/ 113 w 984"/>
                <a:gd name="T39" fmla="*/ 67 h 872"/>
                <a:gd name="T40" fmla="*/ 125 w 984"/>
                <a:gd name="T41" fmla="*/ 62 h 872"/>
                <a:gd name="T42" fmla="*/ 132 w 984"/>
                <a:gd name="T43" fmla="*/ 47 h 872"/>
                <a:gd name="T44" fmla="*/ 125 w 984"/>
                <a:gd name="T45" fmla="*/ 31 h 872"/>
                <a:gd name="T46" fmla="*/ 113 w 984"/>
                <a:gd name="T47" fmla="*/ 26 h 872"/>
                <a:gd name="T48" fmla="*/ 100 w 984"/>
                <a:gd name="T49" fmla="*/ 15 h 872"/>
                <a:gd name="T50" fmla="*/ 80 w 984"/>
                <a:gd name="T51" fmla="*/ 5 h 872"/>
                <a:gd name="T52" fmla="*/ 68 w 984"/>
                <a:gd name="T53" fmla="*/ 5 h 872"/>
                <a:gd name="T54" fmla="*/ 56 w 984"/>
                <a:gd name="T55" fmla="*/ 5 h 872"/>
                <a:gd name="T56" fmla="*/ 23 w 984"/>
                <a:gd name="T57" fmla="*/ 0 h 87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984"/>
                <a:gd name="T88" fmla="*/ 0 h 872"/>
                <a:gd name="T89" fmla="*/ 984 w 984"/>
                <a:gd name="T90" fmla="*/ 872 h 872"/>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984" h="872">
                  <a:moveTo>
                    <a:pt x="168" y="0"/>
                  </a:moveTo>
                  <a:cubicBezTo>
                    <a:pt x="136" y="0"/>
                    <a:pt x="200" y="24"/>
                    <a:pt x="216" y="48"/>
                  </a:cubicBezTo>
                  <a:cubicBezTo>
                    <a:pt x="232" y="72"/>
                    <a:pt x="248" y="112"/>
                    <a:pt x="264" y="144"/>
                  </a:cubicBezTo>
                  <a:cubicBezTo>
                    <a:pt x="280" y="176"/>
                    <a:pt x="296" y="216"/>
                    <a:pt x="312" y="240"/>
                  </a:cubicBezTo>
                  <a:cubicBezTo>
                    <a:pt x="328" y="264"/>
                    <a:pt x="344" y="256"/>
                    <a:pt x="360" y="288"/>
                  </a:cubicBezTo>
                  <a:cubicBezTo>
                    <a:pt x="376" y="320"/>
                    <a:pt x="400" y="392"/>
                    <a:pt x="408" y="432"/>
                  </a:cubicBezTo>
                  <a:cubicBezTo>
                    <a:pt x="416" y="472"/>
                    <a:pt x="416" y="496"/>
                    <a:pt x="408" y="528"/>
                  </a:cubicBezTo>
                  <a:cubicBezTo>
                    <a:pt x="400" y="560"/>
                    <a:pt x="376" y="592"/>
                    <a:pt x="360" y="624"/>
                  </a:cubicBezTo>
                  <a:cubicBezTo>
                    <a:pt x="344" y="656"/>
                    <a:pt x="336" y="696"/>
                    <a:pt x="312" y="720"/>
                  </a:cubicBezTo>
                  <a:cubicBezTo>
                    <a:pt x="288" y="744"/>
                    <a:pt x="256" y="752"/>
                    <a:pt x="216" y="768"/>
                  </a:cubicBezTo>
                  <a:cubicBezTo>
                    <a:pt x="176" y="784"/>
                    <a:pt x="104" y="800"/>
                    <a:pt x="72" y="816"/>
                  </a:cubicBezTo>
                  <a:cubicBezTo>
                    <a:pt x="40" y="832"/>
                    <a:pt x="0" y="856"/>
                    <a:pt x="24" y="864"/>
                  </a:cubicBezTo>
                  <a:cubicBezTo>
                    <a:pt x="48" y="872"/>
                    <a:pt x="168" y="864"/>
                    <a:pt x="216" y="864"/>
                  </a:cubicBezTo>
                  <a:cubicBezTo>
                    <a:pt x="264" y="864"/>
                    <a:pt x="280" y="864"/>
                    <a:pt x="312" y="864"/>
                  </a:cubicBezTo>
                  <a:cubicBezTo>
                    <a:pt x="344" y="864"/>
                    <a:pt x="376" y="872"/>
                    <a:pt x="408" y="864"/>
                  </a:cubicBezTo>
                  <a:cubicBezTo>
                    <a:pt x="440" y="856"/>
                    <a:pt x="464" y="832"/>
                    <a:pt x="504" y="816"/>
                  </a:cubicBezTo>
                  <a:cubicBezTo>
                    <a:pt x="544" y="800"/>
                    <a:pt x="608" y="776"/>
                    <a:pt x="648" y="768"/>
                  </a:cubicBezTo>
                  <a:cubicBezTo>
                    <a:pt x="688" y="760"/>
                    <a:pt x="712" y="776"/>
                    <a:pt x="744" y="768"/>
                  </a:cubicBezTo>
                  <a:cubicBezTo>
                    <a:pt x="776" y="760"/>
                    <a:pt x="824" y="744"/>
                    <a:pt x="840" y="720"/>
                  </a:cubicBezTo>
                  <a:cubicBezTo>
                    <a:pt x="856" y="696"/>
                    <a:pt x="824" y="648"/>
                    <a:pt x="840" y="624"/>
                  </a:cubicBezTo>
                  <a:cubicBezTo>
                    <a:pt x="856" y="600"/>
                    <a:pt x="912" y="608"/>
                    <a:pt x="936" y="576"/>
                  </a:cubicBezTo>
                  <a:cubicBezTo>
                    <a:pt x="960" y="544"/>
                    <a:pt x="984" y="480"/>
                    <a:pt x="984" y="432"/>
                  </a:cubicBezTo>
                  <a:cubicBezTo>
                    <a:pt x="984" y="384"/>
                    <a:pt x="960" y="320"/>
                    <a:pt x="936" y="288"/>
                  </a:cubicBezTo>
                  <a:cubicBezTo>
                    <a:pt x="912" y="256"/>
                    <a:pt x="872" y="264"/>
                    <a:pt x="840" y="240"/>
                  </a:cubicBezTo>
                  <a:cubicBezTo>
                    <a:pt x="808" y="216"/>
                    <a:pt x="784" y="176"/>
                    <a:pt x="744" y="144"/>
                  </a:cubicBezTo>
                  <a:cubicBezTo>
                    <a:pt x="704" y="112"/>
                    <a:pt x="640" y="64"/>
                    <a:pt x="600" y="48"/>
                  </a:cubicBezTo>
                  <a:cubicBezTo>
                    <a:pt x="560" y="32"/>
                    <a:pt x="536" y="48"/>
                    <a:pt x="504" y="48"/>
                  </a:cubicBezTo>
                  <a:cubicBezTo>
                    <a:pt x="472" y="48"/>
                    <a:pt x="464" y="56"/>
                    <a:pt x="408" y="48"/>
                  </a:cubicBezTo>
                  <a:cubicBezTo>
                    <a:pt x="352" y="40"/>
                    <a:pt x="200" y="0"/>
                    <a:pt x="168" y="0"/>
                  </a:cubicBezTo>
                  <a:close/>
                </a:path>
              </a:pathLst>
            </a:custGeom>
            <a:solidFill>
              <a:schemeClr val="bg1">
                <a:lumMod val="65000"/>
              </a:schemeClr>
            </a:solidFill>
            <a:ln w="9525">
              <a:solidFill>
                <a:schemeClr val="tx1"/>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6424" name="Freeform 27"/>
            <p:cNvSpPr>
              <a:spLocks/>
            </p:cNvSpPr>
            <p:nvPr/>
          </p:nvSpPr>
          <p:spPr bwMode="auto">
            <a:xfrm>
              <a:off x="7282962" y="4132386"/>
              <a:ext cx="317500" cy="384175"/>
            </a:xfrm>
            <a:custGeom>
              <a:avLst/>
              <a:gdLst>
                <a:gd name="T0" fmla="*/ 4 w 266"/>
                <a:gd name="T1" fmla="*/ 11 h 333"/>
                <a:gd name="T2" fmla="*/ 4 w 266"/>
                <a:gd name="T3" fmla="*/ 32 h 333"/>
                <a:gd name="T4" fmla="*/ 13 w 266"/>
                <a:gd name="T5" fmla="*/ 36 h 333"/>
                <a:gd name="T6" fmla="*/ 32 w 266"/>
                <a:gd name="T7" fmla="*/ 30 h 333"/>
                <a:gd name="T8" fmla="*/ 27 w 266"/>
                <a:gd name="T9" fmla="*/ 6 h 333"/>
                <a:gd name="T10" fmla="*/ 15 w 266"/>
                <a:gd name="T11" fmla="*/ 0 h 333"/>
                <a:gd name="T12" fmla="*/ 4 w 266"/>
                <a:gd name="T13" fmla="*/ 11 h 333"/>
                <a:gd name="T14" fmla="*/ 0 60000 65536"/>
                <a:gd name="T15" fmla="*/ 0 60000 65536"/>
                <a:gd name="T16" fmla="*/ 0 60000 65536"/>
                <a:gd name="T17" fmla="*/ 0 60000 65536"/>
                <a:gd name="T18" fmla="*/ 0 60000 65536"/>
                <a:gd name="T19" fmla="*/ 0 60000 65536"/>
                <a:gd name="T20" fmla="*/ 0 60000 65536"/>
                <a:gd name="T21" fmla="*/ 0 w 266"/>
                <a:gd name="T22" fmla="*/ 0 h 333"/>
                <a:gd name="T23" fmla="*/ 266 w 266"/>
                <a:gd name="T24" fmla="*/ 333 h 3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6" h="333">
                  <a:moveTo>
                    <a:pt x="22" y="100"/>
                  </a:moveTo>
                  <a:cubicBezTo>
                    <a:pt x="17" y="155"/>
                    <a:pt x="0" y="243"/>
                    <a:pt x="22" y="300"/>
                  </a:cubicBezTo>
                  <a:cubicBezTo>
                    <a:pt x="29" y="317"/>
                    <a:pt x="75" y="328"/>
                    <a:pt x="89" y="333"/>
                  </a:cubicBezTo>
                  <a:cubicBezTo>
                    <a:pt x="201" y="319"/>
                    <a:pt x="159" y="327"/>
                    <a:pt x="233" y="278"/>
                  </a:cubicBezTo>
                  <a:cubicBezTo>
                    <a:pt x="261" y="194"/>
                    <a:pt x="266" y="124"/>
                    <a:pt x="200" y="55"/>
                  </a:cubicBezTo>
                  <a:cubicBezTo>
                    <a:pt x="182" y="2"/>
                    <a:pt x="164" y="13"/>
                    <a:pt x="111" y="0"/>
                  </a:cubicBezTo>
                  <a:cubicBezTo>
                    <a:pt x="95" y="49"/>
                    <a:pt x="63" y="73"/>
                    <a:pt x="22" y="100"/>
                  </a:cubicBezTo>
                  <a:close/>
                </a:path>
              </a:pathLst>
            </a:custGeom>
            <a:solidFill>
              <a:schemeClr val="bg1"/>
            </a:solidFill>
            <a:ln w="9525">
              <a:solidFill>
                <a:schemeClr val="tx1"/>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6422" name="Freeform 28"/>
            <p:cNvSpPr>
              <a:spLocks/>
            </p:cNvSpPr>
            <p:nvPr/>
          </p:nvSpPr>
          <p:spPr bwMode="auto">
            <a:xfrm>
              <a:off x="6635262" y="3846636"/>
              <a:ext cx="571500" cy="974725"/>
            </a:xfrm>
            <a:custGeom>
              <a:avLst/>
              <a:gdLst>
                <a:gd name="T0" fmla="*/ 36 w 360"/>
                <a:gd name="T1" fmla="*/ 36 h 614"/>
                <a:gd name="T2" fmla="*/ 72 w 360"/>
                <a:gd name="T3" fmla="*/ 24 h 614"/>
                <a:gd name="T4" fmla="*/ 84 w 360"/>
                <a:gd name="T5" fmla="*/ 84 h 614"/>
                <a:gd name="T6" fmla="*/ 132 w 360"/>
                <a:gd name="T7" fmla="*/ 348 h 614"/>
                <a:gd name="T8" fmla="*/ 120 w 360"/>
                <a:gd name="T9" fmla="*/ 456 h 614"/>
                <a:gd name="T10" fmla="*/ 0 w 360"/>
                <a:gd name="T11" fmla="*/ 600 h 614"/>
                <a:gd name="T12" fmla="*/ 36 w 360"/>
                <a:gd name="T13" fmla="*/ 612 h 614"/>
                <a:gd name="T14" fmla="*/ 72 w 360"/>
                <a:gd name="T15" fmla="*/ 588 h 614"/>
                <a:gd name="T16" fmla="*/ 156 w 360"/>
                <a:gd name="T17" fmla="*/ 564 h 614"/>
                <a:gd name="T18" fmla="*/ 228 w 360"/>
                <a:gd name="T19" fmla="*/ 540 h 614"/>
                <a:gd name="T20" fmla="*/ 264 w 360"/>
                <a:gd name="T21" fmla="*/ 528 h 614"/>
                <a:gd name="T22" fmla="*/ 276 w 360"/>
                <a:gd name="T23" fmla="*/ 492 h 614"/>
                <a:gd name="T24" fmla="*/ 312 w 360"/>
                <a:gd name="T25" fmla="*/ 480 h 614"/>
                <a:gd name="T26" fmla="*/ 360 w 360"/>
                <a:gd name="T27" fmla="*/ 324 h 614"/>
                <a:gd name="T28" fmla="*/ 264 w 360"/>
                <a:gd name="T29" fmla="*/ 132 h 614"/>
                <a:gd name="T30" fmla="*/ 216 w 360"/>
                <a:gd name="T31" fmla="*/ 72 h 614"/>
                <a:gd name="T32" fmla="*/ 204 w 360"/>
                <a:gd name="T33" fmla="*/ 36 h 614"/>
                <a:gd name="T34" fmla="*/ 168 w 360"/>
                <a:gd name="T35" fmla="*/ 24 h 614"/>
                <a:gd name="T36" fmla="*/ 132 w 360"/>
                <a:gd name="T37" fmla="*/ 0 h 614"/>
                <a:gd name="T38" fmla="*/ 36 w 360"/>
                <a:gd name="T39" fmla="*/ 36 h 61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60"/>
                <a:gd name="T61" fmla="*/ 0 h 614"/>
                <a:gd name="T62" fmla="*/ 360 w 360"/>
                <a:gd name="T63" fmla="*/ 614 h 61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60" h="614">
                  <a:moveTo>
                    <a:pt x="36" y="36"/>
                  </a:moveTo>
                  <a:cubicBezTo>
                    <a:pt x="48" y="32"/>
                    <a:pt x="63" y="15"/>
                    <a:pt x="72" y="24"/>
                  </a:cubicBezTo>
                  <a:cubicBezTo>
                    <a:pt x="86" y="38"/>
                    <a:pt x="79" y="64"/>
                    <a:pt x="84" y="84"/>
                  </a:cubicBezTo>
                  <a:cubicBezTo>
                    <a:pt x="107" y="175"/>
                    <a:pt x="123" y="253"/>
                    <a:pt x="132" y="348"/>
                  </a:cubicBezTo>
                  <a:cubicBezTo>
                    <a:pt x="128" y="384"/>
                    <a:pt x="129" y="421"/>
                    <a:pt x="120" y="456"/>
                  </a:cubicBezTo>
                  <a:cubicBezTo>
                    <a:pt x="106" y="512"/>
                    <a:pt x="33" y="550"/>
                    <a:pt x="0" y="600"/>
                  </a:cubicBezTo>
                  <a:cubicBezTo>
                    <a:pt x="12" y="604"/>
                    <a:pt x="24" y="614"/>
                    <a:pt x="36" y="612"/>
                  </a:cubicBezTo>
                  <a:cubicBezTo>
                    <a:pt x="50" y="610"/>
                    <a:pt x="59" y="594"/>
                    <a:pt x="72" y="588"/>
                  </a:cubicBezTo>
                  <a:cubicBezTo>
                    <a:pt x="92" y="578"/>
                    <a:pt x="137" y="570"/>
                    <a:pt x="156" y="564"/>
                  </a:cubicBezTo>
                  <a:cubicBezTo>
                    <a:pt x="180" y="557"/>
                    <a:pt x="204" y="548"/>
                    <a:pt x="228" y="540"/>
                  </a:cubicBezTo>
                  <a:cubicBezTo>
                    <a:pt x="240" y="536"/>
                    <a:pt x="264" y="528"/>
                    <a:pt x="264" y="528"/>
                  </a:cubicBezTo>
                  <a:cubicBezTo>
                    <a:pt x="268" y="516"/>
                    <a:pt x="267" y="501"/>
                    <a:pt x="276" y="492"/>
                  </a:cubicBezTo>
                  <a:cubicBezTo>
                    <a:pt x="285" y="483"/>
                    <a:pt x="305" y="490"/>
                    <a:pt x="312" y="480"/>
                  </a:cubicBezTo>
                  <a:cubicBezTo>
                    <a:pt x="336" y="447"/>
                    <a:pt x="349" y="367"/>
                    <a:pt x="360" y="324"/>
                  </a:cubicBezTo>
                  <a:cubicBezTo>
                    <a:pt x="332" y="239"/>
                    <a:pt x="330" y="198"/>
                    <a:pt x="264" y="132"/>
                  </a:cubicBezTo>
                  <a:cubicBezTo>
                    <a:pt x="234" y="42"/>
                    <a:pt x="278" y="150"/>
                    <a:pt x="216" y="72"/>
                  </a:cubicBezTo>
                  <a:cubicBezTo>
                    <a:pt x="208" y="62"/>
                    <a:pt x="213" y="45"/>
                    <a:pt x="204" y="36"/>
                  </a:cubicBezTo>
                  <a:cubicBezTo>
                    <a:pt x="195" y="27"/>
                    <a:pt x="179" y="30"/>
                    <a:pt x="168" y="24"/>
                  </a:cubicBezTo>
                  <a:cubicBezTo>
                    <a:pt x="155" y="18"/>
                    <a:pt x="144" y="8"/>
                    <a:pt x="132" y="0"/>
                  </a:cubicBezTo>
                  <a:cubicBezTo>
                    <a:pt x="67" y="16"/>
                    <a:pt x="99" y="5"/>
                    <a:pt x="36" y="36"/>
                  </a:cubicBezTo>
                  <a:close/>
                </a:path>
              </a:pathLst>
            </a:custGeom>
            <a:solidFill>
              <a:schemeClr val="bg1">
                <a:lumMod val="65000"/>
              </a:schemeClr>
            </a:solidFill>
            <a:ln w="9525">
              <a:solidFill>
                <a:schemeClr val="bg1">
                  <a:lumMod val="65000"/>
                </a:schemeClr>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6420" name="Freeform 29"/>
            <p:cNvSpPr>
              <a:spLocks/>
            </p:cNvSpPr>
            <p:nvPr/>
          </p:nvSpPr>
          <p:spPr bwMode="auto">
            <a:xfrm>
              <a:off x="6139963" y="3827585"/>
              <a:ext cx="677863" cy="819150"/>
            </a:xfrm>
            <a:custGeom>
              <a:avLst/>
              <a:gdLst>
                <a:gd name="T0" fmla="*/ 392 w 427"/>
                <a:gd name="T1" fmla="*/ 24 h 516"/>
                <a:gd name="T2" fmla="*/ 332 w 427"/>
                <a:gd name="T3" fmla="*/ 72 h 516"/>
                <a:gd name="T4" fmla="*/ 260 w 427"/>
                <a:gd name="T5" fmla="*/ 120 h 516"/>
                <a:gd name="T6" fmla="*/ 212 w 427"/>
                <a:gd name="T7" fmla="*/ 192 h 516"/>
                <a:gd name="T8" fmla="*/ 164 w 427"/>
                <a:gd name="T9" fmla="*/ 348 h 516"/>
                <a:gd name="T10" fmla="*/ 176 w 427"/>
                <a:gd name="T11" fmla="*/ 504 h 516"/>
                <a:gd name="T12" fmla="*/ 140 w 427"/>
                <a:gd name="T13" fmla="*/ 492 h 516"/>
                <a:gd name="T14" fmla="*/ 56 w 427"/>
                <a:gd name="T15" fmla="*/ 396 h 516"/>
                <a:gd name="T16" fmla="*/ 140 w 427"/>
                <a:gd name="T17" fmla="*/ 144 h 516"/>
                <a:gd name="T18" fmla="*/ 200 w 427"/>
                <a:gd name="T19" fmla="*/ 96 h 516"/>
                <a:gd name="T20" fmla="*/ 380 w 427"/>
                <a:gd name="T21" fmla="*/ 0 h 516"/>
                <a:gd name="T22" fmla="*/ 392 w 427"/>
                <a:gd name="T23" fmla="*/ 24 h 51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27"/>
                <a:gd name="T37" fmla="*/ 0 h 516"/>
                <a:gd name="T38" fmla="*/ 427 w 427"/>
                <a:gd name="T39" fmla="*/ 516 h 51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27" h="516">
                  <a:moveTo>
                    <a:pt x="392" y="24"/>
                  </a:moveTo>
                  <a:cubicBezTo>
                    <a:pt x="370" y="90"/>
                    <a:pt x="398" y="39"/>
                    <a:pt x="332" y="72"/>
                  </a:cubicBezTo>
                  <a:cubicBezTo>
                    <a:pt x="306" y="85"/>
                    <a:pt x="260" y="120"/>
                    <a:pt x="260" y="120"/>
                  </a:cubicBezTo>
                  <a:cubicBezTo>
                    <a:pt x="220" y="239"/>
                    <a:pt x="287" y="57"/>
                    <a:pt x="212" y="192"/>
                  </a:cubicBezTo>
                  <a:cubicBezTo>
                    <a:pt x="189" y="234"/>
                    <a:pt x="176" y="300"/>
                    <a:pt x="164" y="348"/>
                  </a:cubicBezTo>
                  <a:cubicBezTo>
                    <a:pt x="168" y="400"/>
                    <a:pt x="185" y="453"/>
                    <a:pt x="176" y="504"/>
                  </a:cubicBezTo>
                  <a:cubicBezTo>
                    <a:pt x="174" y="516"/>
                    <a:pt x="149" y="501"/>
                    <a:pt x="140" y="492"/>
                  </a:cubicBezTo>
                  <a:cubicBezTo>
                    <a:pt x="0" y="352"/>
                    <a:pt x="158" y="464"/>
                    <a:pt x="56" y="396"/>
                  </a:cubicBezTo>
                  <a:cubicBezTo>
                    <a:pt x="22" y="294"/>
                    <a:pt x="55" y="201"/>
                    <a:pt x="140" y="144"/>
                  </a:cubicBezTo>
                  <a:cubicBezTo>
                    <a:pt x="184" y="77"/>
                    <a:pt x="139" y="130"/>
                    <a:pt x="200" y="96"/>
                  </a:cubicBezTo>
                  <a:cubicBezTo>
                    <a:pt x="262" y="61"/>
                    <a:pt x="312" y="23"/>
                    <a:pt x="380" y="0"/>
                  </a:cubicBezTo>
                  <a:cubicBezTo>
                    <a:pt x="424" y="15"/>
                    <a:pt x="427" y="6"/>
                    <a:pt x="392" y="24"/>
                  </a:cubicBezTo>
                  <a:close/>
                </a:path>
              </a:pathLst>
            </a:custGeom>
            <a:solidFill>
              <a:schemeClr val="bg1">
                <a:lumMod val="65000"/>
              </a:schemeClr>
            </a:solidFill>
            <a:ln w="9525">
              <a:solidFill>
                <a:schemeClr val="bg1">
                  <a:lumMod val="65000"/>
                </a:schemeClr>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6418" name="Freeform 30"/>
            <p:cNvSpPr>
              <a:spLocks/>
            </p:cNvSpPr>
            <p:nvPr/>
          </p:nvSpPr>
          <p:spPr bwMode="auto">
            <a:xfrm>
              <a:off x="7121037" y="4103810"/>
              <a:ext cx="547688" cy="571500"/>
            </a:xfrm>
            <a:custGeom>
              <a:avLst/>
              <a:gdLst>
                <a:gd name="T0" fmla="*/ 129 w 345"/>
                <a:gd name="T1" fmla="*/ 0 h 360"/>
                <a:gd name="T2" fmla="*/ 39 w 345"/>
                <a:gd name="T3" fmla="*/ 117 h 360"/>
                <a:gd name="T4" fmla="*/ 12 w 345"/>
                <a:gd name="T5" fmla="*/ 234 h 360"/>
                <a:gd name="T6" fmla="*/ 48 w 345"/>
                <a:gd name="T7" fmla="*/ 270 h 360"/>
                <a:gd name="T8" fmla="*/ 57 w 345"/>
                <a:gd name="T9" fmla="*/ 297 h 360"/>
                <a:gd name="T10" fmla="*/ 75 w 345"/>
                <a:gd name="T11" fmla="*/ 324 h 360"/>
                <a:gd name="T12" fmla="*/ 129 w 345"/>
                <a:gd name="T13" fmla="*/ 360 h 360"/>
                <a:gd name="T14" fmla="*/ 228 w 345"/>
                <a:gd name="T15" fmla="*/ 324 h 360"/>
                <a:gd name="T16" fmla="*/ 237 w 345"/>
                <a:gd name="T17" fmla="*/ 297 h 360"/>
                <a:gd name="T18" fmla="*/ 291 w 345"/>
                <a:gd name="T19" fmla="*/ 261 h 360"/>
                <a:gd name="T20" fmla="*/ 327 w 345"/>
                <a:gd name="T21" fmla="*/ 207 h 360"/>
                <a:gd name="T22" fmla="*/ 345 w 345"/>
                <a:gd name="T23" fmla="*/ 180 h 360"/>
                <a:gd name="T24" fmla="*/ 255 w 345"/>
                <a:gd name="T25" fmla="*/ 0 h 360"/>
                <a:gd name="T26" fmla="*/ 129 w 345"/>
                <a:gd name="T27" fmla="*/ 0 h 36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45"/>
                <a:gd name="T43" fmla="*/ 0 h 360"/>
                <a:gd name="T44" fmla="*/ 345 w 345"/>
                <a:gd name="T45" fmla="*/ 360 h 36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45" h="360">
                  <a:moveTo>
                    <a:pt x="129" y="0"/>
                  </a:moveTo>
                  <a:cubicBezTo>
                    <a:pt x="57" y="24"/>
                    <a:pt x="123" y="89"/>
                    <a:pt x="39" y="117"/>
                  </a:cubicBezTo>
                  <a:cubicBezTo>
                    <a:pt x="26" y="155"/>
                    <a:pt x="22" y="195"/>
                    <a:pt x="12" y="234"/>
                  </a:cubicBezTo>
                  <a:cubicBezTo>
                    <a:pt x="36" y="306"/>
                    <a:pt x="0" y="222"/>
                    <a:pt x="48" y="270"/>
                  </a:cubicBezTo>
                  <a:cubicBezTo>
                    <a:pt x="55" y="277"/>
                    <a:pt x="53" y="289"/>
                    <a:pt x="57" y="297"/>
                  </a:cubicBezTo>
                  <a:cubicBezTo>
                    <a:pt x="62" y="307"/>
                    <a:pt x="67" y="317"/>
                    <a:pt x="75" y="324"/>
                  </a:cubicBezTo>
                  <a:cubicBezTo>
                    <a:pt x="91" y="338"/>
                    <a:pt x="129" y="360"/>
                    <a:pt x="129" y="360"/>
                  </a:cubicBezTo>
                  <a:cubicBezTo>
                    <a:pt x="170" y="352"/>
                    <a:pt x="194" y="347"/>
                    <a:pt x="228" y="324"/>
                  </a:cubicBezTo>
                  <a:cubicBezTo>
                    <a:pt x="231" y="315"/>
                    <a:pt x="230" y="304"/>
                    <a:pt x="237" y="297"/>
                  </a:cubicBezTo>
                  <a:cubicBezTo>
                    <a:pt x="252" y="282"/>
                    <a:pt x="291" y="261"/>
                    <a:pt x="291" y="261"/>
                  </a:cubicBezTo>
                  <a:cubicBezTo>
                    <a:pt x="303" y="243"/>
                    <a:pt x="315" y="225"/>
                    <a:pt x="327" y="207"/>
                  </a:cubicBezTo>
                  <a:cubicBezTo>
                    <a:pt x="333" y="198"/>
                    <a:pt x="345" y="180"/>
                    <a:pt x="345" y="180"/>
                  </a:cubicBezTo>
                  <a:cubicBezTo>
                    <a:pt x="334" y="95"/>
                    <a:pt x="329" y="49"/>
                    <a:pt x="255" y="0"/>
                  </a:cubicBezTo>
                  <a:cubicBezTo>
                    <a:pt x="197" y="19"/>
                    <a:pt x="237" y="10"/>
                    <a:pt x="129" y="0"/>
                  </a:cubicBezTo>
                  <a:close/>
                </a:path>
              </a:pathLst>
            </a:custGeom>
            <a:solidFill>
              <a:schemeClr val="bg1"/>
            </a:solidFill>
            <a:ln w="9525">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6399" name="Text Box 49"/>
            <p:cNvSpPr txBox="1">
              <a:spLocks noChangeArrowheads="1"/>
            </p:cNvSpPr>
            <p:nvPr/>
          </p:nvSpPr>
          <p:spPr bwMode="auto">
            <a:xfrm>
              <a:off x="8044962" y="3411660"/>
              <a:ext cx="184150" cy="457200"/>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11" name="Group 10"/>
          <p:cNvGrpSpPr/>
          <p:nvPr/>
        </p:nvGrpSpPr>
        <p:grpSpPr>
          <a:xfrm>
            <a:off x="10481022" y="5280122"/>
            <a:ext cx="1437196" cy="1089967"/>
            <a:chOff x="6400800" y="4191000"/>
            <a:chExt cx="1943100" cy="1219200"/>
          </a:xfrm>
        </p:grpSpPr>
        <p:sp>
          <p:nvSpPr>
            <p:cNvPr id="16414" name="Oval 36"/>
            <p:cNvSpPr>
              <a:spLocks noChangeArrowheads="1"/>
            </p:cNvSpPr>
            <p:nvPr/>
          </p:nvSpPr>
          <p:spPr bwMode="auto">
            <a:xfrm>
              <a:off x="6400800" y="4191000"/>
              <a:ext cx="1943100" cy="1219200"/>
            </a:xfrm>
            <a:prstGeom prst="ellipse">
              <a:avLst/>
            </a:prstGeom>
            <a:solidFill>
              <a:schemeClr val="bg1"/>
            </a:solidFill>
            <a:ln w="9525">
              <a:solidFill>
                <a:schemeClr val="tx1"/>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6415" name="Oval 37"/>
            <p:cNvSpPr>
              <a:spLocks noChangeArrowheads="1"/>
            </p:cNvSpPr>
            <p:nvPr/>
          </p:nvSpPr>
          <p:spPr bwMode="auto">
            <a:xfrm>
              <a:off x="6615113" y="4260850"/>
              <a:ext cx="1214438" cy="996950"/>
            </a:xfrm>
            <a:prstGeom prst="ellipse">
              <a:avLst/>
            </a:prstGeom>
            <a:solidFill>
              <a:srgbClr val="CC6600"/>
            </a:solidFill>
            <a:ln w="9525">
              <a:solidFill>
                <a:schemeClr val="tx1"/>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6416" name="Freeform 38"/>
            <p:cNvSpPr>
              <a:spLocks/>
            </p:cNvSpPr>
            <p:nvPr/>
          </p:nvSpPr>
          <p:spPr bwMode="auto">
            <a:xfrm>
              <a:off x="7096125" y="4264025"/>
              <a:ext cx="1171575" cy="1006475"/>
            </a:xfrm>
            <a:custGeom>
              <a:avLst/>
              <a:gdLst>
                <a:gd name="T0" fmla="*/ 23 w 984"/>
                <a:gd name="T1" fmla="*/ 0 h 872"/>
                <a:gd name="T2" fmla="*/ 29 w 984"/>
                <a:gd name="T3" fmla="*/ 5 h 872"/>
                <a:gd name="T4" fmla="*/ 35 w 984"/>
                <a:gd name="T5" fmla="*/ 15 h 872"/>
                <a:gd name="T6" fmla="*/ 42 w 984"/>
                <a:gd name="T7" fmla="*/ 26 h 872"/>
                <a:gd name="T8" fmla="*/ 49 w 984"/>
                <a:gd name="T9" fmla="*/ 31 h 872"/>
                <a:gd name="T10" fmla="*/ 56 w 984"/>
                <a:gd name="T11" fmla="*/ 47 h 872"/>
                <a:gd name="T12" fmla="*/ 56 w 984"/>
                <a:gd name="T13" fmla="*/ 57 h 872"/>
                <a:gd name="T14" fmla="*/ 49 w 984"/>
                <a:gd name="T15" fmla="*/ 67 h 872"/>
                <a:gd name="T16" fmla="*/ 42 w 984"/>
                <a:gd name="T17" fmla="*/ 77 h 872"/>
                <a:gd name="T18" fmla="*/ 29 w 984"/>
                <a:gd name="T19" fmla="*/ 82 h 872"/>
                <a:gd name="T20" fmla="*/ 10 w 984"/>
                <a:gd name="T21" fmla="*/ 88 h 872"/>
                <a:gd name="T22" fmla="*/ 4 w 984"/>
                <a:gd name="T23" fmla="*/ 92 h 872"/>
                <a:gd name="T24" fmla="*/ 29 w 984"/>
                <a:gd name="T25" fmla="*/ 92 h 872"/>
                <a:gd name="T26" fmla="*/ 42 w 984"/>
                <a:gd name="T27" fmla="*/ 92 h 872"/>
                <a:gd name="T28" fmla="*/ 56 w 984"/>
                <a:gd name="T29" fmla="*/ 92 h 872"/>
                <a:gd name="T30" fmla="*/ 68 w 984"/>
                <a:gd name="T31" fmla="*/ 88 h 872"/>
                <a:gd name="T32" fmla="*/ 87 w 984"/>
                <a:gd name="T33" fmla="*/ 82 h 872"/>
                <a:gd name="T34" fmla="*/ 100 w 984"/>
                <a:gd name="T35" fmla="*/ 82 h 872"/>
                <a:gd name="T36" fmla="*/ 113 w 984"/>
                <a:gd name="T37" fmla="*/ 77 h 872"/>
                <a:gd name="T38" fmla="*/ 113 w 984"/>
                <a:gd name="T39" fmla="*/ 67 h 872"/>
                <a:gd name="T40" fmla="*/ 125 w 984"/>
                <a:gd name="T41" fmla="*/ 62 h 872"/>
                <a:gd name="T42" fmla="*/ 132 w 984"/>
                <a:gd name="T43" fmla="*/ 47 h 872"/>
                <a:gd name="T44" fmla="*/ 125 w 984"/>
                <a:gd name="T45" fmla="*/ 31 h 872"/>
                <a:gd name="T46" fmla="*/ 113 w 984"/>
                <a:gd name="T47" fmla="*/ 26 h 872"/>
                <a:gd name="T48" fmla="*/ 100 w 984"/>
                <a:gd name="T49" fmla="*/ 15 h 872"/>
                <a:gd name="T50" fmla="*/ 80 w 984"/>
                <a:gd name="T51" fmla="*/ 5 h 872"/>
                <a:gd name="T52" fmla="*/ 68 w 984"/>
                <a:gd name="T53" fmla="*/ 5 h 872"/>
                <a:gd name="T54" fmla="*/ 56 w 984"/>
                <a:gd name="T55" fmla="*/ 5 h 872"/>
                <a:gd name="T56" fmla="*/ 23 w 984"/>
                <a:gd name="T57" fmla="*/ 0 h 87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984"/>
                <a:gd name="T88" fmla="*/ 0 h 872"/>
                <a:gd name="T89" fmla="*/ 984 w 984"/>
                <a:gd name="T90" fmla="*/ 872 h 872"/>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984" h="872">
                  <a:moveTo>
                    <a:pt x="168" y="0"/>
                  </a:moveTo>
                  <a:cubicBezTo>
                    <a:pt x="136" y="0"/>
                    <a:pt x="200" y="24"/>
                    <a:pt x="216" y="48"/>
                  </a:cubicBezTo>
                  <a:cubicBezTo>
                    <a:pt x="232" y="72"/>
                    <a:pt x="248" y="112"/>
                    <a:pt x="264" y="144"/>
                  </a:cubicBezTo>
                  <a:cubicBezTo>
                    <a:pt x="280" y="176"/>
                    <a:pt x="296" y="216"/>
                    <a:pt x="312" y="240"/>
                  </a:cubicBezTo>
                  <a:cubicBezTo>
                    <a:pt x="328" y="264"/>
                    <a:pt x="344" y="256"/>
                    <a:pt x="360" y="288"/>
                  </a:cubicBezTo>
                  <a:cubicBezTo>
                    <a:pt x="376" y="320"/>
                    <a:pt x="400" y="392"/>
                    <a:pt x="408" y="432"/>
                  </a:cubicBezTo>
                  <a:cubicBezTo>
                    <a:pt x="416" y="472"/>
                    <a:pt x="416" y="496"/>
                    <a:pt x="408" y="528"/>
                  </a:cubicBezTo>
                  <a:cubicBezTo>
                    <a:pt x="400" y="560"/>
                    <a:pt x="376" y="592"/>
                    <a:pt x="360" y="624"/>
                  </a:cubicBezTo>
                  <a:cubicBezTo>
                    <a:pt x="344" y="656"/>
                    <a:pt x="336" y="696"/>
                    <a:pt x="312" y="720"/>
                  </a:cubicBezTo>
                  <a:cubicBezTo>
                    <a:pt x="288" y="744"/>
                    <a:pt x="256" y="752"/>
                    <a:pt x="216" y="768"/>
                  </a:cubicBezTo>
                  <a:cubicBezTo>
                    <a:pt x="176" y="784"/>
                    <a:pt x="104" y="800"/>
                    <a:pt x="72" y="816"/>
                  </a:cubicBezTo>
                  <a:cubicBezTo>
                    <a:pt x="40" y="832"/>
                    <a:pt x="0" y="856"/>
                    <a:pt x="24" y="864"/>
                  </a:cubicBezTo>
                  <a:cubicBezTo>
                    <a:pt x="48" y="872"/>
                    <a:pt x="168" y="864"/>
                    <a:pt x="216" y="864"/>
                  </a:cubicBezTo>
                  <a:cubicBezTo>
                    <a:pt x="264" y="864"/>
                    <a:pt x="280" y="864"/>
                    <a:pt x="312" y="864"/>
                  </a:cubicBezTo>
                  <a:cubicBezTo>
                    <a:pt x="344" y="864"/>
                    <a:pt x="376" y="872"/>
                    <a:pt x="408" y="864"/>
                  </a:cubicBezTo>
                  <a:cubicBezTo>
                    <a:pt x="440" y="856"/>
                    <a:pt x="464" y="832"/>
                    <a:pt x="504" y="816"/>
                  </a:cubicBezTo>
                  <a:cubicBezTo>
                    <a:pt x="544" y="800"/>
                    <a:pt x="608" y="776"/>
                    <a:pt x="648" y="768"/>
                  </a:cubicBezTo>
                  <a:cubicBezTo>
                    <a:pt x="688" y="760"/>
                    <a:pt x="712" y="776"/>
                    <a:pt x="744" y="768"/>
                  </a:cubicBezTo>
                  <a:cubicBezTo>
                    <a:pt x="776" y="760"/>
                    <a:pt x="824" y="744"/>
                    <a:pt x="840" y="720"/>
                  </a:cubicBezTo>
                  <a:cubicBezTo>
                    <a:pt x="856" y="696"/>
                    <a:pt x="824" y="648"/>
                    <a:pt x="840" y="624"/>
                  </a:cubicBezTo>
                  <a:cubicBezTo>
                    <a:pt x="856" y="600"/>
                    <a:pt x="912" y="608"/>
                    <a:pt x="936" y="576"/>
                  </a:cubicBezTo>
                  <a:cubicBezTo>
                    <a:pt x="960" y="544"/>
                    <a:pt x="984" y="480"/>
                    <a:pt x="984" y="432"/>
                  </a:cubicBezTo>
                  <a:cubicBezTo>
                    <a:pt x="984" y="384"/>
                    <a:pt x="960" y="320"/>
                    <a:pt x="936" y="288"/>
                  </a:cubicBezTo>
                  <a:cubicBezTo>
                    <a:pt x="912" y="256"/>
                    <a:pt x="872" y="264"/>
                    <a:pt x="840" y="240"/>
                  </a:cubicBezTo>
                  <a:cubicBezTo>
                    <a:pt x="808" y="216"/>
                    <a:pt x="784" y="176"/>
                    <a:pt x="744" y="144"/>
                  </a:cubicBezTo>
                  <a:cubicBezTo>
                    <a:pt x="704" y="112"/>
                    <a:pt x="640" y="64"/>
                    <a:pt x="600" y="48"/>
                  </a:cubicBezTo>
                  <a:cubicBezTo>
                    <a:pt x="560" y="32"/>
                    <a:pt x="536" y="48"/>
                    <a:pt x="504" y="48"/>
                  </a:cubicBezTo>
                  <a:cubicBezTo>
                    <a:pt x="472" y="48"/>
                    <a:pt x="464" y="56"/>
                    <a:pt x="408" y="48"/>
                  </a:cubicBezTo>
                  <a:cubicBezTo>
                    <a:pt x="352" y="40"/>
                    <a:pt x="200" y="0"/>
                    <a:pt x="168" y="0"/>
                  </a:cubicBezTo>
                  <a:close/>
                </a:path>
              </a:pathLst>
            </a:custGeom>
            <a:solidFill>
              <a:schemeClr val="bg1">
                <a:lumMod val="50000"/>
              </a:schemeClr>
            </a:solidFill>
            <a:ln w="9525">
              <a:solidFill>
                <a:schemeClr val="tx1"/>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6411" name="Freeform 40"/>
            <p:cNvSpPr>
              <a:spLocks/>
            </p:cNvSpPr>
            <p:nvPr/>
          </p:nvSpPr>
          <p:spPr bwMode="auto">
            <a:xfrm>
              <a:off x="7048500" y="4286250"/>
              <a:ext cx="571500" cy="974725"/>
            </a:xfrm>
            <a:custGeom>
              <a:avLst/>
              <a:gdLst>
                <a:gd name="T0" fmla="*/ 36 w 360"/>
                <a:gd name="T1" fmla="*/ 36 h 614"/>
                <a:gd name="T2" fmla="*/ 72 w 360"/>
                <a:gd name="T3" fmla="*/ 24 h 614"/>
                <a:gd name="T4" fmla="*/ 84 w 360"/>
                <a:gd name="T5" fmla="*/ 84 h 614"/>
                <a:gd name="T6" fmla="*/ 132 w 360"/>
                <a:gd name="T7" fmla="*/ 348 h 614"/>
                <a:gd name="T8" fmla="*/ 120 w 360"/>
                <a:gd name="T9" fmla="*/ 456 h 614"/>
                <a:gd name="T10" fmla="*/ 0 w 360"/>
                <a:gd name="T11" fmla="*/ 600 h 614"/>
                <a:gd name="T12" fmla="*/ 36 w 360"/>
                <a:gd name="T13" fmla="*/ 612 h 614"/>
                <a:gd name="T14" fmla="*/ 72 w 360"/>
                <a:gd name="T15" fmla="*/ 588 h 614"/>
                <a:gd name="T16" fmla="*/ 156 w 360"/>
                <a:gd name="T17" fmla="*/ 564 h 614"/>
                <a:gd name="T18" fmla="*/ 228 w 360"/>
                <a:gd name="T19" fmla="*/ 540 h 614"/>
                <a:gd name="T20" fmla="*/ 264 w 360"/>
                <a:gd name="T21" fmla="*/ 528 h 614"/>
                <a:gd name="T22" fmla="*/ 276 w 360"/>
                <a:gd name="T23" fmla="*/ 492 h 614"/>
                <a:gd name="T24" fmla="*/ 312 w 360"/>
                <a:gd name="T25" fmla="*/ 480 h 614"/>
                <a:gd name="T26" fmla="*/ 360 w 360"/>
                <a:gd name="T27" fmla="*/ 324 h 614"/>
                <a:gd name="T28" fmla="*/ 264 w 360"/>
                <a:gd name="T29" fmla="*/ 132 h 614"/>
                <a:gd name="T30" fmla="*/ 216 w 360"/>
                <a:gd name="T31" fmla="*/ 72 h 614"/>
                <a:gd name="T32" fmla="*/ 204 w 360"/>
                <a:gd name="T33" fmla="*/ 36 h 614"/>
                <a:gd name="T34" fmla="*/ 168 w 360"/>
                <a:gd name="T35" fmla="*/ 24 h 614"/>
                <a:gd name="T36" fmla="*/ 132 w 360"/>
                <a:gd name="T37" fmla="*/ 0 h 614"/>
                <a:gd name="T38" fmla="*/ 36 w 360"/>
                <a:gd name="T39" fmla="*/ 36 h 61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60"/>
                <a:gd name="T61" fmla="*/ 0 h 614"/>
                <a:gd name="T62" fmla="*/ 360 w 360"/>
                <a:gd name="T63" fmla="*/ 614 h 61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60" h="614">
                  <a:moveTo>
                    <a:pt x="36" y="36"/>
                  </a:moveTo>
                  <a:cubicBezTo>
                    <a:pt x="48" y="32"/>
                    <a:pt x="63" y="15"/>
                    <a:pt x="72" y="24"/>
                  </a:cubicBezTo>
                  <a:cubicBezTo>
                    <a:pt x="86" y="38"/>
                    <a:pt x="79" y="64"/>
                    <a:pt x="84" y="84"/>
                  </a:cubicBezTo>
                  <a:cubicBezTo>
                    <a:pt x="107" y="175"/>
                    <a:pt x="123" y="253"/>
                    <a:pt x="132" y="348"/>
                  </a:cubicBezTo>
                  <a:cubicBezTo>
                    <a:pt x="128" y="384"/>
                    <a:pt x="129" y="421"/>
                    <a:pt x="120" y="456"/>
                  </a:cubicBezTo>
                  <a:cubicBezTo>
                    <a:pt x="106" y="512"/>
                    <a:pt x="33" y="550"/>
                    <a:pt x="0" y="600"/>
                  </a:cubicBezTo>
                  <a:cubicBezTo>
                    <a:pt x="12" y="604"/>
                    <a:pt x="24" y="614"/>
                    <a:pt x="36" y="612"/>
                  </a:cubicBezTo>
                  <a:cubicBezTo>
                    <a:pt x="50" y="610"/>
                    <a:pt x="59" y="594"/>
                    <a:pt x="72" y="588"/>
                  </a:cubicBezTo>
                  <a:cubicBezTo>
                    <a:pt x="92" y="578"/>
                    <a:pt x="137" y="570"/>
                    <a:pt x="156" y="564"/>
                  </a:cubicBezTo>
                  <a:cubicBezTo>
                    <a:pt x="180" y="557"/>
                    <a:pt x="204" y="548"/>
                    <a:pt x="228" y="540"/>
                  </a:cubicBezTo>
                  <a:cubicBezTo>
                    <a:pt x="240" y="536"/>
                    <a:pt x="264" y="528"/>
                    <a:pt x="264" y="528"/>
                  </a:cubicBezTo>
                  <a:cubicBezTo>
                    <a:pt x="268" y="516"/>
                    <a:pt x="267" y="501"/>
                    <a:pt x="276" y="492"/>
                  </a:cubicBezTo>
                  <a:cubicBezTo>
                    <a:pt x="285" y="483"/>
                    <a:pt x="305" y="490"/>
                    <a:pt x="312" y="480"/>
                  </a:cubicBezTo>
                  <a:cubicBezTo>
                    <a:pt x="336" y="447"/>
                    <a:pt x="349" y="367"/>
                    <a:pt x="360" y="324"/>
                  </a:cubicBezTo>
                  <a:cubicBezTo>
                    <a:pt x="332" y="239"/>
                    <a:pt x="330" y="198"/>
                    <a:pt x="264" y="132"/>
                  </a:cubicBezTo>
                  <a:cubicBezTo>
                    <a:pt x="234" y="42"/>
                    <a:pt x="278" y="150"/>
                    <a:pt x="216" y="72"/>
                  </a:cubicBezTo>
                  <a:cubicBezTo>
                    <a:pt x="208" y="62"/>
                    <a:pt x="213" y="45"/>
                    <a:pt x="204" y="36"/>
                  </a:cubicBezTo>
                  <a:cubicBezTo>
                    <a:pt x="195" y="27"/>
                    <a:pt x="179" y="30"/>
                    <a:pt x="168" y="24"/>
                  </a:cubicBezTo>
                  <a:cubicBezTo>
                    <a:pt x="155" y="18"/>
                    <a:pt x="144" y="8"/>
                    <a:pt x="132" y="0"/>
                  </a:cubicBezTo>
                  <a:cubicBezTo>
                    <a:pt x="67" y="16"/>
                    <a:pt x="99" y="5"/>
                    <a:pt x="36" y="36"/>
                  </a:cubicBezTo>
                  <a:close/>
                </a:path>
              </a:pathLst>
            </a:custGeom>
            <a:solidFill>
              <a:schemeClr val="bg1">
                <a:lumMod val="50000"/>
              </a:schemeClr>
            </a:solidFill>
            <a:ln w="9525">
              <a:solidFill>
                <a:schemeClr val="bg1">
                  <a:lumMod val="50000"/>
                </a:schemeClr>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grpSp>
          <p:nvGrpSpPr>
            <p:cNvPr id="7" name="Group 6"/>
            <p:cNvGrpSpPr/>
            <p:nvPr/>
          </p:nvGrpSpPr>
          <p:grpSpPr>
            <a:xfrm>
              <a:off x="6477000" y="4267200"/>
              <a:ext cx="1744663" cy="819150"/>
              <a:chOff x="6477000" y="4267200"/>
              <a:chExt cx="1744663" cy="819150"/>
            </a:xfrm>
          </p:grpSpPr>
          <p:sp>
            <p:nvSpPr>
              <p:cNvPr id="16409" name="Freeform 41"/>
              <p:cNvSpPr>
                <a:spLocks/>
              </p:cNvSpPr>
              <p:nvPr/>
            </p:nvSpPr>
            <p:spPr bwMode="auto">
              <a:xfrm>
                <a:off x="6477000" y="4267200"/>
                <a:ext cx="677863" cy="819150"/>
              </a:xfrm>
              <a:custGeom>
                <a:avLst/>
                <a:gdLst>
                  <a:gd name="T0" fmla="*/ 392 w 427"/>
                  <a:gd name="T1" fmla="*/ 24 h 516"/>
                  <a:gd name="T2" fmla="*/ 332 w 427"/>
                  <a:gd name="T3" fmla="*/ 72 h 516"/>
                  <a:gd name="T4" fmla="*/ 260 w 427"/>
                  <a:gd name="T5" fmla="*/ 120 h 516"/>
                  <a:gd name="T6" fmla="*/ 212 w 427"/>
                  <a:gd name="T7" fmla="*/ 192 h 516"/>
                  <a:gd name="T8" fmla="*/ 164 w 427"/>
                  <a:gd name="T9" fmla="*/ 348 h 516"/>
                  <a:gd name="T10" fmla="*/ 176 w 427"/>
                  <a:gd name="T11" fmla="*/ 504 h 516"/>
                  <a:gd name="T12" fmla="*/ 140 w 427"/>
                  <a:gd name="T13" fmla="*/ 492 h 516"/>
                  <a:gd name="T14" fmla="*/ 56 w 427"/>
                  <a:gd name="T15" fmla="*/ 396 h 516"/>
                  <a:gd name="T16" fmla="*/ 140 w 427"/>
                  <a:gd name="T17" fmla="*/ 144 h 516"/>
                  <a:gd name="T18" fmla="*/ 200 w 427"/>
                  <a:gd name="T19" fmla="*/ 96 h 516"/>
                  <a:gd name="T20" fmla="*/ 380 w 427"/>
                  <a:gd name="T21" fmla="*/ 0 h 516"/>
                  <a:gd name="T22" fmla="*/ 392 w 427"/>
                  <a:gd name="T23" fmla="*/ 24 h 51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27"/>
                  <a:gd name="T37" fmla="*/ 0 h 516"/>
                  <a:gd name="T38" fmla="*/ 427 w 427"/>
                  <a:gd name="T39" fmla="*/ 516 h 51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27" h="516">
                    <a:moveTo>
                      <a:pt x="392" y="24"/>
                    </a:moveTo>
                    <a:cubicBezTo>
                      <a:pt x="370" y="90"/>
                      <a:pt x="398" y="39"/>
                      <a:pt x="332" y="72"/>
                    </a:cubicBezTo>
                    <a:cubicBezTo>
                      <a:pt x="306" y="85"/>
                      <a:pt x="260" y="120"/>
                      <a:pt x="260" y="120"/>
                    </a:cubicBezTo>
                    <a:cubicBezTo>
                      <a:pt x="220" y="239"/>
                      <a:pt x="287" y="57"/>
                      <a:pt x="212" y="192"/>
                    </a:cubicBezTo>
                    <a:cubicBezTo>
                      <a:pt x="189" y="234"/>
                      <a:pt x="176" y="300"/>
                      <a:pt x="164" y="348"/>
                    </a:cubicBezTo>
                    <a:cubicBezTo>
                      <a:pt x="168" y="400"/>
                      <a:pt x="185" y="453"/>
                      <a:pt x="176" y="504"/>
                    </a:cubicBezTo>
                    <a:cubicBezTo>
                      <a:pt x="174" y="516"/>
                      <a:pt x="149" y="501"/>
                      <a:pt x="140" y="492"/>
                    </a:cubicBezTo>
                    <a:cubicBezTo>
                      <a:pt x="0" y="352"/>
                      <a:pt x="158" y="464"/>
                      <a:pt x="56" y="396"/>
                    </a:cubicBezTo>
                    <a:cubicBezTo>
                      <a:pt x="22" y="294"/>
                      <a:pt x="55" y="201"/>
                      <a:pt x="140" y="144"/>
                    </a:cubicBezTo>
                    <a:cubicBezTo>
                      <a:pt x="184" y="77"/>
                      <a:pt x="139" y="130"/>
                      <a:pt x="200" y="96"/>
                    </a:cubicBezTo>
                    <a:cubicBezTo>
                      <a:pt x="262" y="61"/>
                      <a:pt x="312" y="23"/>
                      <a:pt x="380" y="0"/>
                    </a:cubicBezTo>
                    <a:cubicBezTo>
                      <a:pt x="424" y="15"/>
                      <a:pt x="427" y="6"/>
                      <a:pt x="392" y="24"/>
                    </a:cubicBezTo>
                    <a:close/>
                  </a:path>
                </a:pathLst>
              </a:custGeom>
              <a:solidFill>
                <a:schemeClr val="bg1">
                  <a:lumMod val="50000"/>
                </a:schemeClr>
              </a:solidFill>
              <a:ln w="9525">
                <a:solidFill>
                  <a:schemeClr val="bg1">
                    <a:lumMod val="50000"/>
                  </a:schemeClr>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grpSp>
            <p:nvGrpSpPr>
              <p:cNvPr id="4" name="Group 3"/>
              <p:cNvGrpSpPr/>
              <p:nvPr/>
            </p:nvGrpSpPr>
            <p:grpSpPr>
              <a:xfrm>
                <a:off x="7288213" y="4448175"/>
                <a:ext cx="933450" cy="636588"/>
                <a:chOff x="7288213" y="4448175"/>
                <a:chExt cx="933450" cy="636588"/>
              </a:xfrm>
            </p:grpSpPr>
            <p:sp>
              <p:nvSpPr>
                <p:cNvPr id="16407" name="Freeform 42"/>
                <p:cNvSpPr>
                  <a:spLocks/>
                </p:cNvSpPr>
                <p:nvPr/>
              </p:nvSpPr>
              <p:spPr bwMode="auto">
                <a:xfrm>
                  <a:off x="7288213" y="4448175"/>
                  <a:ext cx="933450" cy="636588"/>
                </a:xfrm>
                <a:custGeom>
                  <a:avLst/>
                  <a:gdLst>
                    <a:gd name="T0" fmla="*/ 548 w 588"/>
                    <a:gd name="T1" fmla="*/ 168 h 401"/>
                    <a:gd name="T2" fmla="*/ 476 w 588"/>
                    <a:gd name="T3" fmla="*/ 123 h 401"/>
                    <a:gd name="T4" fmla="*/ 467 w 588"/>
                    <a:gd name="T5" fmla="*/ 96 h 401"/>
                    <a:gd name="T6" fmla="*/ 359 w 588"/>
                    <a:gd name="T7" fmla="*/ 78 h 401"/>
                    <a:gd name="T8" fmla="*/ 251 w 588"/>
                    <a:gd name="T9" fmla="*/ 33 h 401"/>
                    <a:gd name="T10" fmla="*/ 80 w 588"/>
                    <a:gd name="T11" fmla="*/ 24 h 401"/>
                    <a:gd name="T12" fmla="*/ 44 w 588"/>
                    <a:gd name="T13" fmla="*/ 42 h 401"/>
                    <a:gd name="T14" fmla="*/ 17 w 588"/>
                    <a:gd name="T15" fmla="*/ 33 h 401"/>
                    <a:gd name="T16" fmla="*/ 53 w 588"/>
                    <a:gd name="T17" fmla="*/ 186 h 401"/>
                    <a:gd name="T18" fmla="*/ 80 w 588"/>
                    <a:gd name="T19" fmla="*/ 276 h 401"/>
                    <a:gd name="T20" fmla="*/ 125 w 588"/>
                    <a:gd name="T21" fmla="*/ 312 h 401"/>
                    <a:gd name="T22" fmla="*/ 260 w 588"/>
                    <a:gd name="T23" fmla="*/ 393 h 401"/>
                    <a:gd name="T24" fmla="*/ 458 w 588"/>
                    <a:gd name="T25" fmla="*/ 384 h 401"/>
                    <a:gd name="T26" fmla="*/ 494 w 588"/>
                    <a:gd name="T27" fmla="*/ 330 h 401"/>
                    <a:gd name="T28" fmla="*/ 548 w 588"/>
                    <a:gd name="T29" fmla="*/ 312 h 401"/>
                    <a:gd name="T30" fmla="*/ 575 w 588"/>
                    <a:gd name="T31" fmla="*/ 303 h 401"/>
                    <a:gd name="T32" fmla="*/ 548 w 588"/>
                    <a:gd name="T33" fmla="*/ 231 h 401"/>
                    <a:gd name="T34" fmla="*/ 548 w 588"/>
                    <a:gd name="T35" fmla="*/ 168 h 40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88"/>
                    <a:gd name="T55" fmla="*/ 0 h 401"/>
                    <a:gd name="T56" fmla="*/ 588 w 588"/>
                    <a:gd name="T57" fmla="*/ 401 h 401"/>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88" h="401">
                      <a:moveTo>
                        <a:pt x="548" y="168"/>
                      </a:moveTo>
                      <a:cubicBezTo>
                        <a:pt x="499" y="152"/>
                        <a:pt x="496" y="163"/>
                        <a:pt x="476" y="123"/>
                      </a:cubicBezTo>
                      <a:cubicBezTo>
                        <a:pt x="472" y="115"/>
                        <a:pt x="474" y="103"/>
                        <a:pt x="467" y="96"/>
                      </a:cubicBezTo>
                      <a:cubicBezTo>
                        <a:pt x="441" y="70"/>
                        <a:pt x="395" y="82"/>
                        <a:pt x="359" y="78"/>
                      </a:cubicBezTo>
                      <a:cubicBezTo>
                        <a:pt x="334" y="70"/>
                        <a:pt x="277" y="35"/>
                        <a:pt x="251" y="33"/>
                      </a:cubicBezTo>
                      <a:cubicBezTo>
                        <a:pt x="194" y="28"/>
                        <a:pt x="137" y="27"/>
                        <a:pt x="80" y="24"/>
                      </a:cubicBezTo>
                      <a:cubicBezTo>
                        <a:pt x="8" y="0"/>
                        <a:pt x="92" y="18"/>
                        <a:pt x="44" y="42"/>
                      </a:cubicBezTo>
                      <a:cubicBezTo>
                        <a:pt x="36" y="46"/>
                        <a:pt x="26" y="36"/>
                        <a:pt x="17" y="33"/>
                      </a:cubicBezTo>
                      <a:cubicBezTo>
                        <a:pt x="0" y="85"/>
                        <a:pt x="30" y="139"/>
                        <a:pt x="53" y="186"/>
                      </a:cubicBezTo>
                      <a:cubicBezTo>
                        <a:pt x="67" y="214"/>
                        <a:pt x="66" y="248"/>
                        <a:pt x="80" y="276"/>
                      </a:cubicBezTo>
                      <a:cubicBezTo>
                        <a:pt x="102" y="319"/>
                        <a:pt x="89" y="292"/>
                        <a:pt x="125" y="312"/>
                      </a:cubicBezTo>
                      <a:cubicBezTo>
                        <a:pt x="172" y="338"/>
                        <a:pt x="209" y="376"/>
                        <a:pt x="260" y="393"/>
                      </a:cubicBezTo>
                      <a:cubicBezTo>
                        <a:pt x="326" y="390"/>
                        <a:pt x="394" y="401"/>
                        <a:pt x="458" y="384"/>
                      </a:cubicBezTo>
                      <a:cubicBezTo>
                        <a:pt x="479" y="378"/>
                        <a:pt x="473" y="337"/>
                        <a:pt x="494" y="330"/>
                      </a:cubicBezTo>
                      <a:cubicBezTo>
                        <a:pt x="512" y="324"/>
                        <a:pt x="530" y="318"/>
                        <a:pt x="548" y="312"/>
                      </a:cubicBezTo>
                      <a:cubicBezTo>
                        <a:pt x="557" y="309"/>
                        <a:pt x="575" y="303"/>
                        <a:pt x="575" y="303"/>
                      </a:cubicBezTo>
                      <a:cubicBezTo>
                        <a:pt x="588" y="263"/>
                        <a:pt x="582" y="254"/>
                        <a:pt x="548" y="231"/>
                      </a:cubicBezTo>
                      <a:cubicBezTo>
                        <a:pt x="535" y="192"/>
                        <a:pt x="537" y="213"/>
                        <a:pt x="548" y="168"/>
                      </a:cubicBezTo>
                      <a:close/>
                    </a:path>
                  </a:pathLst>
                </a:custGeom>
                <a:solidFill>
                  <a:schemeClr val="bg1"/>
                </a:solidFill>
                <a:ln w="9525">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3" name="Freeform 30"/>
                <p:cNvSpPr>
                  <a:spLocks/>
                </p:cNvSpPr>
                <p:nvPr/>
              </p:nvSpPr>
              <p:spPr bwMode="auto">
                <a:xfrm>
                  <a:off x="7300912" y="4495800"/>
                  <a:ext cx="547688" cy="571500"/>
                </a:xfrm>
                <a:custGeom>
                  <a:avLst/>
                  <a:gdLst>
                    <a:gd name="T0" fmla="*/ 129 w 345"/>
                    <a:gd name="T1" fmla="*/ 0 h 360"/>
                    <a:gd name="T2" fmla="*/ 39 w 345"/>
                    <a:gd name="T3" fmla="*/ 117 h 360"/>
                    <a:gd name="T4" fmla="*/ 12 w 345"/>
                    <a:gd name="T5" fmla="*/ 234 h 360"/>
                    <a:gd name="T6" fmla="*/ 48 w 345"/>
                    <a:gd name="T7" fmla="*/ 270 h 360"/>
                    <a:gd name="T8" fmla="*/ 57 w 345"/>
                    <a:gd name="T9" fmla="*/ 297 h 360"/>
                    <a:gd name="T10" fmla="*/ 75 w 345"/>
                    <a:gd name="T11" fmla="*/ 324 h 360"/>
                    <a:gd name="T12" fmla="*/ 129 w 345"/>
                    <a:gd name="T13" fmla="*/ 360 h 360"/>
                    <a:gd name="T14" fmla="*/ 228 w 345"/>
                    <a:gd name="T15" fmla="*/ 324 h 360"/>
                    <a:gd name="T16" fmla="*/ 237 w 345"/>
                    <a:gd name="T17" fmla="*/ 297 h 360"/>
                    <a:gd name="T18" fmla="*/ 291 w 345"/>
                    <a:gd name="T19" fmla="*/ 261 h 360"/>
                    <a:gd name="T20" fmla="*/ 327 w 345"/>
                    <a:gd name="T21" fmla="*/ 207 h 360"/>
                    <a:gd name="T22" fmla="*/ 345 w 345"/>
                    <a:gd name="T23" fmla="*/ 180 h 360"/>
                    <a:gd name="T24" fmla="*/ 255 w 345"/>
                    <a:gd name="T25" fmla="*/ 0 h 360"/>
                    <a:gd name="T26" fmla="*/ 129 w 345"/>
                    <a:gd name="T27" fmla="*/ 0 h 36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45"/>
                    <a:gd name="T43" fmla="*/ 0 h 360"/>
                    <a:gd name="T44" fmla="*/ 345 w 345"/>
                    <a:gd name="T45" fmla="*/ 360 h 36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45" h="360">
                      <a:moveTo>
                        <a:pt x="129" y="0"/>
                      </a:moveTo>
                      <a:cubicBezTo>
                        <a:pt x="57" y="24"/>
                        <a:pt x="123" y="89"/>
                        <a:pt x="39" y="117"/>
                      </a:cubicBezTo>
                      <a:cubicBezTo>
                        <a:pt x="26" y="155"/>
                        <a:pt x="22" y="195"/>
                        <a:pt x="12" y="234"/>
                      </a:cubicBezTo>
                      <a:cubicBezTo>
                        <a:pt x="36" y="306"/>
                        <a:pt x="0" y="222"/>
                        <a:pt x="48" y="270"/>
                      </a:cubicBezTo>
                      <a:cubicBezTo>
                        <a:pt x="55" y="277"/>
                        <a:pt x="53" y="289"/>
                        <a:pt x="57" y="297"/>
                      </a:cubicBezTo>
                      <a:cubicBezTo>
                        <a:pt x="62" y="307"/>
                        <a:pt x="67" y="317"/>
                        <a:pt x="75" y="324"/>
                      </a:cubicBezTo>
                      <a:cubicBezTo>
                        <a:pt x="91" y="338"/>
                        <a:pt x="129" y="360"/>
                        <a:pt x="129" y="360"/>
                      </a:cubicBezTo>
                      <a:cubicBezTo>
                        <a:pt x="170" y="352"/>
                        <a:pt x="194" y="347"/>
                        <a:pt x="228" y="324"/>
                      </a:cubicBezTo>
                      <a:cubicBezTo>
                        <a:pt x="231" y="315"/>
                        <a:pt x="230" y="304"/>
                        <a:pt x="237" y="297"/>
                      </a:cubicBezTo>
                      <a:cubicBezTo>
                        <a:pt x="252" y="282"/>
                        <a:pt x="291" y="261"/>
                        <a:pt x="291" y="261"/>
                      </a:cubicBezTo>
                      <a:cubicBezTo>
                        <a:pt x="303" y="243"/>
                        <a:pt x="315" y="225"/>
                        <a:pt x="327" y="207"/>
                      </a:cubicBezTo>
                      <a:cubicBezTo>
                        <a:pt x="333" y="198"/>
                        <a:pt x="345" y="180"/>
                        <a:pt x="345" y="180"/>
                      </a:cubicBezTo>
                      <a:cubicBezTo>
                        <a:pt x="334" y="95"/>
                        <a:pt x="329" y="49"/>
                        <a:pt x="255" y="0"/>
                      </a:cubicBezTo>
                      <a:cubicBezTo>
                        <a:pt x="197" y="19"/>
                        <a:pt x="237" y="10"/>
                        <a:pt x="129" y="0"/>
                      </a:cubicBezTo>
                      <a:close/>
                    </a:path>
                  </a:pathLst>
                </a:custGeom>
                <a:solidFill>
                  <a:schemeClr val="bg1"/>
                </a:solidFill>
                <a:ln w="9525">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grpSp>
        </p:grpSp>
      </p:grpSp>
      <p:sp>
        <p:nvSpPr>
          <p:cNvPr id="8" name="Title 7">
            <a:extLst>
              <a:ext uri="{FF2B5EF4-FFF2-40B4-BE49-F238E27FC236}">
                <a16:creationId xmlns:a16="http://schemas.microsoft.com/office/drawing/2014/main" id="{00B25FA1-DBC7-11EE-3932-A7193FA41E01}"/>
              </a:ext>
            </a:extLst>
          </p:cNvPr>
          <p:cNvSpPr>
            <a:spLocks noGrp="1"/>
          </p:cNvSpPr>
          <p:nvPr>
            <p:ph type="title"/>
          </p:nvPr>
        </p:nvSpPr>
        <p:spPr>
          <a:xfrm>
            <a:off x="615573" y="-256058"/>
            <a:ext cx="10972800" cy="1143000"/>
          </a:xfrm>
        </p:spPr>
        <p:txBody>
          <a:bodyPr/>
          <a:lstStyle/>
          <a:p>
            <a:r>
              <a:rPr lang="en-US" sz="4000" dirty="0"/>
              <a:t>          Plaque Progression/Age</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6A7297-0C43-4EC3-AD14-A717F60E3805}" type="slidenum">
              <a:rPr kumimoji="0" lang="en-US" sz="14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grpSp>
        <p:nvGrpSpPr>
          <p:cNvPr id="10" name="Group 3">
            <a:extLst>
              <a:ext uri="{FF2B5EF4-FFF2-40B4-BE49-F238E27FC236}">
                <a16:creationId xmlns:a16="http://schemas.microsoft.com/office/drawing/2014/main" id="{B7427FA4-5927-C021-C209-BA1033AFF22E}"/>
              </a:ext>
            </a:extLst>
          </p:cNvPr>
          <p:cNvGrpSpPr>
            <a:grpSpLocks/>
          </p:cNvGrpSpPr>
          <p:nvPr/>
        </p:nvGrpSpPr>
        <p:grpSpPr bwMode="auto">
          <a:xfrm>
            <a:off x="28197" y="691626"/>
            <a:ext cx="1302557" cy="1089967"/>
            <a:chOff x="2352" y="1152"/>
            <a:chExt cx="1152" cy="768"/>
          </a:xfrm>
        </p:grpSpPr>
        <p:sp>
          <p:nvSpPr>
            <p:cNvPr id="13" name="Oval 4">
              <a:extLst>
                <a:ext uri="{FF2B5EF4-FFF2-40B4-BE49-F238E27FC236}">
                  <a16:creationId xmlns:a16="http://schemas.microsoft.com/office/drawing/2014/main" id="{06638F26-70AA-AAEE-28DF-B07DF2FB8B96}"/>
                </a:ext>
              </a:extLst>
            </p:cNvPr>
            <p:cNvSpPr>
              <a:spLocks noChangeArrowheads="1"/>
            </p:cNvSpPr>
            <p:nvPr/>
          </p:nvSpPr>
          <p:spPr bwMode="auto">
            <a:xfrm>
              <a:off x="2352" y="1152"/>
              <a:ext cx="1152" cy="768"/>
            </a:xfrm>
            <a:prstGeom prst="ellipse">
              <a:avLst/>
            </a:prstGeom>
            <a:solidFill>
              <a:schemeClr val="bg1"/>
            </a:solidFill>
            <a:ln w="9525">
              <a:solidFill>
                <a:schemeClr val="tx1"/>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4" name="Oval 5">
              <a:extLst>
                <a:ext uri="{FF2B5EF4-FFF2-40B4-BE49-F238E27FC236}">
                  <a16:creationId xmlns:a16="http://schemas.microsoft.com/office/drawing/2014/main" id="{D2286F52-14BF-FA30-6AB5-BE3A2D5C50F8}"/>
                </a:ext>
              </a:extLst>
            </p:cNvPr>
            <p:cNvSpPr>
              <a:spLocks noChangeArrowheads="1"/>
            </p:cNvSpPr>
            <p:nvPr/>
          </p:nvSpPr>
          <p:spPr bwMode="auto">
            <a:xfrm>
              <a:off x="2460" y="1222"/>
              <a:ext cx="720" cy="628"/>
            </a:xfrm>
            <a:prstGeom prst="ellipse">
              <a:avLst/>
            </a:prstGeom>
            <a:solidFill>
              <a:srgbClr val="CC6600"/>
            </a:solidFill>
            <a:ln w="9525">
              <a:solidFill>
                <a:schemeClr val="tx1"/>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5" name="Freeform 6">
              <a:extLst>
                <a:ext uri="{FF2B5EF4-FFF2-40B4-BE49-F238E27FC236}">
                  <a16:creationId xmlns:a16="http://schemas.microsoft.com/office/drawing/2014/main" id="{911FB67F-9DF7-6D7A-7042-2EADAF98AE75}"/>
                </a:ext>
              </a:extLst>
            </p:cNvPr>
            <p:cNvSpPr>
              <a:spLocks/>
            </p:cNvSpPr>
            <p:nvPr/>
          </p:nvSpPr>
          <p:spPr bwMode="auto">
            <a:xfrm>
              <a:off x="3024" y="1251"/>
              <a:ext cx="384" cy="573"/>
            </a:xfrm>
            <a:custGeom>
              <a:avLst/>
              <a:gdLst>
                <a:gd name="T0" fmla="*/ 98 w 408"/>
                <a:gd name="T1" fmla="*/ 79 h 752"/>
                <a:gd name="T2" fmla="*/ 188 w 408"/>
                <a:gd name="T3" fmla="*/ 189 h 752"/>
                <a:gd name="T4" fmla="*/ 188 w 408"/>
                <a:gd name="T5" fmla="*/ 262 h 752"/>
                <a:gd name="T6" fmla="*/ 188 w 408"/>
                <a:gd name="T7" fmla="*/ 372 h 752"/>
                <a:gd name="T8" fmla="*/ 188 w 408"/>
                <a:gd name="T9" fmla="*/ 445 h 752"/>
                <a:gd name="T10" fmla="*/ 98 w 408"/>
                <a:gd name="T11" fmla="*/ 555 h 752"/>
                <a:gd name="T12" fmla="*/ 233 w 408"/>
                <a:gd name="T13" fmla="*/ 555 h 752"/>
                <a:gd name="T14" fmla="*/ 279 w 408"/>
                <a:gd name="T15" fmla="*/ 482 h 752"/>
                <a:gd name="T16" fmla="*/ 324 w 408"/>
                <a:gd name="T17" fmla="*/ 408 h 752"/>
                <a:gd name="T18" fmla="*/ 369 w 408"/>
                <a:gd name="T19" fmla="*/ 262 h 752"/>
                <a:gd name="T20" fmla="*/ 369 w 408"/>
                <a:gd name="T21" fmla="*/ 152 h 752"/>
                <a:gd name="T22" fmla="*/ 279 w 408"/>
                <a:gd name="T23" fmla="*/ 116 h 752"/>
                <a:gd name="T24" fmla="*/ 233 w 408"/>
                <a:gd name="T25" fmla="*/ 43 h 752"/>
                <a:gd name="T26" fmla="*/ 98 w 408"/>
                <a:gd name="T27" fmla="*/ 6 h 752"/>
                <a:gd name="T28" fmla="*/ 8 w 408"/>
                <a:gd name="T29" fmla="*/ 6 h 752"/>
                <a:gd name="T30" fmla="*/ 53 w 408"/>
                <a:gd name="T31" fmla="*/ 43 h 752"/>
                <a:gd name="T32" fmla="*/ 98 w 408"/>
                <a:gd name="T33" fmla="*/ 79 h 75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08"/>
                <a:gd name="T52" fmla="*/ 0 h 752"/>
                <a:gd name="T53" fmla="*/ 408 w 408"/>
                <a:gd name="T54" fmla="*/ 752 h 75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08" h="752">
                  <a:moveTo>
                    <a:pt x="104" y="104"/>
                  </a:moveTo>
                  <a:cubicBezTo>
                    <a:pt x="128" y="136"/>
                    <a:pt x="184" y="208"/>
                    <a:pt x="200" y="248"/>
                  </a:cubicBezTo>
                  <a:cubicBezTo>
                    <a:pt x="216" y="288"/>
                    <a:pt x="200" y="304"/>
                    <a:pt x="200" y="344"/>
                  </a:cubicBezTo>
                  <a:cubicBezTo>
                    <a:pt x="200" y="384"/>
                    <a:pt x="200" y="448"/>
                    <a:pt x="200" y="488"/>
                  </a:cubicBezTo>
                  <a:cubicBezTo>
                    <a:pt x="200" y="528"/>
                    <a:pt x="216" y="544"/>
                    <a:pt x="200" y="584"/>
                  </a:cubicBezTo>
                  <a:cubicBezTo>
                    <a:pt x="184" y="624"/>
                    <a:pt x="96" y="704"/>
                    <a:pt x="104" y="728"/>
                  </a:cubicBezTo>
                  <a:cubicBezTo>
                    <a:pt x="112" y="752"/>
                    <a:pt x="216" y="744"/>
                    <a:pt x="248" y="728"/>
                  </a:cubicBezTo>
                  <a:cubicBezTo>
                    <a:pt x="280" y="712"/>
                    <a:pt x="280" y="664"/>
                    <a:pt x="296" y="632"/>
                  </a:cubicBezTo>
                  <a:cubicBezTo>
                    <a:pt x="312" y="600"/>
                    <a:pt x="328" y="584"/>
                    <a:pt x="344" y="536"/>
                  </a:cubicBezTo>
                  <a:cubicBezTo>
                    <a:pt x="360" y="488"/>
                    <a:pt x="384" y="400"/>
                    <a:pt x="392" y="344"/>
                  </a:cubicBezTo>
                  <a:cubicBezTo>
                    <a:pt x="400" y="288"/>
                    <a:pt x="408" y="232"/>
                    <a:pt x="392" y="200"/>
                  </a:cubicBezTo>
                  <a:cubicBezTo>
                    <a:pt x="376" y="168"/>
                    <a:pt x="320" y="176"/>
                    <a:pt x="296" y="152"/>
                  </a:cubicBezTo>
                  <a:cubicBezTo>
                    <a:pt x="272" y="128"/>
                    <a:pt x="280" y="80"/>
                    <a:pt x="248" y="56"/>
                  </a:cubicBezTo>
                  <a:cubicBezTo>
                    <a:pt x="216" y="32"/>
                    <a:pt x="144" y="16"/>
                    <a:pt x="104" y="8"/>
                  </a:cubicBezTo>
                  <a:cubicBezTo>
                    <a:pt x="64" y="0"/>
                    <a:pt x="16" y="0"/>
                    <a:pt x="8" y="8"/>
                  </a:cubicBezTo>
                  <a:cubicBezTo>
                    <a:pt x="0" y="16"/>
                    <a:pt x="40" y="40"/>
                    <a:pt x="56" y="56"/>
                  </a:cubicBezTo>
                  <a:cubicBezTo>
                    <a:pt x="72" y="72"/>
                    <a:pt x="80" y="72"/>
                    <a:pt x="104" y="104"/>
                  </a:cubicBezTo>
                  <a:close/>
                </a:path>
              </a:pathLst>
            </a:custGeom>
            <a:solidFill>
              <a:srgbClr val="FFFF00"/>
            </a:solidFill>
            <a:ln w="9525">
              <a:solidFill>
                <a:srgbClr val="FFFF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grpSp>
      <p:sp>
        <p:nvSpPr>
          <p:cNvPr id="16" name="Line 43">
            <a:extLst>
              <a:ext uri="{FF2B5EF4-FFF2-40B4-BE49-F238E27FC236}">
                <a16:creationId xmlns:a16="http://schemas.microsoft.com/office/drawing/2014/main" id="{D1B8B42E-FAAF-AA10-D879-654942764F81}"/>
              </a:ext>
            </a:extLst>
          </p:cNvPr>
          <p:cNvSpPr>
            <a:spLocks noChangeShapeType="1"/>
          </p:cNvSpPr>
          <p:nvPr/>
        </p:nvSpPr>
        <p:spPr bwMode="auto">
          <a:xfrm>
            <a:off x="4586196" y="3172161"/>
            <a:ext cx="381000" cy="152400"/>
          </a:xfrm>
          <a:prstGeom prst="line">
            <a:avLst/>
          </a:prstGeom>
          <a:noFill/>
          <a:ln w="38100">
            <a:solidFill>
              <a:srgbClr val="FFFF00"/>
            </a:solidFill>
            <a:round/>
            <a:headEnd/>
            <a:tailEnd type="triangl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pic>
        <p:nvPicPr>
          <p:cNvPr id="17" name="Picture 16">
            <a:extLst>
              <a:ext uri="{FF2B5EF4-FFF2-40B4-BE49-F238E27FC236}">
                <a16:creationId xmlns:a16="http://schemas.microsoft.com/office/drawing/2014/main" id="{F0E675DB-3059-D4A1-390A-43C48B09FF9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rot="17779807" flipV="1">
            <a:off x="4177286" y="3966551"/>
            <a:ext cx="1751028" cy="1908424"/>
          </a:xfrm>
          <a:prstGeom prst="rect">
            <a:avLst/>
          </a:prstGeom>
        </p:spPr>
      </p:pic>
      <p:pic>
        <p:nvPicPr>
          <p:cNvPr id="21" name="Picture 20">
            <a:extLst>
              <a:ext uri="{FF2B5EF4-FFF2-40B4-BE49-F238E27FC236}">
                <a16:creationId xmlns:a16="http://schemas.microsoft.com/office/drawing/2014/main" id="{A07B8FD2-2F57-99E8-D862-4C4BC526FFA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rot="8299569">
            <a:off x="8662238" y="5569817"/>
            <a:ext cx="1709671" cy="1600543"/>
          </a:xfrm>
          <a:prstGeom prst="rect">
            <a:avLst/>
          </a:prstGeom>
        </p:spPr>
      </p:pic>
      <p:pic>
        <p:nvPicPr>
          <p:cNvPr id="23" name="Picture 22">
            <a:extLst>
              <a:ext uri="{FF2B5EF4-FFF2-40B4-BE49-F238E27FC236}">
                <a16:creationId xmlns:a16="http://schemas.microsoft.com/office/drawing/2014/main" id="{FAFD1F29-F933-57EF-DD1B-759CDEF503FB}"/>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Lst>
          </a:blip>
          <a:stretch>
            <a:fillRect/>
          </a:stretch>
        </p:blipFill>
        <p:spPr>
          <a:xfrm rot="13793246">
            <a:off x="5393779" y="4456407"/>
            <a:ext cx="2391710" cy="1931766"/>
          </a:xfrm>
          <a:prstGeom prst="rect">
            <a:avLst/>
          </a:prstGeom>
        </p:spPr>
      </p:pic>
      <p:pic>
        <p:nvPicPr>
          <p:cNvPr id="25" name="Picture 24">
            <a:extLst>
              <a:ext uri="{FF2B5EF4-FFF2-40B4-BE49-F238E27FC236}">
                <a16:creationId xmlns:a16="http://schemas.microsoft.com/office/drawing/2014/main" id="{6F080589-77B3-AB60-BA02-ADFB797F46E0}"/>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Lst>
          </a:blip>
          <a:stretch>
            <a:fillRect/>
          </a:stretch>
        </p:blipFill>
        <p:spPr>
          <a:xfrm rot="14330171">
            <a:off x="7215087" y="4839517"/>
            <a:ext cx="1889044" cy="1971177"/>
          </a:xfrm>
          <a:prstGeom prst="rect">
            <a:avLst/>
          </a:prstGeom>
        </p:spPr>
      </p:pic>
      <p:pic>
        <p:nvPicPr>
          <p:cNvPr id="3" name="Picture 2">
            <a:extLst>
              <a:ext uri="{FF2B5EF4-FFF2-40B4-BE49-F238E27FC236}">
                <a16:creationId xmlns:a16="http://schemas.microsoft.com/office/drawing/2014/main" id="{37FE1AE3-476B-FE9B-D1EA-0F8D0BAE6FE5}"/>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imgEffect>
                  </a14:imgLayer>
                </a14:imgProps>
              </a:ext>
            </a:extLst>
          </a:blip>
          <a:stretch>
            <a:fillRect/>
          </a:stretch>
        </p:blipFill>
        <p:spPr>
          <a:xfrm rot="2116842">
            <a:off x="-444424" y="2026107"/>
            <a:ext cx="2008332" cy="1683752"/>
          </a:xfrm>
          <a:prstGeom prst="rect">
            <a:avLst/>
          </a:prstGeom>
        </p:spPr>
      </p:pic>
      <p:sp>
        <p:nvSpPr>
          <p:cNvPr id="29" name="Rectangle 28">
            <a:extLst>
              <a:ext uri="{FF2B5EF4-FFF2-40B4-BE49-F238E27FC236}">
                <a16:creationId xmlns:a16="http://schemas.microsoft.com/office/drawing/2014/main" id="{2B378E67-8DAC-9A66-E941-AAFDA207BC4C}"/>
              </a:ext>
            </a:extLst>
          </p:cNvPr>
          <p:cNvSpPr/>
          <p:nvPr/>
        </p:nvSpPr>
        <p:spPr>
          <a:xfrm rot="1502957">
            <a:off x="-35737" y="4268751"/>
            <a:ext cx="3546646" cy="69818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FF00"/>
                </a:solidFill>
                <a:effectLst/>
                <a:uLnTx/>
                <a:uFillTx/>
                <a:latin typeface="Arial"/>
                <a:ea typeface="+mn-ea"/>
                <a:cs typeface="+mn-cs"/>
              </a:rPr>
              <a:t>Cleerly</a:t>
            </a:r>
            <a:r>
              <a:rPr kumimoji="0" lang="en-US" sz="2800" b="0" i="0" u="none" strike="noStrike" kern="1200" cap="none" spc="0" normalizeH="0" baseline="0" noProof="0" dirty="0">
                <a:ln>
                  <a:noFill/>
                </a:ln>
                <a:solidFill>
                  <a:srgbClr val="FFFF00"/>
                </a:solidFill>
                <a:effectLst/>
                <a:uLnTx/>
                <a:uFillTx/>
                <a:latin typeface="Arial"/>
                <a:ea typeface="+mn-ea"/>
                <a:cs typeface="+mn-cs"/>
              </a:rPr>
              <a:t> AI</a:t>
            </a:r>
          </a:p>
        </p:txBody>
      </p:sp>
      <p:sp>
        <p:nvSpPr>
          <p:cNvPr id="30" name="Line 44">
            <a:extLst>
              <a:ext uri="{FF2B5EF4-FFF2-40B4-BE49-F238E27FC236}">
                <a16:creationId xmlns:a16="http://schemas.microsoft.com/office/drawing/2014/main" id="{B8128838-28E9-4F73-0AC8-EBCBD95DD2A3}"/>
              </a:ext>
            </a:extLst>
          </p:cNvPr>
          <p:cNvSpPr>
            <a:spLocks noChangeShapeType="1"/>
          </p:cNvSpPr>
          <p:nvPr/>
        </p:nvSpPr>
        <p:spPr bwMode="auto">
          <a:xfrm>
            <a:off x="2605416" y="5042612"/>
            <a:ext cx="2221372" cy="1105939"/>
          </a:xfrm>
          <a:prstGeom prst="line">
            <a:avLst/>
          </a:prstGeom>
          <a:noFill/>
          <a:ln w="57150">
            <a:solidFill>
              <a:srgbClr val="FFFF00"/>
            </a:solidFill>
            <a:round/>
            <a:headEnd/>
            <a:tailEnd type="triangl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pic>
        <p:nvPicPr>
          <p:cNvPr id="20" name="Picture 19">
            <a:extLst>
              <a:ext uri="{FF2B5EF4-FFF2-40B4-BE49-F238E27FC236}">
                <a16:creationId xmlns:a16="http://schemas.microsoft.com/office/drawing/2014/main" id="{8C608A54-8BC1-2A11-AE6C-EA8BA20E5161}"/>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10000" b="90000" l="10000" r="90000"/>
                    </a14:imgEffect>
                  </a14:imgLayer>
                </a14:imgProps>
              </a:ext>
            </a:extLst>
          </a:blip>
          <a:stretch>
            <a:fillRect/>
          </a:stretch>
        </p:blipFill>
        <p:spPr>
          <a:xfrm rot="7258605">
            <a:off x="1164087" y="2741127"/>
            <a:ext cx="1722798" cy="1465806"/>
          </a:xfrm>
          <a:prstGeom prst="rect">
            <a:avLst/>
          </a:prstGeom>
        </p:spPr>
      </p:pic>
      <p:grpSp>
        <p:nvGrpSpPr>
          <p:cNvPr id="16391" name="Group 16390">
            <a:extLst>
              <a:ext uri="{FF2B5EF4-FFF2-40B4-BE49-F238E27FC236}">
                <a16:creationId xmlns:a16="http://schemas.microsoft.com/office/drawing/2014/main" id="{419ADEA3-91F6-872A-FAC0-FCC2032E7CD7}"/>
              </a:ext>
            </a:extLst>
          </p:cNvPr>
          <p:cNvGrpSpPr/>
          <p:nvPr/>
        </p:nvGrpSpPr>
        <p:grpSpPr>
          <a:xfrm>
            <a:off x="4901906" y="3068557"/>
            <a:ext cx="1437196" cy="1089967"/>
            <a:chOff x="8923162" y="2143745"/>
            <a:chExt cx="1943100" cy="1219200"/>
          </a:xfrm>
        </p:grpSpPr>
        <p:grpSp>
          <p:nvGrpSpPr>
            <p:cNvPr id="16392" name="Group 16391">
              <a:extLst>
                <a:ext uri="{FF2B5EF4-FFF2-40B4-BE49-F238E27FC236}">
                  <a16:creationId xmlns:a16="http://schemas.microsoft.com/office/drawing/2014/main" id="{8AAB0CB0-9758-DFE2-4472-763F48A0A772}"/>
                </a:ext>
              </a:extLst>
            </p:cNvPr>
            <p:cNvGrpSpPr/>
            <p:nvPr/>
          </p:nvGrpSpPr>
          <p:grpSpPr>
            <a:xfrm>
              <a:off x="8923162" y="2143745"/>
              <a:ext cx="1943100" cy="1219200"/>
              <a:chOff x="8923162" y="2143745"/>
              <a:chExt cx="1943100" cy="1219200"/>
            </a:xfrm>
          </p:grpSpPr>
          <p:sp>
            <p:nvSpPr>
              <p:cNvPr id="16397" name="Freeform 17">
                <a:extLst>
                  <a:ext uri="{FF2B5EF4-FFF2-40B4-BE49-F238E27FC236}">
                    <a16:creationId xmlns:a16="http://schemas.microsoft.com/office/drawing/2014/main" id="{D3617D69-7998-F8AC-678E-A4AA6385EB8E}"/>
                  </a:ext>
                </a:extLst>
              </p:cNvPr>
              <p:cNvSpPr>
                <a:spLocks/>
              </p:cNvSpPr>
              <p:nvPr/>
            </p:nvSpPr>
            <p:spPr bwMode="auto">
              <a:xfrm>
                <a:off x="8923162" y="2227509"/>
                <a:ext cx="677863" cy="819150"/>
              </a:xfrm>
              <a:custGeom>
                <a:avLst/>
                <a:gdLst>
                  <a:gd name="T0" fmla="*/ 392 w 427"/>
                  <a:gd name="T1" fmla="*/ 24 h 516"/>
                  <a:gd name="T2" fmla="*/ 332 w 427"/>
                  <a:gd name="T3" fmla="*/ 72 h 516"/>
                  <a:gd name="T4" fmla="*/ 260 w 427"/>
                  <a:gd name="T5" fmla="*/ 120 h 516"/>
                  <a:gd name="T6" fmla="*/ 212 w 427"/>
                  <a:gd name="T7" fmla="*/ 192 h 516"/>
                  <a:gd name="T8" fmla="*/ 164 w 427"/>
                  <a:gd name="T9" fmla="*/ 348 h 516"/>
                  <a:gd name="T10" fmla="*/ 176 w 427"/>
                  <a:gd name="T11" fmla="*/ 504 h 516"/>
                  <a:gd name="T12" fmla="*/ 140 w 427"/>
                  <a:gd name="T13" fmla="*/ 492 h 516"/>
                  <a:gd name="T14" fmla="*/ 56 w 427"/>
                  <a:gd name="T15" fmla="*/ 396 h 516"/>
                  <a:gd name="T16" fmla="*/ 140 w 427"/>
                  <a:gd name="T17" fmla="*/ 144 h 516"/>
                  <a:gd name="T18" fmla="*/ 200 w 427"/>
                  <a:gd name="T19" fmla="*/ 96 h 516"/>
                  <a:gd name="T20" fmla="*/ 380 w 427"/>
                  <a:gd name="T21" fmla="*/ 0 h 516"/>
                  <a:gd name="T22" fmla="*/ 392 w 427"/>
                  <a:gd name="T23" fmla="*/ 24 h 51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27"/>
                  <a:gd name="T37" fmla="*/ 0 h 516"/>
                  <a:gd name="T38" fmla="*/ 427 w 427"/>
                  <a:gd name="T39" fmla="*/ 516 h 51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27" h="516">
                    <a:moveTo>
                      <a:pt x="392" y="24"/>
                    </a:moveTo>
                    <a:cubicBezTo>
                      <a:pt x="370" y="90"/>
                      <a:pt x="398" y="39"/>
                      <a:pt x="332" y="72"/>
                    </a:cubicBezTo>
                    <a:cubicBezTo>
                      <a:pt x="306" y="85"/>
                      <a:pt x="260" y="120"/>
                      <a:pt x="260" y="120"/>
                    </a:cubicBezTo>
                    <a:cubicBezTo>
                      <a:pt x="220" y="239"/>
                      <a:pt x="287" y="57"/>
                      <a:pt x="212" y="192"/>
                    </a:cubicBezTo>
                    <a:cubicBezTo>
                      <a:pt x="189" y="234"/>
                      <a:pt x="176" y="300"/>
                      <a:pt x="164" y="348"/>
                    </a:cubicBezTo>
                    <a:cubicBezTo>
                      <a:pt x="168" y="400"/>
                      <a:pt x="185" y="453"/>
                      <a:pt x="176" y="504"/>
                    </a:cubicBezTo>
                    <a:cubicBezTo>
                      <a:pt x="174" y="516"/>
                      <a:pt x="149" y="501"/>
                      <a:pt x="140" y="492"/>
                    </a:cubicBezTo>
                    <a:cubicBezTo>
                      <a:pt x="0" y="352"/>
                      <a:pt x="158" y="464"/>
                      <a:pt x="56" y="396"/>
                    </a:cubicBezTo>
                    <a:cubicBezTo>
                      <a:pt x="22" y="294"/>
                      <a:pt x="55" y="201"/>
                      <a:pt x="140" y="144"/>
                    </a:cubicBezTo>
                    <a:cubicBezTo>
                      <a:pt x="184" y="77"/>
                      <a:pt x="139" y="130"/>
                      <a:pt x="200" y="96"/>
                    </a:cubicBezTo>
                    <a:cubicBezTo>
                      <a:pt x="262" y="61"/>
                      <a:pt x="312" y="23"/>
                      <a:pt x="380" y="0"/>
                    </a:cubicBezTo>
                    <a:cubicBezTo>
                      <a:pt x="424" y="15"/>
                      <a:pt x="427" y="6"/>
                      <a:pt x="392" y="24"/>
                    </a:cubicBezTo>
                    <a:close/>
                  </a:path>
                </a:pathLst>
              </a:custGeom>
              <a:solidFill>
                <a:schemeClr val="bg1">
                  <a:lumMod val="75000"/>
                </a:schemeClr>
              </a:solidFill>
              <a:ln w="9525">
                <a:solidFill>
                  <a:schemeClr val="accent1"/>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6398" name="Oval 3">
                <a:extLst>
                  <a:ext uri="{FF2B5EF4-FFF2-40B4-BE49-F238E27FC236}">
                    <a16:creationId xmlns:a16="http://schemas.microsoft.com/office/drawing/2014/main" id="{DA241081-530D-DE02-7042-11279E0B0E65}"/>
                  </a:ext>
                </a:extLst>
              </p:cNvPr>
              <p:cNvSpPr>
                <a:spLocks noChangeArrowheads="1"/>
              </p:cNvSpPr>
              <p:nvPr/>
            </p:nvSpPr>
            <p:spPr bwMode="auto">
              <a:xfrm>
                <a:off x="8923162" y="2143745"/>
                <a:ext cx="1943100" cy="1219200"/>
              </a:xfrm>
              <a:prstGeom prst="ellipse">
                <a:avLst/>
              </a:prstGeom>
              <a:solidFill>
                <a:schemeClr val="bg1"/>
              </a:solidFill>
              <a:ln w="9525">
                <a:solidFill>
                  <a:schemeClr val="tx1"/>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6400" name="Oval 4">
                <a:extLst>
                  <a:ext uri="{FF2B5EF4-FFF2-40B4-BE49-F238E27FC236}">
                    <a16:creationId xmlns:a16="http://schemas.microsoft.com/office/drawing/2014/main" id="{23E64D13-E34C-DBDF-2AFB-E384BD7E573E}"/>
                  </a:ext>
                </a:extLst>
              </p:cNvPr>
              <p:cNvSpPr>
                <a:spLocks noChangeArrowheads="1"/>
              </p:cNvSpPr>
              <p:nvPr/>
            </p:nvSpPr>
            <p:spPr bwMode="auto">
              <a:xfrm>
                <a:off x="9013650" y="2251695"/>
                <a:ext cx="1214438" cy="996950"/>
              </a:xfrm>
              <a:prstGeom prst="ellipse">
                <a:avLst/>
              </a:prstGeom>
              <a:solidFill>
                <a:srgbClr val="CC6600"/>
              </a:solidFill>
              <a:ln w="9525">
                <a:solidFill>
                  <a:schemeClr val="tx1"/>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6401" name="Freeform 5">
                <a:extLst>
                  <a:ext uri="{FF2B5EF4-FFF2-40B4-BE49-F238E27FC236}">
                    <a16:creationId xmlns:a16="http://schemas.microsoft.com/office/drawing/2014/main" id="{5AE348B8-0CDB-BEB8-E44D-47CE38EF22BF}"/>
                  </a:ext>
                </a:extLst>
              </p:cNvPr>
              <p:cNvSpPr>
                <a:spLocks/>
              </p:cNvSpPr>
              <p:nvPr/>
            </p:nvSpPr>
            <p:spPr bwMode="auto">
              <a:xfrm>
                <a:off x="9464730" y="2246932"/>
                <a:ext cx="1171575" cy="1006475"/>
              </a:xfrm>
              <a:custGeom>
                <a:avLst/>
                <a:gdLst>
                  <a:gd name="T0" fmla="*/ 23 w 984"/>
                  <a:gd name="T1" fmla="*/ 0 h 872"/>
                  <a:gd name="T2" fmla="*/ 29 w 984"/>
                  <a:gd name="T3" fmla="*/ 5 h 872"/>
                  <a:gd name="T4" fmla="*/ 35 w 984"/>
                  <a:gd name="T5" fmla="*/ 15 h 872"/>
                  <a:gd name="T6" fmla="*/ 42 w 984"/>
                  <a:gd name="T7" fmla="*/ 26 h 872"/>
                  <a:gd name="T8" fmla="*/ 49 w 984"/>
                  <a:gd name="T9" fmla="*/ 31 h 872"/>
                  <a:gd name="T10" fmla="*/ 56 w 984"/>
                  <a:gd name="T11" fmla="*/ 47 h 872"/>
                  <a:gd name="T12" fmla="*/ 56 w 984"/>
                  <a:gd name="T13" fmla="*/ 57 h 872"/>
                  <a:gd name="T14" fmla="*/ 49 w 984"/>
                  <a:gd name="T15" fmla="*/ 67 h 872"/>
                  <a:gd name="T16" fmla="*/ 42 w 984"/>
                  <a:gd name="T17" fmla="*/ 77 h 872"/>
                  <a:gd name="T18" fmla="*/ 29 w 984"/>
                  <a:gd name="T19" fmla="*/ 82 h 872"/>
                  <a:gd name="T20" fmla="*/ 10 w 984"/>
                  <a:gd name="T21" fmla="*/ 88 h 872"/>
                  <a:gd name="T22" fmla="*/ 4 w 984"/>
                  <a:gd name="T23" fmla="*/ 92 h 872"/>
                  <a:gd name="T24" fmla="*/ 29 w 984"/>
                  <a:gd name="T25" fmla="*/ 92 h 872"/>
                  <a:gd name="T26" fmla="*/ 42 w 984"/>
                  <a:gd name="T27" fmla="*/ 92 h 872"/>
                  <a:gd name="T28" fmla="*/ 56 w 984"/>
                  <a:gd name="T29" fmla="*/ 92 h 872"/>
                  <a:gd name="T30" fmla="*/ 68 w 984"/>
                  <a:gd name="T31" fmla="*/ 88 h 872"/>
                  <a:gd name="T32" fmla="*/ 87 w 984"/>
                  <a:gd name="T33" fmla="*/ 82 h 872"/>
                  <a:gd name="T34" fmla="*/ 100 w 984"/>
                  <a:gd name="T35" fmla="*/ 82 h 872"/>
                  <a:gd name="T36" fmla="*/ 113 w 984"/>
                  <a:gd name="T37" fmla="*/ 77 h 872"/>
                  <a:gd name="T38" fmla="*/ 113 w 984"/>
                  <a:gd name="T39" fmla="*/ 67 h 872"/>
                  <a:gd name="T40" fmla="*/ 125 w 984"/>
                  <a:gd name="T41" fmla="*/ 62 h 872"/>
                  <a:gd name="T42" fmla="*/ 132 w 984"/>
                  <a:gd name="T43" fmla="*/ 47 h 872"/>
                  <a:gd name="T44" fmla="*/ 125 w 984"/>
                  <a:gd name="T45" fmla="*/ 31 h 872"/>
                  <a:gd name="T46" fmla="*/ 113 w 984"/>
                  <a:gd name="T47" fmla="*/ 26 h 872"/>
                  <a:gd name="T48" fmla="*/ 100 w 984"/>
                  <a:gd name="T49" fmla="*/ 15 h 872"/>
                  <a:gd name="T50" fmla="*/ 80 w 984"/>
                  <a:gd name="T51" fmla="*/ 5 h 872"/>
                  <a:gd name="T52" fmla="*/ 68 w 984"/>
                  <a:gd name="T53" fmla="*/ 5 h 872"/>
                  <a:gd name="T54" fmla="*/ 56 w 984"/>
                  <a:gd name="T55" fmla="*/ 5 h 872"/>
                  <a:gd name="T56" fmla="*/ 23 w 984"/>
                  <a:gd name="T57" fmla="*/ 0 h 87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984"/>
                  <a:gd name="T88" fmla="*/ 0 h 872"/>
                  <a:gd name="T89" fmla="*/ 984 w 984"/>
                  <a:gd name="T90" fmla="*/ 872 h 872"/>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984" h="872">
                    <a:moveTo>
                      <a:pt x="168" y="0"/>
                    </a:moveTo>
                    <a:cubicBezTo>
                      <a:pt x="136" y="0"/>
                      <a:pt x="200" y="24"/>
                      <a:pt x="216" y="48"/>
                    </a:cubicBezTo>
                    <a:cubicBezTo>
                      <a:pt x="232" y="72"/>
                      <a:pt x="248" y="112"/>
                      <a:pt x="264" y="144"/>
                    </a:cubicBezTo>
                    <a:cubicBezTo>
                      <a:pt x="280" y="176"/>
                      <a:pt x="296" y="216"/>
                      <a:pt x="312" y="240"/>
                    </a:cubicBezTo>
                    <a:cubicBezTo>
                      <a:pt x="328" y="264"/>
                      <a:pt x="344" y="256"/>
                      <a:pt x="360" y="288"/>
                    </a:cubicBezTo>
                    <a:cubicBezTo>
                      <a:pt x="376" y="320"/>
                      <a:pt x="400" y="392"/>
                      <a:pt x="408" y="432"/>
                    </a:cubicBezTo>
                    <a:cubicBezTo>
                      <a:pt x="416" y="472"/>
                      <a:pt x="416" y="496"/>
                      <a:pt x="408" y="528"/>
                    </a:cubicBezTo>
                    <a:cubicBezTo>
                      <a:pt x="400" y="560"/>
                      <a:pt x="376" y="592"/>
                      <a:pt x="360" y="624"/>
                    </a:cubicBezTo>
                    <a:cubicBezTo>
                      <a:pt x="344" y="656"/>
                      <a:pt x="336" y="696"/>
                      <a:pt x="312" y="720"/>
                    </a:cubicBezTo>
                    <a:cubicBezTo>
                      <a:pt x="288" y="744"/>
                      <a:pt x="256" y="752"/>
                      <a:pt x="216" y="768"/>
                    </a:cubicBezTo>
                    <a:cubicBezTo>
                      <a:pt x="176" y="784"/>
                      <a:pt x="104" y="800"/>
                      <a:pt x="72" y="816"/>
                    </a:cubicBezTo>
                    <a:cubicBezTo>
                      <a:pt x="40" y="832"/>
                      <a:pt x="0" y="856"/>
                      <a:pt x="24" y="864"/>
                    </a:cubicBezTo>
                    <a:cubicBezTo>
                      <a:pt x="48" y="872"/>
                      <a:pt x="168" y="864"/>
                      <a:pt x="216" y="864"/>
                    </a:cubicBezTo>
                    <a:cubicBezTo>
                      <a:pt x="264" y="864"/>
                      <a:pt x="280" y="864"/>
                      <a:pt x="312" y="864"/>
                    </a:cubicBezTo>
                    <a:cubicBezTo>
                      <a:pt x="344" y="864"/>
                      <a:pt x="376" y="872"/>
                      <a:pt x="408" y="864"/>
                    </a:cubicBezTo>
                    <a:cubicBezTo>
                      <a:pt x="440" y="856"/>
                      <a:pt x="464" y="832"/>
                      <a:pt x="504" y="816"/>
                    </a:cubicBezTo>
                    <a:cubicBezTo>
                      <a:pt x="544" y="800"/>
                      <a:pt x="608" y="776"/>
                      <a:pt x="648" y="768"/>
                    </a:cubicBezTo>
                    <a:cubicBezTo>
                      <a:pt x="688" y="760"/>
                      <a:pt x="712" y="776"/>
                      <a:pt x="744" y="768"/>
                    </a:cubicBezTo>
                    <a:cubicBezTo>
                      <a:pt x="776" y="760"/>
                      <a:pt x="824" y="744"/>
                      <a:pt x="840" y="720"/>
                    </a:cubicBezTo>
                    <a:cubicBezTo>
                      <a:pt x="856" y="696"/>
                      <a:pt x="824" y="648"/>
                      <a:pt x="840" y="624"/>
                    </a:cubicBezTo>
                    <a:cubicBezTo>
                      <a:pt x="856" y="600"/>
                      <a:pt x="912" y="608"/>
                      <a:pt x="936" y="576"/>
                    </a:cubicBezTo>
                    <a:cubicBezTo>
                      <a:pt x="960" y="544"/>
                      <a:pt x="984" y="480"/>
                      <a:pt x="984" y="432"/>
                    </a:cubicBezTo>
                    <a:cubicBezTo>
                      <a:pt x="984" y="384"/>
                      <a:pt x="960" y="320"/>
                      <a:pt x="936" y="288"/>
                    </a:cubicBezTo>
                    <a:cubicBezTo>
                      <a:pt x="912" y="256"/>
                      <a:pt x="872" y="264"/>
                      <a:pt x="840" y="240"/>
                    </a:cubicBezTo>
                    <a:cubicBezTo>
                      <a:pt x="808" y="216"/>
                      <a:pt x="784" y="176"/>
                      <a:pt x="744" y="144"/>
                    </a:cubicBezTo>
                    <a:cubicBezTo>
                      <a:pt x="704" y="112"/>
                      <a:pt x="640" y="64"/>
                      <a:pt x="600" y="48"/>
                    </a:cubicBezTo>
                    <a:cubicBezTo>
                      <a:pt x="560" y="32"/>
                      <a:pt x="536" y="48"/>
                      <a:pt x="504" y="48"/>
                    </a:cubicBezTo>
                    <a:cubicBezTo>
                      <a:pt x="472" y="48"/>
                      <a:pt x="464" y="56"/>
                      <a:pt x="408" y="48"/>
                    </a:cubicBezTo>
                    <a:cubicBezTo>
                      <a:pt x="352" y="40"/>
                      <a:pt x="200" y="0"/>
                      <a:pt x="168" y="0"/>
                    </a:cubicBezTo>
                    <a:close/>
                  </a:path>
                </a:pathLst>
              </a:custGeom>
              <a:solidFill>
                <a:schemeClr val="bg1">
                  <a:lumMod val="85000"/>
                </a:schemeClr>
              </a:solidFill>
              <a:ln w="9525">
                <a:solidFill>
                  <a:schemeClr val="tx1"/>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6402" name="Freeform 6">
                <a:extLst>
                  <a:ext uri="{FF2B5EF4-FFF2-40B4-BE49-F238E27FC236}">
                    <a16:creationId xmlns:a16="http://schemas.microsoft.com/office/drawing/2014/main" id="{ACBD789D-241B-E74F-83A1-A01EF5E11215}"/>
                  </a:ext>
                </a:extLst>
              </p:cNvPr>
              <p:cNvSpPr>
                <a:spLocks/>
              </p:cNvSpPr>
              <p:nvPr/>
            </p:nvSpPr>
            <p:spPr bwMode="auto">
              <a:xfrm>
                <a:off x="9447037" y="2277096"/>
                <a:ext cx="571500" cy="974725"/>
              </a:xfrm>
              <a:custGeom>
                <a:avLst/>
                <a:gdLst>
                  <a:gd name="T0" fmla="*/ 2147483647 w 360"/>
                  <a:gd name="T1" fmla="*/ 2147483647 h 614"/>
                  <a:gd name="T2" fmla="*/ 2147483647 w 360"/>
                  <a:gd name="T3" fmla="*/ 2147483647 h 614"/>
                  <a:gd name="T4" fmla="*/ 2147483647 w 360"/>
                  <a:gd name="T5" fmla="*/ 2147483647 h 614"/>
                  <a:gd name="T6" fmla="*/ 2147483647 w 360"/>
                  <a:gd name="T7" fmla="*/ 2147483647 h 614"/>
                  <a:gd name="T8" fmla="*/ 2147483647 w 360"/>
                  <a:gd name="T9" fmla="*/ 2147483647 h 614"/>
                  <a:gd name="T10" fmla="*/ 0 w 360"/>
                  <a:gd name="T11" fmla="*/ 2147483647 h 614"/>
                  <a:gd name="T12" fmla="*/ 2147483647 w 360"/>
                  <a:gd name="T13" fmla="*/ 2147483647 h 614"/>
                  <a:gd name="T14" fmla="*/ 2147483647 w 360"/>
                  <a:gd name="T15" fmla="*/ 2147483647 h 614"/>
                  <a:gd name="T16" fmla="*/ 2147483647 w 360"/>
                  <a:gd name="T17" fmla="*/ 2147483647 h 614"/>
                  <a:gd name="T18" fmla="*/ 2147483647 w 360"/>
                  <a:gd name="T19" fmla="*/ 2147483647 h 614"/>
                  <a:gd name="T20" fmla="*/ 2147483647 w 360"/>
                  <a:gd name="T21" fmla="*/ 2147483647 h 614"/>
                  <a:gd name="T22" fmla="*/ 2147483647 w 360"/>
                  <a:gd name="T23" fmla="*/ 2147483647 h 614"/>
                  <a:gd name="T24" fmla="*/ 2147483647 w 360"/>
                  <a:gd name="T25" fmla="*/ 2147483647 h 614"/>
                  <a:gd name="T26" fmla="*/ 2147483647 w 360"/>
                  <a:gd name="T27" fmla="*/ 2147483647 h 614"/>
                  <a:gd name="T28" fmla="*/ 2147483647 w 360"/>
                  <a:gd name="T29" fmla="*/ 2147483647 h 614"/>
                  <a:gd name="T30" fmla="*/ 2147483647 w 360"/>
                  <a:gd name="T31" fmla="*/ 2147483647 h 614"/>
                  <a:gd name="T32" fmla="*/ 2147483647 w 360"/>
                  <a:gd name="T33" fmla="*/ 2147483647 h 614"/>
                  <a:gd name="T34" fmla="*/ 2147483647 w 360"/>
                  <a:gd name="T35" fmla="*/ 2147483647 h 614"/>
                  <a:gd name="T36" fmla="*/ 2147483647 w 360"/>
                  <a:gd name="T37" fmla="*/ 0 h 614"/>
                  <a:gd name="T38" fmla="*/ 2147483647 w 360"/>
                  <a:gd name="T39" fmla="*/ 2147483647 h 61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60"/>
                  <a:gd name="T61" fmla="*/ 0 h 614"/>
                  <a:gd name="T62" fmla="*/ 360 w 360"/>
                  <a:gd name="T63" fmla="*/ 614 h 61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60" h="614">
                    <a:moveTo>
                      <a:pt x="36" y="36"/>
                    </a:moveTo>
                    <a:cubicBezTo>
                      <a:pt x="48" y="32"/>
                      <a:pt x="63" y="15"/>
                      <a:pt x="72" y="24"/>
                    </a:cubicBezTo>
                    <a:cubicBezTo>
                      <a:pt x="86" y="38"/>
                      <a:pt x="79" y="64"/>
                      <a:pt x="84" y="84"/>
                    </a:cubicBezTo>
                    <a:cubicBezTo>
                      <a:pt x="107" y="175"/>
                      <a:pt x="123" y="253"/>
                      <a:pt x="132" y="348"/>
                    </a:cubicBezTo>
                    <a:cubicBezTo>
                      <a:pt x="128" y="384"/>
                      <a:pt x="129" y="421"/>
                      <a:pt x="120" y="456"/>
                    </a:cubicBezTo>
                    <a:cubicBezTo>
                      <a:pt x="106" y="512"/>
                      <a:pt x="33" y="550"/>
                      <a:pt x="0" y="600"/>
                    </a:cubicBezTo>
                    <a:cubicBezTo>
                      <a:pt x="12" y="604"/>
                      <a:pt x="24" y="614"/>
                      <a:pt x="36" y="612"/>
                    </a:cubicBezTo>
                    <a:cubicBezTo>
                      <a:pt x="50" y="610"/>
                      <a:pt x="59" y="594"/>
                      <a:pt x="72" y="588"/>
                    </a:cubicBezTo>
                    <a:cubicBezTo>
                      <a:pt x="92" y="578"/>
                      <a:pt x="137" y="570"/>
                      <a:pt x="156" y="564"/>
                    </a:cubicBezTo>
                    <a:cubicBezTo>
                      <a:pt x="180" y="557"/>
                      <a:pt x="204" y="548"/>
                      <a:pt x="228" y="540"/>
                    </a:cubicBezTo>
                    <a:cubicBezTo>
                      <a:pt x="240" y="536"/>
                      <a:pt x="264" y="528"/>
                      <a:pt x="264" y="528"/>
                    </a:cubicBezTo>
                    <a:cubicBezTo>
                      <a:pt x="268" y="516"/>
                      <a:pt x="267" y="501"/>
                      <a:pt x="276" y="492"/>
                    </a:cubicBezTo>
                    <a:cubicBezTo>
                      <a:pt x="285" y="483"/>
                      <a:pt x="305" y="490"/>
                      <a:pt x="312" y="480"/>
                    </a:cubicBezTo>
                    <a:cubicBezTo>
                      <a:pt x="336" y="447"/>
                      <a:pt x="349" y="367"/>
                      <a:pt x="360" y="324"/>
                    </a:cubicBezTo>
                    <a:cubicBezTo>
                      <a:pt x="332" y="239"/>
                      <a:pt x="330" y="198"/>
                      <a:pt x="264" y="132"/>
                    </a:cubicBezTo>
                    <a:cubicBezTo>
                      <a:pt x="234" y="42"/>
                      <a:pt x="278" y="150"/>
                      <a:pt x="216" y="72"/>
                    </a:cubicBezTo>
                    <a:cubicBezTo>
                      <a:pt x="208" y="62"/>
                      <a:pt x="213" y="45"/>
                      <a:pt x="204" y="36"/>
                    </a:cubicBezTo>
                    <a:cubicBezTo>
                      <a:pt x="195" y="27"/>
                      <a:pt x="179" y="30"/>
                      <a:pt x="168" y="24"/>
                    </a:cubicBezTo>
                    <a:cubicBezTo>
                      <a:pt x="155" y="18"/>
                      <a:pt x="144" y="8"/>
                      <a:pt x="132" y="0"/>
                    </a:cubicBezTo>
                    <a:cubicBezTo>
                      <a:pt x="67" y="16"/>
                      <a:pt x="99" y="5"/>
                      <a:pt x="36" y="36"/>
                    </a:cubicBezTo>
                    <a:close/>
                  </a:path>
                </a:pathLst>
              </a:custGeom>
              <a:solidFill>
                <a:schemeClr val="accent1"/>
              </a:solidFill>
              <a:ln w="9525">
                <a:solidFill>
                  <a:schemeClr val="accent1"/>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grpSp>
        <p:sp>
          <p:nvSpPr>
            <p:cNvPr id="16396" name="Freeform 17">
              <a:extLst>
                <a:ext uri="{FF2B5EF4-FFF2-40B4-BE49-F238E27FC236}">
                  <a16:creationId xmlns:a16="http://schemas.microsoft.com/office/drawing/2014/main" id="{A03267A6-1E56-67DD-341C-FAD37E0FD463}"/>
                </a:ext>
              </a:extLst>
            </p:cNvPr>
            <p:cNvSpPr>
              <a:spLocks/>
            </p:cNvSpPr>
            <p:nvPr/>
          </p:nvSpPr>
          <p:spPr bwMode="auto">
            <a:xfrm>
              <a:off x="8923162" y="2259633"/>
              <a:ext cx="677863" cy="819150"/>
            </a:xfrm>
            <a:custGeom>
              <a:avLst/>
              <a:gdLst>
                <a:gd name="T0" fmla="*/ 392 w 427"/>
                <a:gd name="T1" fmla="*/ 24 h 516"/>
                <a:gd name="T2" fmla="*/ 332 w 427"/>
                <a:gd name="T3" fmla="*/ 72 h 516"/>
                <a:gd name="T4" fmla="*/ 260 w 427"/>
                <a:gd name="T5" fmla="*/ 120 h 516"/>
                <a:gd name="T6" fmla="*/ 212 w 427"/>
                <a:gd name="T7" fmla="*/ 192 h 516"/>
                <a:gd name="T8" fmla="*/ 164 w 427"/>
                <a:gd name="T9" fmla="*/ 348 h 516"/>
                <a:gd name="T10" fmla="*/ 176 w 427"/>
                <a:gd name="T11" fmla="*/ 504 h 516"/>
                <a:gd name="T12" fmla="*/ 140 w 427"/>
                <a:gd name="T13" fmla="*/ 492 h 516"/>
                <a:gd name="T14" fmla="*/ 56 w 427"/>
                <a:gd name="T15" fmla="*/ 396 h 516"/>
                <a:gd name="T16" fmla="*/ 140 w 427"/>
                <a:gd name="T17" fmla="*/ 144 h 516"/>
                <a:gd name="T18" fmla="*/ 200 w 427"/>
                <a:gd name="T19" fmla="*/ 96 h 516"/>
                <a:gd name="T20" fmla="*/ 380 w 427"/>
                <a:gd name="T21" fmla="*/ 0 h 516"/>
                <a:gd name="T22" fmla="*/ 392 w 427"/>
                <a:gd name="T23" fmla="*/ 24 h 51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27"/>
                <a:gd name="T37" fmla="*/ 0 h 516"/>
                <a:gd name="T38" fmla="*/ 427 w 427"/>
                <a:gd name="T39" fmla="*/ 516 h 51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27" h="516">
                  <a:moveTo>
                    <a:pt x="392" y="24"/>
                  </a:moveTo>
                  <a:cubicBezTo>
                    <a:pt x="370" y="90"/>
                    <a:pt x="398" y="39"/>
                    <a:pt x="332" y="72"/>
                  </a:cubicBezTo>
                  <a:cubicBezTo>
                    <a:pt x="306" y="85"/>
                    <a:pt x="260" y="120"/>
                    <a:pt x="260" y="120"/>
                  </a:cubicBezTo>
                  <a:cubicBezTo>
                    <a:pt x="220" y="239"/>
                    <a:pt x="287" y="57"/>
                    <a:pt x="212" y="192"/>
                  </a:cubicBezTo>
                  <a:cubicBezTo>
                    <a:pt x="189" y="234"/>
                    <a:pt x="176" y="300"/>
                    <a:pt x="164" y="348"/>
                  </a:cubicBezTo>
                  <a:cubicBezTo>
                    <a:pt x="168" y="400"/>
                    <a:pt x="185" y="453"/>
                    <a:pt x="176" y="504"/>
                  </a:cubicBezTo>
                  <a:cubicBezTo>
                    <a:pt x="174" y="516"/>
                    <a:pt x="149" y="501"/>
                    <a:pt x="140" y="492"/>
                  </a:cubicBezTo>
                  <a:cubicBezTo>
                    <a:pt x="0" y="352"/>
                    <a:pt x="158" y="464"/>
                    <a:pt x="56" y="396"/>
                  </a:cubicBezTo>
                  <a:cubicBezTo>
                    <a:pt x="22" y="294"/>
                    <a:pt x="55" y="201"/>
                    <a:pt x="140" y="144"/>
                  </a:cubicBezTo>
                  <a:cubicBezTo>
                    <a:pt x="184" y="77"/>
                    <a:pt x="139" y="130"/>
                    <a:pt x="200" y="96"/>
                  </a:cubicBezTo>
                  <a:cubicBezTo>
                    <a:pt x="262" y="61"/>
                    <a:pt x="312" y="23"/>
                    <a:pt x="380" y="0"/>
                  </a:cubicBezTo>
                  <a:cubicBezTo>
                    <a:pt x="424" y="15"/>
                    <a:pt x="427" y="6"/>
                    <a:pt x="392" y="24"/>
                  </a:cubicBezTo>
                  <a:close/>
                </a:path>
              </a:pathLst>
            </a:custGeom>
            <a:solidFill>
              <a:schemeClr val="bg1">
                <a:lumMod val="75000"/>
              </a:schemeClr>
            </a:solidFill>
            <a:ln w="9525">
              <a:solidFill>
                <a:schemeClr val="accent1"/>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16410" name="Group 16409">
            <a:extLst>
              <a:ext uri="{FF2B5EF4-FFF2-40B4-BE49-F238E27FC236}">
                <a16:creationId xmlns:a16="http://schemas.microsoft.com/office/drawing/2014/main" id="{AF5129CD-D023-B596-FB3F-A3BEDD24EC7B}"/>
              </a:ext>
            </a:extLst>
          </p:cNvPr>
          <p:cNvGrpSpPr/>
          <p:nvPr/>
        </p:nvGrpSpPr>
        <p:grpSpPr>
          <a:xfrm>
            <a:off x="3265972" y="2315709"/>
            <a:ext cx="1437196" cy="1089967"/>
            <a:chOff x="1799717" y="1683788"/>
            <a:chExt cx="1943100" cy="1219200"/>
          </a:xfrm>
        </p:grpSpPr>
        <p:grpSp>
          <p:nvGrpSpPr>
            <p:cNvPr id="61" name="Group 60">
              <a:extLst>
                <a:ext uri="{FF2B5EF4-FFF2-40B4-BE49-F238E27FC236}">
                  <a16:creationId xmlns:a16="http://schemas.microsoft.com/office/drawing/2014/main" id="{B95247A4-6FDA-E79F-7CFA-0E8CA354294B}"/>
                </a:ext>
              </a:extLst>
            </p:cNvPr>
            <p:cNvGrpSpPr/>
            <p:nvPr/>
          </p:nvGrpSpPr>
          <p:grpSpPr>
            <a:xfrm>
              <a:off x="1799717" y="1683788"/>
              <a:ext cx="1943100" cy="1219200"/>
              <a:chOff x="8923162" y="2143745"/>
              <a:chExt cx="1943100" cy="1219200"/>
            </a:xfrm>
          </p:grpSpPr>
          <p:grpSp>
            <p:nvGrpSpPr>
              <p:cNvPr id="62" name="Group 61">
                <a:extLst>
                  <a:ext uri="{FF2B5EF4-FFF2-40B4-BE49-F238E27FC236}">
                    <a16:creationId xmlns:a16="http://schemas.microsoft.com/office/drawing/2014/main" id="{F94F6FAC-FF23-E8B5-E866-8A93AB2203E2}"/>
                  </a:ext>
                </a:extLst>
              </p:cNvPr>
              <p:cNvGrpSpPr/>
              <p:nvPr/>
            </p:nvGrpSpPr>
            <p:grpSpPr>
              <a:xfrm>
                <a:off x="8923162" y="2143745"/>
                <a:ext cx="1943100" cy="1219200"/>
                <a:chOff x="8923162" y="2143745"/>
                <a:chExt cx="1943100" cy="1219200"/>
              </a:xfrm>
            </p:grpSpPr>
            <p:sp>
              <p:nvSpPr>
                <p:cNvPr id="16384" name="Freeform 17">
                  <a:extLst>
                    <a:ext uri="{FF2B5EF4-FFF2-40B4-BE49-F238E27FC236}">
                      <a16:creationId xmlns:a16="http://schemas.microsoft.com/office/drawing/2014/main" id="{B9D13027-B687-9ADF-160E-8C5BEACDF0A5}"/>
                    </a:ext>
                  </a:extLst>
                </p:cNvPr>
                <p:cNvSpPr>
                  <a:spLocks/>
                </p:cNvSpPr>
                <p:nvPr/>
              </p:nvSpPr>
              <p:spPr bwMode="auto">
                <a:xfrm>
                  <a:off x="8923162" y="2227509"/>
                  <a:ext cx="677863" cy="819150"/>
                </a:xfrm>
                <a:custGeom>
                  <a:avLst/>
                  <a:gdLst>
                    <a:gd name="T0" fmla="*/ 392 w 427"/>
                    <a:gd name="T1" fmla="*/ 24 h 516"/>
                    <a:gd name="T2" fmla="*/ 332 w 427"/>
                    <a:gd name="T3" fmla="*/ 72 h 516"/>
                    <a:gd name="T4" fmla="*/ 260 w 427"/>
                    <a:gd name="T5" fmla="*/ 120 h 516"/>
                    <a:gd name="T6" fmla="*/ 212 w 427"/>
                    <a:gd name="T7" fmla="*/ 192 h 516"/>
                    <a:gd name="T8" fmla="*/ 164 w 427"/>
                    <a:gd name="T9" fmla="*/ 348 h 516"/>
                    <a:gd name="T10" fmla="*/ 176 w 427"/>
                    <a:gd name="T11" fmla="*/ 504 h 516"/>
                    <a:gd name="T12" fmla="*/ 140 w 427"/>
                    <a:gd name="T13" fmla="*/ 492 h 516"/>
                    <a:gd name="T14" fmla="*/ 56 w 427"/>
                    <a:gd name="T15" fmla="*/ 396 h 516"/>
                    <a:gd name="T16" fmla="*/ 140 w 427"/>
                    <a:gd name="T17" fmla="*/ 144 h 516"/>
                    <a:gd name="T18" fmla="*/ 200 w 427"/>
                    <a:gd name="T19" fmla="*/ 96 h 516"/>
                    <a:gd name="T20" fmla="*/ 380 w 427"/>
                    <a:gd name="T21" fmla="*/ 0 h 516"/>
                    <a:gd name="T22" fmla="*/ 392 w 427"/>
                    <a:gd name="T23" fmla="*/ 24 h 51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27"/>
                    <a:gd name="T37" fmla="*/ 0 h 516"/>
                    <a:gd name="T38" fmla="*/ 427 w 427"/>
                    <a:gd name="T39" fmla="*/ 516 h 51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27" h="516">
                      <a:moveTo>
                        <a:pt x="392" y="24"/>
                      </a:moveTo>
                      <a:cubicBezTo>
                        <a:pt x="370" y="90"/>
                        <a:pt x="398" y="39"/>
                        <a:pt x="332" y="72"/>
                      </a:cubicBezTo>
                      <a:cubicBezTo>
                        <a:pt x="306" y="85"/>
                        <a:pt x="260" y="120"/>
                        <a:pt x="260" y="120"/>
                      </a:cubicBezTo>
                      <a:cubicBezTo>
                        <a:pt x="220" y="239"/>
                        <a:pt x="287" y="57"/>
                        <a:pt x="212" y="192"/>
                      </a:cubicBezTo>
                      <a:cubicBezTo>
                        <a:pt x="189" y="234"/>
                        <a:pt x="176" y="300"/>
                        <a:pt x="164" y="348"/>
                      </a:cubicBezTo>
                      <a:cubicBezTo>
                        <a:pt x="168" y="400"/>
                        <a:pt x="185" y="453"/>
                        <a:pt x="176" y="504"/>
                      </a:cubicBezTo>
                      <a:cubicBezTo>
                        <a:pt x="174" y="516"/>
                        <a:pt x="149" y="501"/>
                        <a:pt x="140" y="492"/>
                      </a:cubicBezTo>
                      <a:cubicBezTo>
                        <a:pt x="0" y="352"/>
                        <a:pt x="158" y="464"/>
                        <a:pt x="56" y="396"/>
                      </a:cubicBezTo>
                      <a:cubicBezTo>
                        <a:pt x="22" y="294"/>
                        <a:pt x="55" y="201"/>
                        <a:pt x="140" y="144"/>
                      </a:cubicBezTo>
                      <a:cubicBezTo>
                        <a:pt x="184" y="77"/>
                        <a:pt x="139" y="130"/>
                        <a:pt x="200" y="96"/>
                      </a:cubicBezTo>
                      <a:cubicBezTo>
                        <a:pt x="262" y="61"/>
                        <a:pt x="312" y="23"/>
                        <a:pt x="380" y="0"/>
                      </a:cubicBezTo>
                      <a:cubicBezTo>
                        <a:pt x="424" y="15"/>
                        <a:pt x="427" y="6"/>
                        <a:pt x="392" y="24"/>
                      </a:cubicBezTo>
                      <a:close/>
                    </a:path>
                  </a:pathLst>
                </a:custGeom>
                <a:solidFill>
                  <a:schemeClr val="bg1">
                    <a:lumMod val="75000"/>
                  </a:schemeClr>
                </a:solidFill>
                <a:ln w="9525">
                  <a:solidFill>
                    <a:schemeClr val="accent1"/>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6385" name="Oval 3">
                  <a:extLst>
                    <a:ext uri="{FF2B5EF4-FFF2-40B4-BE49-F238E27FC236}">
                      <a16:creationId xmlns:a16="http://schemas.microsoft.com/office/drawing/2014/main" id="{F5502D1C-6A6D-9885-4B84-7940F466C0C6}"/>
                    </a:ext>
                  </a:extLst>
                </p:cNvPr>
                <p:cNvSpPr>
                  <a:spLocks noChangeArrowheads="1"/>
                </p:cNvSpPr>
                <p:nvPr/>
              </p:nvSpPr>
              <p:spPr bwMode="auto">
                <a:xfrm>
                  <a:off x="8923162" y="2143745"/>
                  <a:ext cx="1943100" cy="1219200"/>
                </a:xfrm>
                <a:prstGeom prst="ellipse">
                  <a:avLst/>
                </a:prstGeom>
                <a:solidFill>
                  <a:schemeClr val="bg1"/>
                </a:solidFill>
                <a:ln w="9525">
                  <a:solidFill>
                    <a:schemeClr val="tx1"/>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6386" name="Oval 4">
                  <a:extLst>
                    <a:ext uri="{FF2B5EF4-FFF2-40B4-BE49-F238E27FC236}">
                      <a16:creationId xmlns:a16="http://schemas.microsoft.com/office/drawing/2014/main" id="{2A421646-F8B1-471E-27F5-3F77764299EC}"/>
                    </a:ext>
                  </a:extLst>
                </p:cNvPr>
                <p:cNvSpPr>
                  <a:spLocks noChangeArrowheads="1"/>
                </p:cNvSpPr>
                <p:nvPr/>
              </p:nvSpPr>
              <p:spPr bwMode="auto">
                <a:xfrm>
                  <a:off x="9013650" y="2251695"/>
                  <a:ext cx="1214438" cy="996950"/>
                </a:xfrm>
                <a:prstGeom prst="ellipse">
                  <a:avLst/>
                </a:prstGeom>
                <a:solidFill>
                  <a:srgbClr val="CC6600"/>
                </a:solidFill>
                <a:ln w="9525">
                  <a:solidFill>
                    <a:schemeClr val="tx1"/>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6389" name="Freeform 5">
                  <a:extLst>
                    <a:ext uri="{FF2B5EF4-FFF2-40B4-BE49-F238E27FC236}">
                      <a16:creationId xmlns:a16="http://schemas.microsoft.com/office/drawing/2014/main" id="{9D9B283A-F3AC-7466-2B93-9B248A24574C}"/>
                    </a:ext>
                  </a:extLst>
                </p:cNvPr>
                <p:cNvSpPr>
                  <a:spLocks/>
                </p:cNvSpPr>
                <p:nvPr/>
              </p:nvSpPr>
              <p:spPr bwMode="auto">
                <a:xfrm>
                  <a:off x="9464730" y="2246932"/>
                  <a:ext cx="1171575" cy="1006475"/>
                </a:xfrm>
                <a:custGeom>
                  <a:avLst/>
                  <a:gdLst>
                    <a:gd name="T0" fmla="*/ 23 w 984"/>
                    <a:gd name="T1" fmla="*/ 0 h 872"/>
                    <a:gd name="T2" fmla="*/ 29 w 984"/>
                    <a:gd name="T3" fmla="*/ 5 h 872"/>
                    <a:gd name="T4" fmla="*/ 35 w 984"/>
                    <a:gd name="T5" fmla="*/ 15 h 872"/>
                    <a:gd name="T6" fmla="*/ 42 w 984"/>
                    <a:gd name="T7" fmla="*/ 26 h 872"/>
                    <a:gd name="T8" fmla="*/ 49 w 984"/>
                    <a:gd name="T9" fmla="*/ 31 h 872"/>
                    <a:gd name="T10" fmla="*/ 56 w 984"/>
                    <a:gd name="T11" fmla="*/ 47 h 872"/>
                    <a:gd name="T12" fmla="*/ 56 w 984"/>
                    <a:gd name="T13" fmla="*/ 57 h 872"/>
                    <a:gd name="T14" fmla="*/ 49 w 984"/>
                    <a:gd name="T15" fmla="*/ 67 h 872"/>
                    <a:gd name="T16" fmla="*/ 42 w 984"/>
                    <a:gd name="T17" fmla="*/ 77 h 872"/>
                    <a:gd name="T18" fmla="*/ 29 w 984"/>
                    <a:gd name="T19" fmla="*/ 82 h 872"/>
                    <a:gd name="T20" fmla="*/ 10 w 984"/>
                    <a:gd name="T21" fmla="*/ 88 h 872"/>
                    <a:gd name="T22" fmla="*/ 4 w 984"/>
                    <a:gd name="T23" fmla="*/ 92 h 872"/>
                    <a:gd name="T24" fmla="*/ 29 w 984"/>
                    <a:gd name="T25" fmla="*/ 92 h 872"/>
                    <a:gd name="T26" fmla="*/ 42 w 984"/>
                    <a:gd name="T27" fmla="*/ 92 h 872"/>
                    <a:gd name="T28" fmla="*/ 56 w 984"/>
                    <a:gd name="T29" fmla="*/ 92 h 872"/>
                    <a:gd name="T30" fmla="*/ 68 w 984"/>
                    <a:gd name="T31" fmla="*/ 88 h 872"/>
                    <a:gd name="T32" fmla="*/ 87 w 984"/>
                    <a:gd name="T33" fmla="*/ 82 h 872"/>
                    <a:gd name="T34" fmla="*/ 100 w 984"/>
                    <a:gd name="T35" fmla="*/ 82 h 872"/>
                    <a:gd name="T36" fmla="*/ 113 w 984"/>
                    <a:gd name="T37" fmla="*/ 77 h 872"/>
                    <a:gd name="T38" fmla="*/ 113 w 984"/>
                    <a:gd name="T39" fmla="*/ 67 h 872"/>
                    <a:gd name="T40" fmla="*/ 125 w 984"/>
                    <a:gd name="T41" fmla="*/ 62 h 872"/>
                    <a:gd name="T42" fmla="*/ 132 w 984"/>
                    <a:gd name="T43" fmla="*/ 47 h 872"/>
                    <a:gd name="T44" fmla="*/ 125 w 984"/>
                    <a:gd name="T45" fmla="*/ 31 h 872"/>
                    <a:gd name="T46" fmla="*/ 113 w 984"/>
                    <a:gd name="T47" fmla="*/ 26 h 872"/>
                    <a:gd name="T48" fmla="*/ 100 w 984"/>
                    <a:gd name="T49" fmla="*/ 15 h 872"/>
                    <a:gd name="T50" fmla="*/ 80 w 984"/>
                    <a:gd name="T51" fmla="*/ 5 h 872"/>
                    <a:gd name="T52" fmla="*/ 68 w 984"/>
                    <a:gd name="T53" fmla="*/ 5 h 872"/>
                    <a:gd name="T54" fmla="*/ 56 w 984"/>
                    <a:gd name="T55" fmla="*/ 5 h 872"/>
                    <a:gd name="T56" fmla="*/ 23 w 984"/>
                    <a:gd name="T57" fmla="*/ 0 h 87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984"/>
                    <a:gd name="T88" fmla="*/ 0 h 872"/>
                    <a:gd name="T89" fmla="*/ 984 w 984"/>
                    <a:gd name="T90" fmla="*/ 872 h 872"/>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984" h="872">
                      <a:moveTo>
                        <a:pt x="168" y="0"/>
                      </a:moveTo>
                      <a:cubicBezTo>
                        <a:pt x="136" y="0"/>
                        <a:pt x="200" y="24"/>
                        <a:pt x="216" y="48"/>
                      </a:cubicBezTo>
                      <a:cubicBezTo>
                        <a:pt x="232" y="72"/>
                        <a:pt x="248" y="112"/>
                        <a:pt x="264" y="144"/>
                      </a:cubicBezTo>
                      <a:cubicBezTo>
                        <a:pt x="280" y="176"/>
                        <a:pt x="296" y="216"/>
                        <a:pt x="312" y="240"/>
                      </a:cubicBezTo>
                      <a:cubicBezTo>
                        <a:pt x="328" y="264"/>
                        <a:pt x="344" y="256"/>
                        <a:pt x="360" y="288"/>
                      </a:cubicBezTo>
                      <a:cubicBezTo>
                        <a:pt x="376" y="320"/>
                        <a:pt x="400" y="392"/>
                        <a:pt x="408" y="432"/>
                      </a:cubicBezTo>
                      <a:cubicBezTo>
                        <a:pt x="416" y="472"/>
                        <a:pt x="416" y="496"/>
                        <a:pt x="408" y="528"/>
                      </a:cubicBezTo>
                      <a:cubicBezTo>
                        <a:pt x="400" y="560"/>
                        <a:pt x="376" y="592"/>
                        <a:pt x="360" y="624"/>
                      </a:cubicBezTo>
                      <a:cubicBezTo>
                        <a:pt x="344" y="656"/>
                        <a:pt x="336" y="696"/>
                        <a:pt x="312" y="720"/>
                      </a:cubicBezTo>
                      <a:cubicBezTo>
                        <a:pt x="288" y="744"/>
                        <a:pt x="256" y="752"/>
                        <a:pt x="216" y="768"/>
                      </a:cubicBezTo>
                      <a:cubicBezTo>
                        <a:pt x="176" y="784"/>
                        <a:pt x="104" y="800"/>
                        <a:pt x="72" y="816"/>
                      </a:cubicBezTo>
                      <a:cubicBezTo>
                        <a:pt x="40" y="832"/>
                        <a:pt x="0" y="856"/>
                        <a:pt x="24" y="864"/>
                      </a:cubicBezTo>
                      <a:cubicBezTo>
                        <a:pt x="48" y="872"/>
                        <a:pt x="168" y="864"/>
                        <a:pt x="216" y="864"/>
                      </a:cubicBezTo>
                      <a:cubicBezTo>
                        <a:pt x="264" y="864"/>
                        <a:pt x="280" y="864"/>
                        <a:pt x="312" y="864"/>
                      </a:cubicBezTo>
                      <a:cubicBezTo>
                        <a:pt x="344" y="864"/>
                        <a:pt x="376" y="872"/>
                        <a:pt x="408" y="864"/>
                      </a:cubicBezTo>
                      <a:cubicBezTo>
                        <a:pt x="440" y="856"/>
                        <a:pt x="464" y="832"/>
                        <a:pt x="504" y="816"/>
                      </a:cubicBezTo>
                      <a:cubicBezTo>
                        <a:pt x="544" y="800"/>
                        <a:pt x="608" y="776"/>
                        <a:pt x="648" y="768"/>
                      </a:cubicBezTo>
                      <a:cubicBezTo>
                        <a:pt x="688" y="760"/>
                        <a:pt x="712" y="776"/>
                        <a:pt x="744" y="768"/>
                      </a:cubicBezTo>
                      <a:cubicBezTo>
                        <a:pt x="776" y="760"/>
                        <a:pt x="824" y="744"/>
                        <a:pt x="840" y="720"/>
                      </a:cubicBezTo>
                      <a:cubicBezTo>
                        <a:pt x="856" y="696"/>
                        <a:pt x="824" y="648"/>
                        <a:pt x="840" y="624"/>
                      </a:cubicBezTo>
                      <a:cubicBezTo>
                        <a:pt x="856" y="600"/>
                        <a:pt x="912" y="608"/>
                        <a:pt x="936" y="576"/>
                      </a:cubicBezTo>
                      <a:cubicBezTo>
                        <a:pt x="960" y="544"/>
                        <a:pt x="984" y="480"/>
                        <a:pt x="984" y="432"/>
                      </a:cubicBezTo>
                      <a:cubicBezTo>
                        <a:pt x="984" y="384"/>
                        <a:pt x="960" y="320"/>
                        <a:pt x="936" y="288"/>
                      </a:cubicBezTo>
                      <a:cubicBezTo>
                        <a:pt x="912" y="256"/>
                        <a:pt x="872" y="264"/>
                        <a:pt x="840" y="240"/>
                      </a:cubicBezTo>
                      <a:cubicBezTo>
                        <a:pt x="808" y="216"/>
                        <a:pt x="784" y="176"/>
                        <a:pt x="744" y="144"/>
                      </a:cubicBezTo>
                      <a:cubicBezTo>
                        <a:pt x="704" y="112"/>
                        <a:pt x="640" y="64"/>
                        <a:pt x="600" y="48"/>
                      </a:cubicBezTo>
                      <a:cubicBezTo>
                        <a:pt x="560" y="32"/>
                        <a:pt x="536" y="48"/>
                        <a:pt x="504" y="48"/>
                      </a:cubicBezTo>
                      <a:cubicBezTo>
                        <a:pt x="472" y="48"/>
                        <a:pt x="464" y="56"/>
                        <a:pt x="408" y="48"/>
                      </a:cubicBezTo>
                      <a:cubicBezTo>
                        <a:pt x="352" y="40"/>
                        <a:pt x="200" y="0"/>
                        <a:pt x="168" y="0"/>
                      </a:cubicBezTo>
                      <a:close/>
                    </a:path>
                  </a:pathLst>
                </a:custGeom>
                <a:solidFill>
                  <a:schemeClr val="bg1">
                    <a:lumMod val="85000"/>
                  </a:schemeClr>
                </a:solidFill>
                <a:ln w="9525">
                  <a:solidFill>
                    <a:schemeClr val="tx1"/>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16390" name="Freeform 6">
                  <a:extLst>
                    <a:ext uri="{FF2B5EF4-FFF2-40B4-BE49-F238E27FC236}">
                      <a16:creationId xmlns:a16="http://schemas.microsoft.com/office/drawing/2014/main" id="{41B1BDCD-DB3E-B25B-E491-2205BB14CDCE}"/>
                    </a:ext>
                  </a:extLst>
                </p:cNvPr>
                <p:cNvSpPr>
                  <a:spLocks/>
                </p:cNvSpPr>
                <p:nvPr/>
              </p:nvSpPr>
              <p:spPr bwMode="auto">
                <a:xfrm>
                  <a:off x="9447037" y="2277096"/>
                  <a:ext cx="571500" cy="974725"/>
                </a:xfrm>
                <a:custGeom>
                  <a:avLst/>
                  <a:gdLst>
                    <a:gd name="T0" fmla="*/ 2147483647 w 360"/>
                    <a:gd name="T1" fmla="*/ 2147483647 h 614"/>
                    <a:gd name="T2" fmla="*/ 2147483647 w 360"/>
                    <a:gd name="T3" fmla="*/ 2147483647 h 614"/>
                    <a:gd name="T4" fmla="*/ 2147483647 w 360"/>
                    <a:gd name="T5" fmla="*/ 2147483647 h 614"/>
                    <a:gd name="T6" fmla="*/ 2147483647 w 360"/>
                    <a:gd name="T7" fmla="*/ 2147483647 h 614"/>
                    <a:gd name="T8" fmla="*/ 2147483647 w 360"/>
                    <a:gd name="T9" fmla="*/ 2147483647 h 614"/>
                    <a:gd name="T10" fmla="*/ 0 w 360"/>
                    <a:gd name="T11" fmla="*/ 2147483647 h 614"/>
                    <a:gd name="T12" fmla="*/ 2147483647 w 360"/>
                    <a:gd name="T13" fmla="*/ 2147483647 h 614"/>
                    <a:gd name="T14" fmla="*/ 2147483647 w 360"/>
                    <a:gd name="T15" fmla="*/ 2147483647 h 614"/>
                    <a:gd name="T16" fmla="*/ 2147483647 w 360"/>
                    <a:gd name="T17" fmla="*/ 2147483647 h 614"/>
                    <a:gd name="T18" fmla="*/ 2147483647 w 360"/>
                    <a:gd name="T19" fmla="*/ 2147483647 h 614"/>
                    <a:gd name="T20" fmla="*/ 2147483647 w 360"/>
                    <a:gd name="T21" fmla="*/ 2147483647 h 614"/>
                    <a:gd name="T22" fmla="*/ 2147483647 w 360"/>
                    <a:gd name="T23" fmla="*/ 2147483647 h 614"/>
                    <a:gd name="T24" fmla="*/ 2147483647 w 360"/>
                    <a:gd name="T25" fmla="*/ 2147483647 h 614"/>
                    <a:gd name="T26" fmla="*/ 2147483647 w 360"/>
                    <a:gd name="T27" fmla="*/ 2147483647 h 614"/>
                    <a:gd name="T28" fmla="*/ 2147483647 w 360"/>
                    <a:gd name="T29" fmla="*/ 2147483647 h 614"/>
                    <a:gd name="T30" fmla="*/ 2147483647 w 360"/>
                    <a:gd name="T31" fmla="*/ 2147483647 h 614"/>
                    <a:gd name="T32" fmla="*/ 2147483647 w 360"/>
                    <a:gd name="T33" fmla="*/ 2147483647 h 614"/>
                    <a:gd name="T34" fmla="*/ 2147483647 w 360"/>
                    <a:gd name="T35" fmla="*/ 2147483647 h 614"/>
                    <a:gd name="T36" fmla="*/ 2147483647 w 360"/>
                    <a:gd name="T37" fmla="*/ 0 h 614"/>
                    <a:gd name="T38" fmla="*/ 2147483647 w 360"/>
                    <a:gd name="T39" fmla="*/ 2147483647 h 61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60"/>
                    <a:gd name="T61" fmla="*/ 0 h 614"/>
                    <a:gd name="T62" fmla="*/ 360 w 360"/>
                    <a:gd name="T63" fmla="*/ 614 h 61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60" h="614">
                      <a:moveTo>
                        <a:pt x="36" y="36"/>
                      </a:moveTo>
                      <a:cubicBezTo>
                        <a:pt x="48" y="32"/>
                        <a:pt x="63" y="15"/>
                        <a:pt x="72" y="24"/>
                      </a:cubicBezTo>
                      <a:cubicBezTo>
                        <a:pt x="86" y="38"/>
                        <a:pt x="79" y="64"/>
                        <a:pt x="84" y="84"/>
                      </a:cubicBezTo>
                      <a:cubicBezTo>
                        <a:pt x="107" y="175"/>
                        <a:pt x="123" y="253"/>
                        <a:pt x="132" y="348"/>
                      </a:cubicBezTo>
                      <a:cubicBezTo>
                        <a:pt x="128" y="384"/>
                        <a:pt x="129" y="421"/>
                        <a:pt x="120" y="456"/>
                      </a:cubicBezTo>
                      <a:cubicBezTo>
                        <a:pt x="106" y="512"/>
                        <a:pt x="33" y="550"/>
                        <a:pt x="0" y="600"/>
                      </a:cubicBezTo>
                      <a:cubicBezTo>
                        <a:pt x="12" y="604"/>
                        <a:pt x="24" y="614"/>
                        <a:pt x="36" y="612"/>
                      </a:cubicBezTo>
                      <a:cubicBezTo>
                        <a:pt x="50" y="610"/>
                        <a:pt x="59" y="594"/>
                        <a:pt x="72" y="588"/>
                      </a:cubicBezTo>
                      <a:cubicBezTo>
                        <a:pt x="92" y="578"/>
                        <a:pt x="137" y="570"/>
                        <a:pt x="156" y="564"/>
                      </a:cubicBezTo>
                      <a:cubicBezTo>
                        <a:pt x="180" y="557"/>
                        <a:pt x="204" y="548"/>
                        <a:pt x="228" y="540"/>
                      </a:cubicBezTo>
                      <a:cubicBezTo>
                        <a:pt x="240" y="536"/>
                        <a:pt x="264" y="528"/>
                        <a:pt x="264" y="528"/>
                      </a:cubicBezTo>
                      <a:cubicBezTo>
                        <a:pt x="268" y="516"/>
                        <a:pt x="267" y="501"/>
                        <a:pt x="276" y="492"/>
                      </a:cubicBezTo>
                      <a:cubicBezTo>
                        <a:pt x="285" y="483"/>
                        <a:pt x="305" y="490"/>
                        <a:pt x="312" y="480"/>
                      </a:cubicBezTo>
                      <a:cubicBezTo>
                        <a:pt x="336" y="447"/>
                        <a:pt x="349" y="367"/>
                        <a:pt x="360" y="324"/>
                      </a:cubicBezTo>
                      <a:cubicBezTo>
                        <a:pt x="332" y="239"/>
                        <a:pt x="330" y="198"/>
                        <a:pt x="264" y="132"/>
                      </a:cubicBezTo>
                      <a:cubicBezTo>
                        <a:pt x="234" y="42"/>
                        <a:pt x="278" y="150"/>
                        <a:pt x="216" y="72"/>
                      </a:cubicBezTo>
                      <a:cubicBezTo>
                        <a:pt x="208" y="62"/>
                        <a:pt x="213" y="45"/>
                        <a:pt x="204" y="36"/>
                      </a:cubicBezTo>
                      <a:cubicBezTo>
                        <a:pt x="195" y="27"/>
                        <a:pt x="179" y="30"/>
                        <a:pt x="168" y="24"/>
                      </a:cubicBezTo>
                      <a:cubicBezTo>
                        <a:pt x="155" y="18"/>
                        <a:pt x="144" y="8"/>
                        <a:pt x="132" y="0"/>
                      </a:cubicBezTo>
                      <a:cubicBezTo>
                        <a:pt x="67" y="16"/>
                        <a:pt x="99" y="5"/>
                        <a:pt x="36" y="36"/>
                      </a:cubicBezTo>
                      <a:close/>
                    </a:path>
                  </a:pathLst>
                </a:custGeom>
                <a:solidFill>
                  <a:schemeClr val="accent1"/>
                </a:solidFill>
                <a:ln w="9525">
                  <a:solidFill>
                    <a:schemeClr val="accent1"/>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grpSp>
          <p:sp>
            <p:nvSpPr>
              <p:cNvPr id="63" name="Freeform 17">
                <a:extLst>
                  <a:ext uri="{FF2B5EF4-FFF2-40B4-BE49-F238E27FC236}">
                    <a16:creationId xmlns:a16="http://schemas.microsoft.com/office/drawing/2014/main" id="{793BCA10-B8AF-6BC4-07F8-F6049B2AFBFA}"/>
                  </a:ext>
                </a:extLst>
              </p:cNvPr>
              <p:cNvSpPr>
                <a:spLocks/>
              </p:cNvSpPr>
              <p:nvPr/>
            </p:nvSpPr>
            <p:spPr bwMode="auto">
              <a:xfrm>
                <a:off x="8923162" y="2259633"/>
                <a:ext cx="677863" cy="819150"/>
              </a:xfrm>
              <a:custGeom>
                <a:avLst/>
                <a:gdLst>
                  <a:gd name="T0" fmla="*/ 392 w 427"/>
                  <a:gd name="T1" fmla="*/ 24 h 516"/>
                  <a:gd name="T2" fmla="*/ 332 w 427"/>
                  <a:gd name="T3" fmla="*/ 72 h 516"/>
                  <a:gd name="T4" fmla="*/ 260 w 427"/>
                  <a:gd name="T5" fmla="*/ 120 h 516"/>
                  <a:gd name="T6" fmla="*/ 212 w 427"/>
                  <a:gd name="T7" fmla="*/ 192 h 516"/>
                  <a:gd name="T8" fmla="*/ 164 w 427"/>
                  <a:gd name="T9" fmla="*/ 348 h 516"/>
                  <a:gd name="T10" fmla="*/ 176 w 427"/>
                  <a:gd name="T11" fmla="*/ 504 h 516"/>
                  <a:gd name="T12" fmla="*/ 140 w 427"/>
                  <a:gd name="T13" fmla="*/ 492 h 516"/>
                  <a:gd name="T14" fmla="*/ 56 w 427"/>
                  <a:gd name="T15" fmla="*/ 396 h 516"/>
                  <a:gd name="T16" fmla="*/ 140 w 427"/>
                  <a:gd name="T17" fmla="*/ 144 h 516"/>
                  <a:gd name="T18" fmla="*/ 200 w 427"/>
                  <a:gd name="T19" fmla="*/ 96 h 516"/>
                  <a:gd name="T20" fmla="*/ 380 w 427"/>
                  <a:gd name="T21" fmla="*/ 0 h 516"/>
                  <a:gd name="T22" fmla="*/ 392 w 427"/>
                  <a:gd name="T23" fmla="*/ 24 h 51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27"/>
                  <a:gd name="T37" fmla="*/ 0 h 516"/>
                  <a:gd name="T38" fmla="*/ 427 w 427"/>
                  <a:gd name="T39" fmla="*/ 516 h 51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27" h="516">
                    <a:moveTo>
                      <a:pt x="392" y="24"/>
                    </a:moveTo>
                    <a:cubicBezTo>
                      <a:pt x="370" y="90"/>
                      <a:pt x="398" y="39"/>
                      <a:pt x="332" y="72"/>
                    </a:cubicBezTo>
                    <a:cubicBezTo>
                      <a:pt x="306" y="85"/>
                      <a:pt x="260" y="120"/>
                      <a:pt x="260" y="120"/>
                    </a:cubicBezTo>
                    <a:cubicBezTo>
                      <a:pt x="220" y="239"/>
                      <a:pt x="287" y="57"/>
                      <a:pt x="212" y="192"/>
                    </a:cubicBezTo>
                    <a:cubicBezTo>
                      <a:pt x="189" y="234"/>
                      <a:pt x="176" y="300"/>
                      <a:pt x="164" y="348"/>
                    </a:cubicBezTo>
                    <a:cubicBezTo>
                      <a:pt x="168" y="400"/>
                      <a:pt x="185" y="453"/>
                      <a:pt x="176" y="504"/>
                    </a:cubicBezTo>
                    <a:cubicBezTo>
                      <a:pt x="174" y="516"/>
                      <a:pt x="149" y="501"/>
                      <a:pt x="140" y="492"/>
                    </a:cubicBezTo>
                    <a:cubicBezTo>
                      <a:pt x="0" y="352"/>
                      <a:pt x="158" y="464"/>
                      <a:pt x="56" y="396"/>
                    </a:cubicBezTo>
                    <a:cubicBezTo>
                      <a:pt x="22" y="294"/>
                      <a:pt x="55" y="201"/>
                      <a:pt x="140" y="144"/>
                    </a:cubicBezTo>
                    <a:cubicBezTo>
                      <a:pt x="184" y="77"/>
                      <a:pt x="139" y="130"/>
                      <a:pt x="200" y="96"/>
                    </a:cubicBezTo>
                    <a:cubicBezTo>
                      <a:pt x="262" y="61"/>
                      <a:pt x="312" y="23"/>
                      <a:pt x="380" y="0"/>
                    </a:cubicBezTo>
                    <a:cubicBezTo>
                      <a:pt x="424" y="15"/>
                      <a:pt x="427" y="6"/>
                      <a:pt x="392" y="24"/>
                    </a:cubicBezTo>
                    <a:close/>
                  </a:path>
                </a:pathLst>
              </a:custGeom>
              <a:solidFill>
                <a:schemeClr val="bg1">
                  <a:lumMod val="75000"/>
                </a:schemeClr>
              </a:solidFill>
              <a:ln w="9525">
                <a:solidFill>
                  <a:schemeClr val="accent1"/>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grpSp>
        <p:sp>
          <p:nvSpPr>
            <p:cNvPr id="16408" name="Freeform: Shape 16407">
              <a:extLst>
                <a:ext uri="{FF2B5EF4-FFF2-40B4-BE49-F238E27FC236}">
                  <a16:creationId xmlns:a16="http://schemas.microsoft.com/office/drawing/2014/main" id="{96FA4B23-05C2-E0E8-0F38-1F62C2E3BCCC}"/>
                </a:ext>
              </a:extLst>
            </p:cNvPr>
            <p:cNvSpPr/>
            <p:nvPr/>
          </p:nvSpPr>
          <p:spPr>
            <a:xfrm>
              <a:off x="2891998" y="2030005"/>
              <a:ext cx="389084" cy="288709"/>
            </a:xfrm>
            <a:custGeom>
              <a:avLst/>
              <a:gdLst>
                <a:gd name="connsiteX0" fmla="*/ 80682 w 282388"/>
                <a:gd name="connsiteY0" fmla="*/ 500 h 209096"/>
                <a:gd name="connsiteX1" fmla="*/ 67235 w 282388"/>
                <a:gd name="connsiteY1" fmla="*/ 34118 h 209096"/>
                <a:gd name="connsiteX2" fmla="*/ 60512 w 282388"/>
                <a:gd name="connsiteY2" fmla="*/ 54288 h 209096"/>
                <a:gd name="connsiteX3" fmla="*/ 53788 w 282388"/>
                <a:gd name="connsiteY3" fmla="*/ 34118 h 209096"/>
                <a:gd name="connsiteX4" fmla="*/ 33618 w 282388"/>
                <a:gd name="connsiteY4" fmla="*/ 54288 h 209096"/>
                <a:gd name="connsiteX5" fmla="*/ 6724 w 282388"/>
                <a:gd name="connsiteY5" fmla="*/ 155141 h 209096"/>
                <a:gd name="connsiteX6" fmla="*/ 0 w 282388"/>
                <a:gd name="connsiteY6" fmla="*/ 175312 h 209096"/>
                <a:gd name="connsiteX7" fmla="*/ 6724 w 282388"/>
                <a:gd name="connsiteY7" fmla="*/ 202206 h 209096"/>
                <a:gd name="connsiteX8" fmla="*/ 53788 w 282388"/>
                <a:gd name="connsiteY8" fmla="*/ 202206 h 209096"/>
                <a:gd name="connsiteX9" fmla="*/ 127747 w 282388"/>
                <a:gd name="connsiteY9" fmla="*/ 182035 h 209096"/>
                <a:gd name="connsiteX10" fmla="*/ 147918 w 282388"/>
                <a:gd name="connsiteY10" fmla="*/ 188759 h 209096"/>
                <a:gd name="connsiteX11" fmla="*/ 262218 w 282388"/>
                <a:gd name="connsiteY11" fmla="*/ 168588 h 209096"/>
                <a:gd name="connsiteX12" fmla="*/ 268941 w 282388"/>
                <a:gd name="connsiteY12" fmla="*/ 148418 h 209096"/>
                <a:gd name="connsiteX13" fmla="*/ 282388 w 282388"/>
                <a:gd name="connsiteY13" fmla="*/ 128247 h 209096"/>
                <a:gd name="connsiteX14" fmla="*/ 268941 w 282388"/>
                <a:gd name="connsiteY14" fmla="*/ 74459 h 209096"/>
                <a:gd name="connsiteX15" fmla="*/ 248771 w 282388"/>
                <a:gd name="connsiteY15" fmla="*/ 61012 h 209096"/>
                <a:gd name="connsiteX16" fmla="*/ 80682 w 282388"/>
                <a:gd name="connsiteY16" fmla="*/ 500 h 209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2388" h="209096">
                  <a:moveTo>
                    <a:pt x="80682" y="500"/>
                  </a:moveTo>
                  <a:cubicBezTo>
                    <a:pt x="50426" y="-3982"/>
                    <a:pt x="71473" y="22817"/>
                    <a:pt x="67235" y="34118"/>
                  </a:cubicBezTo>
                  <a:cubicBezTo>
                    <a:pt x="64747" y="40754"/>
                    <a:pt x="67599" y="54288"/>
                    <a:pt x="60512" y="54288"/>
                  </a:cubicBezTo>
                  <a:cubicBezTo>
                    <a:pt x="53425" y="54288"/>
                    <a:pt x="56029" y="40841"/>
                    <a:pt x="53788" y="34118"/>
                  </a:cubicBezTo>
                  <a:cubicBezTo>
                    <a:pt x="47065" y="40841"/>
                    <a:pt x="37603" y="45655"/>
                    <a:pt x="33618" y="54288"/>
                  </a:cubicBezTo>
                  <a:cubicBezTo>
                    <a:pt x="12450" y="100151"/>
                    <a:pt x="16918" y="114363"/>
                    <a:pt x="6724" y="155141"/>
                  </a:cubicBezTo>
                  <a:cubicBezTo>
                    <a:pt x="5005" y="162017"/>
                    <a:pt x="2241" y="168588"/>
                    <a:pt x="0" y="175312"/>
                  </a:cubicBezTo>
                  <a:cubicBezTo>
                    <a:pt x="2241" y="184277"/>
                    <a:pt x="951" y="194990"/>
                    <a:pt x="6724" y="202206"/>
                  </a:cubicBezTo>
                  <a:cubicBezTo>
                    <a:pt x="17977" y="216272"/>
                    <a:pt x="43076" y="204884"/>
                    <a:pt x="53788" y="202206"/>
                  </a:cubicBezTo>
                  <a:cubicBezTo>
                    <a:pt x="99822" y="171518"/>
                    <a:pt x="80981" y="170344"/>
                    <a:pt x="127747" y="182035"/>
                  </a:cubicBezTo>
                  <a:cubicBezTo>
                    <a:pt x="134623" y="183754"/>
                    <a:pt x="141194" y="186518"/>
                    <a:pt x="147918" y="188759"/>
                  </a:cubicBezTo>
                  <a:cubicBezTo>
                    <a:pt x="160814" y="187838"/>
                    <a:pt x="238812" y="197845"/>
                    <a:pt x="262218" y="168588"/>
                  </a:cubicBezTo>
                  <a:cubicBezTo>
                    <a:pt x="266645" y="163054"/>
                    <a:pt x="265772" y="154757"/>
                    <a:pt x="268941" y="148418"/>
                  </a:cubicBezTo>
                  <a:cubicBezTo>
                    <a:pt x="272555" y="141190"/>
                    <a:pt x="277906" y="134971"/>
                    <a:pt x="282388" y="128247"/>
                  </a:cubicBezTo>
                  <a:cubicBezTo>
                    <a:pt x="282052" y="126569"/>
                    <a:pt x="274456" y="81353"/>
                    <a:pt x="268941" y="74459"/>
                  </a:cubicBezTo>
                  <a:cubicBezTo>
                    <a:pt x="263893" y="68149"/>
                    <a:pt x="255494" y="65494"/>
                    <a:pt x="248771" y="61012"/>
                  </a:cubicBezTo>
                  <a:cubicBezTo>
                    <a:pt x="210151" y="-3354"/>
                    <a:pt x="110938" y="4982"/>
                    <a:pt x="80682" y="500"/>
                  </a:cubicBezTo>
                  <a:close/>
                </a:path>
              </a:pathLst>
            </a:cu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00"/>
                </a:solidFill>
                <a:effectLst/>
                <a:uLnTx/>
                <a:uFillTx/>
                <a:latin typeface="Arial"/>
                <a:ea typeface="+mn-ea"/>
                <a:cs typeface="+mn-cs"/>
              </a:endParaRPr>
            </a:p>
          </p:txBody>
        </p:sp>
      </p:grpSp>
      <p:sp>
        <p:nvSpPr>
          <p:cNvPr id="16413" name="Line 43">
            <a:extLst>
              <a:ext uri="{FF2B5EF4-FFF2-40B4-BE49-F238E27FC236}">
                <a16:creationId xmlns:a16="http://schemas.microsoft.com/office/drawing/2014/main" id="{89695027-7483-4ABE-058D-020D43B74A3A}"/>
              </a:ext>
            </a:extLst>
          </p:cNvPr>
          <p:cNvSpPr>
            <a:spLocks noChangeShapeType="1"/>
          </p:cNvSpPr>
          <p:nvPr/>
        </p:nvSpPr>
        <p:spPr bwMode="auto">
          <a:xfrm flipV="1">
            <a:off x="1038150" y="543148"/>
            <a:ext cx="465302" cy="64459"/>
          </a:xfrm>
          <a:prstGeom prst="line">
            <a:avLst/>
          </a:prstGeom>
          <a:noFill/>
          <a:ln w="38100">
            <a:solidFill>
              <a:srgbClr val="FFFF00"/>
            </a:solidFill>
            <a:round/>
            <a:headEnd/>
            <a:tailEnd type="triangl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pic>
        <p:nvPicPr>
          <p:cNvPr id="16421" name="Picture 16420">
            <a:extLst>
              <a:ext uri="{FF2B5EF4-FFF2-40B4-BE49-F238E27FC236}">
                <a16:creationId xmlns:a16="http://schemas.microsoft.com/office/drawing/2014/main" id="{81A889D8-1694-8736-9380-10340DA1095C}"/>
              </a:ext>
            </a:extLst>
          </p:cNvPr>
          <p:cNvPicPr>
            <a:picLocks noChangeAspect="1"/>
          </p:cNvPicPr>
          <p:nvPr/>
        </p:nvPicPr>
        <p:blipFill rotWithShape="1">
          <a:blip r:embed="rId15">
            <a:extLst>
              <a:ext uri="{BEBA8EAE-BF5A-486C-A8C5-ECC9F3942E4B}">
                <a14:imgProps xmlns:a14="http://schemas.microsoft.com/office/drawing/2010/main">
                  <a14:imgLayer r:embed="rId16">
                    <a14:imgEffect>
                      <a14:backgroundRemoval t="10000" b="90000" l="10000" r="90000"/>
                    </a14:imgEffect>
                  </a14:imgLayer>
                </a14:imgProps>
              </a:ext>
            </a:extLst>
          </a:blip>
          <a:srcRect l="68925" t="37384" b="33918"/>
          <a:stretch/>
        </p:blipFill>
        <p:spPr>
          <a:xfrm rot="11972490" flipV="1">
            <a:off x="2396188" y="3634254"/>
            <a:ext cx="1829692" cy="1062446"/>
          </a:xfrm>
          <a:prstGeom prst="rect">
            <a:avLst/>
          </a:prstGeom>
        </p:spPr>
      </p:pic>
      <p:grpSp>
        <p:nvGrpSpPr>
          <p:cNvPr id="35" name="Group 34">
            <a:extLst>
              <a:ext uri="{FF2B5EF4-FFF2-40B4-BE49-F238E27FC236}">
                <a16:creationId xmlns:a16="http://schemas.microsoft.com/office/drawing/2014/main" id="{4826BD0A-B2DF-BDBE-DBBA-BEFE4D5D6225}"/>
              </a:ext>
            </a:extLst>
          </p:cNvPr>
          <p:cNvGrpSpPr/>
          <p:nvPr/>
        </p:nvGrpSpPr>
        <p:grpSpPr>
          <a:xfrm>
            <a:off x="1579531" y="1578923"/>
            <a:ext cx="1437196" cy="1089967"/>
            <a:chOff x="8023517" y="875582"/>
            <a:chExt cx="1437196" cy="1089967"/>
          </a:xfrm>
        </p:grpSpPr>
        <p:grpSp>
          <p:nvGrpSpPr>
            <p:cNvPr id="18" name="Group 17">
              <a:extLst>
                <a:ext uri="{FF2B5EF4-FFF2-40B4-BE49-F238E27FC236}">
                  <a16:creationId xmlns:a16="http://schemas.microsoft.com/office/drawing/2014/main" id="{557C231C-93EF-C473-6EF7-54ECB18EC88E}"/>
                </a:ext>
              </a:extLst>
            </p:cNvPr>
            <p:cNvGrpSpPr/>
            <p:nvPr/>
          </p:nvGrpSpPr>
          <p:grpSpPr>
            <a:xfrm>
              <a:off x="8023517" y="875582"/>
              <a:ext cx="1437196" cy="1089967"/>
              <a:chOff x="8923162" y="2143745"/>
              <a:chExt cx="1943100" cy="1219200"/>
            </a:xfrm>
          </p:grpSpPr>
          <p:grpSp>
            <p:nvGrpSpPr>
              <p:cNvPr id="24" name="Group 23">
                <a:extLst>
                  <a:ext uri="{FF2B5EF4-FFF2-40B4-BE49-F238E27FC236}">
                    <a16:creationId xmlns:a16="http://schemas.microsoft.com/office/drawing/2014/main" id="{8ADD5BDF-A67F-A744-00B8-27ADE0D8C3D0}"/>
                  </a:ext>
                </a:extLst>
              </p:cNvPr>
              <p:cNvGrpSpPr/>
              <p:nvPr/>
            </p:nvGrpSpPr>
            <p:grpSpPr>
              <a:xfrm>
                <a:off x="8923162" y="2143745"/>
                <a:ext cx="1943100" cy="1219200"/>
                <a:chOff x="8923162" y="2143745"/>
                <a:chExt cx="1943100" cy="1219200"/>
              </a:xfrm>
            </p:grpSpPr>
            <p:sp>
              <p:nvSpPr>
                <p:cNvPr id="27" name="Freeform 17">
                  <a:extLst>
                    <a:ext uri="{FF2B5EF4-FFF2-40B4-BE49-F238E27FC236}">
                      <a16:creationId xmlns:a16="http://schemas.microsoft.com/office/drawing/2014/main" id="{F985DC63-6E1A-6104-AB87-68BD57C28413}"/>
                    </a:ext>
                  </a:extLst>
                </p:cNvPr>
                <p:cNvSpPr>
                  <a:spLocks/>
                </p:cNvSpPr>
                <p:nvPr/>
              </p:nvSpPr>
              <p:spPr bwMode="auto">
                <a:xfrm>
                  <a:off x="8923162" y="2227509"/>
                  <a:ext cx="677863" cy="819150"/>
                </a:xfrm>
                <a:custGeom>
                  <a:avLst/>
                  <a:gdLst>
                    <a:gd name="T0" fmla="*/ 392 w 427"/>
                    <a:gd name="T1" fmla="*/ 24 h 516"/>
                    <a:gd name="T2" fmla="*/ 332 w 427"/>
                    <a:gd name="T3" fmla="*/ 72 h 516"/>
                    <a:gd name="T4" fmla="*/ 260 w 427"/>
                    <a:gd name="T5" fmla="*/ 120 h 516"/>
                    <a:gd name="T6" fmla="*/ 212 w 427"/>
                    <a:gd name="T7" fmla="*/ 192 h 516"/>
                    <a:gd name="T8" fmla="*/ 164 w 427"/>
                    <a:gd name="T9" fmla="*/ 348 h 516"/>
                    <a:gd name="T10" fmla="*/ 176 w 427"/>
                    <a:gd name="T11" fmla="*/ 504 h 516"/>
                    <a:gd name="T12" fmla="*/ 140 w 427"/>
                    <a:gd name="T13" fmla="*/ 492 h 516"/>
                    <a:gd name="T14" fmla="*/ 56 w 427"/>
                    <a:gd name="T15" fmla="*/ 396 h 516"/>
                    <a:gd name="T16" fmla="*/ 140 w 427"/>
                    <a:gd name="T17" fmla="*/ 144 h 516"/>
                    <a:gd name="T18" fmla="*/ 200 w 427"/>
                    <a:gd name="T19" fmla="*/ 96 h 516"/>
                    <a:gd name="T20" fmla="*/ 380 w 427"/>
                    <a:gd name="T21" fmla="*/ 0 h 516"/>
                    <a:gd name="T22" fmla="*/ 392 w 427"/>
                    <a:gd name="T23" fmla="*/ 24 h 51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27"/>
                    <a:gd name="T37" fmla="*/ 0 h 516"/>
                    <a:gd name="T38" fmla="*/ 427 w 427"/>
                    <a:gd name="T39" fmla="*/ 516 h 51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27" h="516">
                      <a:moveTo>
                        <a:pt x="392" y="24"/>
                      </a:moveTo>
                      <a:cubicBezTo>
                        <a:pt x="370" y="90"/>
                        <a:pt x="398" y="39"/>
                        <a:pt x="332" y="72"/>
                      </a:cubicBezTo>
                      <a:cubicBezTo>
                        <a:pt x="306" y="85"/>
                        <a:pt x="260" y="120"/>
                        <a:pt x="260" y="120"/>
                      </a:cubicBezTo>
                      <a:cubicBezTo>
                        <a:pt x="220" y="239"/>
                        <a:pt x="287" y="57"/>
                        <a:pt x="212" y="192"/>
                      </a:cubicBezTo>
                      <a:cubicBezTo>
                        <a:pt x="189" y="234"/>
                        <a:pt x="176" y="300"/>
                        <a:pt x="164" y="348"/>
                      </a:cubicBezTo>
                      <a:cubicBezTo>
                        <a:pt x="168" y="400"/>
                        <a:pt x="185" y="453"/>
                        <a:pt x="176" y="504"/>
                      </a:cubicBezTo>
                      <a:cubicBezTo>
                        <a:pt x="174" y="516"/>
                        <a:pt x="149" y="501"/>
                        <a:pt x="140" y="492"/>
                      </a:cubicBezTo>
                      <a:cubicBezTo>
                        <a:pt x="0" y="352"/>
                        <a:pt x="158" y="464"/>
                        <a:pt x="56" y="396"/>
                      </a:cubicBezTo>
                      <a:cubicBezTo>
                        <a:pt x="22" y="294"/>
                        <a:pt x="55" y="201"/>
                        <a:pt x="140" y="144"/>
                      </a:cubicBezTo>
                      <a:cubicBezTo>
                        <a:pt x="184" y="77"/>
                        <a:pt x="139" y="130"/>
                        <a:pt x="200" y="96"/>
                      </a:cubicBezTo>
                      <a:cubicBezTo>
                        <a:pt x="262" y="61"/>
                        <a:pt x="312" y="23"/>
                        <a:pt x="380" y="0"/>
                      </a:cubicBezTo>
                      <a:cubicBezTo>
                        <a:pt x="424" y="15"/>
                        <a:pt x="427" y="6"/>
                        <a:pt x="392" y="24"/>
                      </a:cubicBezTo>
                      <a:close/>
                    </a:path>
                  </a:pathLst>
                </a:custGeom>
                <a:solidFill>
                  <a:schemeClr val="bg1">
                    <a:lumMod val="75000"/>
                  </a:schemeClr>
                </a:solidFill>
                <a:ln w="9525">
                  <a:solidFill>
                    <a:schemeClr val="accent1"/>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8" name="Oval 3">
                  <a:extLst>
                    <a:ext uri="{FF2B5EF4-FFF2-40B4-BE49-F238E27FC236}">
                      <a16:creationId xmlns:a16="http://schemas.microsoft.com/office/drawing/2014/main" id="{0EF2232F-DFAC-8179-CC05-F64562BC1F82}"/>
                    </a:ext>
                  </a:extLst>
                </p:cNvPr>
                <p:cNvSpPr>
                  <a:spLocks noChangeArrowheads="1"/>
                </p:cNvSpPr>
                <p:nvPr/>
              </p:nvSpPr>
              <p:spPr bwMode="auto">
                <a:xfrm>
                  <a:off x="8923162" y="2143745"/>
                  <a:ext cx="1943100" cy="1219200"/>
                </a:xfrm>
                <a:prstGeom prst="ellipse">
                  <a:avLst/>
                </a:prstGeom>
                <a:solidFill>
                  <a:schemeClr val="bg1"/>
                </a:solidFill>
                <a:ln w="9525">
                  <a:solidFill>
                    <a:schemeClr val="tx1"/>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2" name="Oval 4">
                  <a:extLst>
                    <a:ext uri="{FF2B5EF4-FFF2-40B4-BE49-F238E27FC236}">
                      <a16:creationId xmlns:a16="http://schemas.microsoft.com/office/drawing/2014/main" id="{29A77140-5918-C70B-671C-14FBAD6EA8EF}"/>
                    </a:ext>
                  </a:extLst>
                </p:cNvPr>
                <p:cNvSpPr>
                  <a:spLocks noChangeArrowheads="1"/>
                </p:cNvSpPr>
                <p:nvPr/>
              </p:nvSpPr>
              <p:spPr bwMode="auto">
                <a:xfrm>
                  <a:off x="9013650" y="2251695"/>
                  <a:ext cx="1214438" cy="996950"/>
                </a:xfrm>
                <a:prstGeom prst="ellipse">
                  <a:avLst/>
                </a:prstGeom>
                <a:solidFill>
                  <a:srgbClr val="CC6600"/>
                </a:solidFill>
                <a:ln w="9525">
                  <a:solidFill>
                    <a:schemeClr val="tx1"/>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3" name="Freeform 5">
                  <a:extLst>
                    <a:ext uri="{FF2B5EF4-FFF2-40B4-BE49-F238E27FC236}">
                      <a16:creationId xmlns:a16="http://schemas.microsoft.com/office/drawing/2014/main" id="{8F916060-FC98-9DC2-6D13-64D2A4B26EFC}"/>
                    </a:ext>
                  </a:extLst>
                </p:cNvPr>
                <p:cNvSpPr>
                  <a:spLocks/>
                </p:cNvSpPr>
                <p:nvPr/>
              </p:nvSpPr>
              <p:spPr bwMode="auto">
                <a:xfrm>
                  <a:off x="9464730" y="2246932"/>
                  <a:ext cx="1171575" cy="1006475"/>
                </a:xfrm>
                <a:custGeom>
                  <a:avLst/>
                  <a:gdLst>
                    <a:gd name="T0" fmla="*/ 23 w 984"/>
                    <a:gd name="T1" fmla="*/ 0 h 872"/>
                    <a:gd name="T2" fmla="*/ 29 w 984"/>
                    <a:gd name="T3" fmla="*/ 5 h 872"/>
                    <a:gd name="T4" fmla="*/ 35 w 984"/>
                    <a:gd name="T5" fmla="*/ 15 h 872"/>
                    <a:gd name="T6" fmla="*/ 42 w 984"/>
                    <a:gd name="T7" fmla="*/ 26 h 872"/>
                    <a:gd name="T8" fmla="*/ 49 w 984"/>
                    <a:gd name="T9" fmla="*/ 31 h 872"/>
                    <a:gd name="T10" fmla="*/ 56 w 984"/>
                    <a:gd name="T11" fmla="*/ 47 h 872"/>
                    <a:gd name="T12" fmla="*/ 56 w 984"/>
                    <a:gd name="T13" fmla="*/ 57 h 872"/>
                    <a:gd name="T14" fmla="*/ 49 w 984"/>
                    <a:gd name="T15" fmla="*/ 67 h 872"/>
                    <a:gd name="T16" fmla="*/ 42 w 984"/>
                    <a:gd name="T17" fmla="*/ 77 h 872"/>
                    <a:gd name="T18" fmla="*/ 29 w 984"/>
                    <a:gd name="T19" fmla="*/ 82 h 872"/>
                    <a:gd name="T20" fmla="*/ 10 w 984"/>
                    <a:gd name="T21" fmla="*/ 88 h 872"/>
                    <a:gd name="T22" fmla="*/ 4 w 984"/>
                    <a:gd name="T23" fmla="*/ 92 h 872"/>
                    <a:gd name="T24" fmla="*/ 29 w 984"/>
                    <a:gd name="T25" fmla="*/ 92 h 872"/>
                    <a:gd name="T26" fmla="*/ 42 w 984"/>
                    <a:gd name="T27" fmla="*/ 92 h 872"/>
                    <a:gd name="T28" fmla="*/ 56 w 984"/>
                    <a:gd name="T29" fmla="*/ 92 h 872"/>
                    <a:gd name="T30" fmla="*/ 68 w 984"/>
                    <a:gd name="T31" fmla="*/ 88 h 872"/>
                    <a:gd name="T32" fmla="*/ 87 w 984"/>
                    <a:gd name="T33" fmla="*/ 82 h 872"/>
                    <a:gd name="T34" fmla="*/ 100 w 984"/>
                    <a:gd name="T35" fmla="*/ 82 h 872"/>
                    <a:gd name="T36" fmla="*/ 113 w 984"/>
                    <a:gd name="T37" fmla="*/ 77 h 872"/>
                    <a:gd name="T38" fmla="*/ 113 w 984"/>
                    <a:gd name="T39" fmla="*/ 67 h 872"/>
                    <a:gd name="T40" fmla="*/ 125 w 984"/>
                    <a:gd name="T41" fmla="*/ 62 h 872"/>
                    <a:gd name="T42" fmla="*/ 132 w 984"/>
                    <a:gd name="T43" fmla="*/ 47 h 872"/>
                    <a:gd name="T44" fmla="*/ 125 w 984"/>
                    <a:gd name="T45" fmla="*/ 31 h 872"/>
                    <a:gd name="T46" fmla="*/ 113 w 984"/>
                    <a:gd name="T47" fmla="*/ 26 h 872"/>
                    <a:gd name="T48" fmla="*/ 100 w 984"/>
                    <a:gd name="T49" fmla="*/ 15 h 872"/>
                    <a:gd name="T50" fmla="*/ 80 w 984"/>
                    <a:gd name="T51" fmla="*/ 5 h 872"/>
                    <a:gd name="T52" fmla="*/ 68 w 984"/>
                    <a:gd name="T53" fmla="*/ 5 h 872"/>
                    <a:gd name="T54" fmla="*/ 56 w 984"/>
                    <a:gd name="T55" fmla="*/ 5 h 872"/>
                    <a:gd name="T56" fmla="*/ 23 w 984"/>
                    <a:gd name="T57" fmla="*/ 0 h 87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984"/>
                    <a:gd name="T88" fmla="*/ 0 h 872"/>
                    <a:gd name="T89" fmla="*/ 984 w 984"/>
                    <a:gd name="T90" fmla="*/ 872 h 872"/>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984" h="872">
                      <a:moveTo>
                        <a:pt x="168" y="0"/>
                      </a:moveTo>
                      <a:cubicBezTo>
                        <a:pt x="136" y="0"/>
                        <a:pt x="200" y="24"/>
                        <a:pt x="216" y="48"/>
                      </a:cubicBezTo>
                      <a:cubicBezTo>
                        <a:pt x="232" y="72"/>
                        <a:pt x="248" y="112"/>
                        <a:pt x="264" y="144"/>
                      </a:cubicBezTo>
                      <a:cubicBezTo>
                        <a:pt x="280" y="176"/>
                        <a:pt x="296" y="216"/>
                        <a:pt x="312" y="240"/>
                      </a:cubicBezTo>
                      <a:cubicBezTo>
                        <a:pt x="328" y="264"/>
                        <a:pt x="344" y="256"/>
                        <a:pt x="360" y="288"/>
                      </a:cubicBezTo>
                      <a:cubicBezTo>
                        <a:pt x="376" y="320"/>
                        <a:pt x="400" y="392"/>
                        <a:pt x="408" y="432"/>
                      </a:cubicBezTo>
                      <a:cubicBezTo>
                        <a:pt x="416" y="472"/>
                        <a:pt x="416" y="496"/>
                        <a:pt x="408" y="528"/>
                      </a:cubicBezTo>
                      <a:cubicBezTo>
                        <a:pt x="400" y="560"/>
                        <a:pt x="376" y="592"/>
                        <a:pt x="360" y="624"/>
                      </a:cubicBezTo>
                      <a:cubicBezTo>
                        <a:pt x="344" y="656"/>
                        <a:pt x="336" y="696"/>
                        <a:pt x="312" y="720"/>
                      </a:cubicBezTo>
                      <a:cubicBezTo>
                        <a:pt x="288" y="744"/>
                        <a:pt x="256" y="752"/>
                        <a:pt x="216" y="768"/>
                      </a:cubicBezTo>
                      <a:cubicBezTo>
                        <a:pt x="176" y="784"/>
                        <a:pt x="104" y="800"/>
                        <a:pt x="72" y="816"/>
                      </a:cubicBezTo>
                      <a:cubicBezTo>
                        <a:pt x="40" y="832"/>
                        <a:pt x="0" y="856"/>
                        <a:pt x="24" y="864"/>
                      </a:cubicBezTo>
                      <a:cubicBezTo>
                        <a:pt x="48" y="872"/>
                        <a:pt x="168" y="864"/>
                        <a:pt x="216" y="864"/>
                      </a:cubicBezTo>
                      <a:cubicBezTo>
                        <a:pt x="264" y="864"/>
                        <a:pt x="280" y="864"/>
                        <a:pt x="312" y="864"/>
                      </a:cubicBezTo>
                      <a:cubicBezTo>
                        <a:pt x="344" y="864"/>
                        <a:pt x="376" y="872"/>
                        <a:pt x="408" y="864"/>
                      </a:cubicBezTo>
                      <a:cubicBezTo>
                        <a:pt x="440" y="856"/>
                        <a:pt x="464" y="832"/>
                        <a:pt x="504" y="816"/>
                      </a:cubicBezTo>
                      <a:cubicBezTo>
                        <a:pt x="544" y="800"/>
                        <a:pt x="608" y="776"/>
                        <a:pt x="648" y="768"/>
                      </a:cubicBezTo>
                      <a:cubicBezTo>
                        <a:pt x="688" y="760"/>
                        <a:pt x="712" y="776"/>
                        <a:pt x="744" y="768"/>
                      </a:cubicBezTo>
                      <a:cubicBezTo>
                        <a:pt x="776" y="760"/>
                        <a:pt x="824" y="744"/>
                        <a:pt x="840" y="720"/>
                      </a:cubicBezTo>
                      <a:cubicBezTo>
                        <a:pt x="856" y="696"/>
                        <a:pt x="824" y="648"/>
                        <a:pt x="840" y="624"/>
                      </a:cubicBezTo>
                      <a:cubicBezTo>
                        <a:pt x="856" y="600"/>
                        <a:pt x="912" y="608"/>
                        <a:pt x="936" y="576"/>
                      </a:cubicBezTo>
                      <a:cubicBezTo>
                        <a:pt x="960" y="544"/>
                        <a:pt x="984" y="480"/>
                        <a:pt x="984" y="432"/>
                      </a:cubicBezTo>
                      <a:cubicBezTo>
                        <a:pt x="984" y="384"/>
                        <a:pt x="960" y="320"/>
                        <a:pt x="936" y="288"/>
                      </a:cubicBezTo>
                      <a:cubicBezTo>
                        <a:pt x="912" y="256"/>
                        <a:pt x="872" y="264"/>
                        <a:pt x="840" y="240"/>
                      </a:cubicBezTo>
                      <a:cubicBezTo>
                        <a:pt x="808" y="216"/>
                        <a:pt x="784" y="176"/>
                        <a:pt x="744" y="144"/>
                      </a:cubicBezTo>
                      <a:cubicBezTo>
                        <a:pt x="704" y="112"/>
                        <a:pt x="640" y="64"/>
                        <a:pt x="600" y="48"/>
                      </a:cubicBezTo>
                      <a:cubicBezTo>
                        <a:pt x="560" y="32"/>
                        <a:pt x="536" y="48"/>
                        <a:pt x="504" y="48"/>
                      </a:cubicBezTo>
                      <a:cubicBezTo>
                        <a:pt x="472" y="48"/>
                        <a:pt x="464" y="56"/>
                        <a:pt x="408" y="48"/>
                      </a:cubicBezTo>
                      <a:cubicBezTo>
                        <a:pt x="352" y="40"/>
                        <a:pt x="200" y="0"/>
                        <a:pt x="168" y="0"/>
                      </a:cubicBezTo>
                      <a:close/>
                    </a:path>
                  </a:pathLst>
                </a:custGeom>
                <a:solidFill>
                  <a:schemeClr val="bg1">
                    <a:lumMod val="85000"/>
                  </a:schemeClr>
                </a:solidFill>
                <a:ln w="9525">
                  <a:solidFill>
                    <a:schemeClr val="tx1"/>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34" name="Freeform 6">
                  <a:extLst>
                    <a:ext uri="{FF2B5EF4-FFF2-40B4-BE49-F238E27FC236}">
                      <a16:creationId xmlns:a16="http://schemas.microsoft.com/office/drawing/2014/main" id="{94460D6C-1179-F6D1-8704-19AF66716662}"/>
                    </a:ext>
                  </a:extLst>
                </p:cNvPr>
                <p:cNvSpPr>
                  <a:spLocks/>
                </p:cNvSpPr>
                <p:nvPr/>
              </p:nvSpPr>
              <p:spPr bwMode="auto">
                <a:xfrm>
                  <a:off x="9447037" y="2277096"/>
                  <a:ext cx="571500" cy="974725"/>
                </a:xfrm>
                <a:custGeom>
                  <a:avLst/>
                  <a:gdLst>
                    <a:gd name="T0" fmla="*/ 2147483647 w 360"/>
                    <a:gd name="T1" fmla="*/ 2147483647 h 614"/>
                    <a:gd name="T2" fmla="*/ 2147483647 w 360"/>
                    <a:gd name="T3" fmla="*/ 2147483647 h 614"/>
                    <a:gd name="T4" fmla="*/ 2147483647 w 360"/>
                    <a:gd name="T5" fmla="*/ 2147483647 h 614"/>
                    <a:gd name="T6" fmla="*/ 2147483647 w 360"/>
                    <a:gd name="T7" fmla="*/ 2147483647 h 614"/>
                    <a:gd name="T8" fmla="*/ 2147483647 w 360"/>
                    <a:gd name="T9" fmla="*/ 2147483647 h 614"/>
                    <a:gd name="T10" fmla="*/ 0 w 360"/>
                    <a:gd name="T11" fmla="*/ 2147483647 h 614"/>
                    <a:gd name="T12" fmla="*/ 2147483647 w 360"/>
                    <a:gd name="T13" fmla="*/ 2147483647 h 614"/>
                    <a:gd name="T14" fmla="*/ 2147483647 w 360"/>
                    <a:gd name="T15" fmla="*/ 2147483647 h 614"/>
                    <a:gd name="T16" fmla="*/ 2147483647 w 360"/>
                    <a:gd name="T17" fmla="*/ 2147483647 h 614"/>
                    <a:gd name="T18" fmla="*/ 2147483647 w 360"/>
                    <a:gd name="T19" fmla="*/ 2147483647 h 614"/>
                    <a:gd name="T20" fmla="*/ 2147483647 w 360"/>
                    <a:gd name="T21" fmla="*/ 2147483647 h 614"/>
                    <a:gd name="T22" fmla="*/ 2147483647 w 360"/>
                    <a:gd name="T23" fmla="*/ 2147483647 h 614"/>
                    <a:gd name="T24" fmla="*/ 2147483647 w 360"/>
                    <a:gd name="T25" fmla="*/ 2147483647 h 614"/>
                    <a:gd name="T26" fmla="*/ 2147483647 w 360"/>
                    <a:gd name="T27" fmla="*/ 2147483647 h 614"/>
                    <a:gd name="T28" fmla="*/ 2147483647 w 360"/>
                    <a:gd name="T29" fmla="*/ 2147483647 h 614"/>
                    <a:gd name="T30" fmla="*/ 2147483647 w 360"/>
                    <a:gd name="T31" fmla="*/ 2147483647 h 614"/>
                    <a:gd name="T32" fmla="*/ 2147483647 w 360"/>
                    <a:gd name="T33" fmla="*/ 2147483647 h 614"/>
                    <a:gd name="T34" fmla="*/ 2147483647 w 360"/>
                    <a:gd name="T35" fmla="*/ 2147483647 h 614"/>
                    <a:gd name="T36" fmla="*/ 2147483647 w 360"/>
                    <a:gd name="T37" fmla="*/ 0 h 614"/>
                    <a:gd name="T38" fmla="*/ 2147483647 w 360"/>
                    <a:gd name="T39" fmla="*/ 2147483647 h 61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60"/>
                    <a:gd name="T61" fmla="*/ 0 h 614"/>
                    <a:gd name="T62" fmla="*/ 360 w 360"/>
                    <a:gd name="T63" fmla="*/ 614 h 61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60" h="614">
                      <a:moveTo>
                        <a:pt x="36" y="36"/>
                      </a:moveTo>
                      <a:cubicBezTo>
                        <a:pt x="48" y="32"/>
                        <a:pt x="63" y="15"/>
                        <a:pt x="72" y="24"/>
                      </a:cubicBezTo>
                      <a:cubicBezTo>
                        <a:pt x="86" y="38"/>
                        <a:pt x="79" y="64"/>
                        <a:pt x="84" y="84"/>
                      </a:cubicBezTo>
                      <a:cubicBezTo>
                        <a:pt x="107" y="175"/>
                        <a:pt x="123" y="253"/>
                        <a:pt x="132" y="348"/>
                      </a:cubicBezTo>
                      <a:cubicBezTo>
                        <a:pt x="128" y="384"/>
                        <a:pt x="129" y="421"/>
                        <a:pt x="120" y="456"/>
                      </a:cubicBezTo>
                      <a:cubicBezTo>
                        <a:pt x="106" y="512"/>
                        <a:pt x="33" y="550"/>
                        <a:pt x="0" y="600"/>
                      </a:cubicBezTo>
                      <a:cubicBezTo>
                        <a:pt x="12" y="604"/>
                        <a:pt x="24" y="614"/>
                        <a:pt x="36" y="612"/>
                      </a:cubicBezTo>
                      <a:cubicBezTo>
                        <a:pt x="50" y="610"/>
                        <a:pt x="59" y="594"/>
                        <a:pt x="72" y="588"/>
                      </a:cubicBezTo>
                      <a:cubicBezTo>
                        <a:pt x="92" y="578"/>
                        <a:pt x="137" y="570"/>
                        <a:pt x="156" y="564"/>
                      </a:cubicBezTo>
                      <a:cubicBezTo>
                        <a:pt x="180" y="557"/>
                        <a:pt x="204" y="548"/>
                        <a:pt x="228" y="540"/>
                      </a:cubicBezTo>
                      <a:cubicBezTo>
                        <a:pt x="240" y="536"/>
                        <a:pt x="264" y="528"/>
                        <a:pt x="264" y="528"/>
                      </a:cubicBezTo>
                      <a:cubicBezTo>
                        <a:pt x="268" y="516"/>
                        <a:pt x="267" y="501"/>
                        <a:pt x="276" y="492"/>
                      </a:cubicBezTo>
                      <a:cubicBezTo>
                        <a:pt x="285" y="483"/>
                        <a:pt x="305" y="490"/>
                        <a:pt x="312" y="480"/>
                      </a:cubicBezTo>
                      <a:cubicBezTo>
                        <a:pt x="336" y="447"/>
                        <a:pt x="349" y="367"/>
                        <a:pt x="360" y="324"/>
                      </a:cubicBezTo>
                      <a:cubicBezTo>
                        <a:pt x="332" y="239"/>
                        <a:pt x="330" y="198"/>
                        <a:pt x="264" y="132"/>
                      </a:cubicBezTo>
                      <a:cubicBezTo>
                        <a:pt x="234" y="42"/>
                        <a:pt x="278" y="150"/>
                        <a:pt x="216" y="72"/>
                      </a:cubicBezTo>
                      <a:cubicBezTo>
                        <a:pt x="208" y="62"/>
                        <a:pt x="213" y="45"/>
                        <a:pt x="204" y="36"/>
                      </a:cubicBezTo>
                      <a:cubicBezTo>
                        <a:pt x="195" y="27"/>
                        <a:pt x="179" y="30"/>
                        <a:pt x="168" y="24"/>
                      </a:cubicBezTo>
                      <a:cubicBezTo>
                        <a:pt x="155" y="18"/>
                        <a:pt x="144" y="8"/>
                        <a:pt x="132" y="0"/>
                      </a:cubicBezTo>
                      <a:cubicBezTo>
                        <a:pt x="67" y="16"/>
                        <a:pt x="99" y="5"/>
                        <a:pt x="36" y="36"/>
                      </a:cubicBezTo>
                      <a:close/>
                    </a:path>
                  </a:pathLst>
                </a:custGeom>
                <a:solidFill>
                  <a:schemeClr val="accent1"/>
                </a:solidFill>
                <a:ln w="9525">
                  <a:solidFill>
                    <a:schemeClr val="accent1"/>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grpSp>
          <p:sp>
            <p:nvSpPr>
              <p:cNvPr id="26" name="Freeform 17">
                <a:extLst>
                  <a:ext uri="{FF2B5EF4-FFF2-40B4-BE49-F238E27FC236}">
                    <a16:creationId xmlns:a16="http://schemas.microsoft.com/office/drawing/2014/main" id="{02A87D2B-3D7E-58D1-C43D-C7B7713240A3}"/>
                  </a:ext>
                </a:extLst>
              </p:cNvPr>
              <p:cNvSpPr>
                <a:spLocks/>
              </p:cNvSpPr>
              <p:nvPr/>
            </p:nvSpPr>
            <p:spPr bwMode="auto">
              <a:xfrm>
                <a:off x="8923162" y="2259633"/>
                <a:ext cx="677863" cy="819150"/>
              </a:xfrm>
              <a:custGeom>
                <a:avLst/>
                <a:gdLst>
                  <a:gd name="T0" fmla="*/ 392 w 427"/>
                  <a:gd name="T1" fmla="*/ 24 h 516"/>
                  <a:gd name="T2" fmla="*/ 332 w 427"/>
                  <a:gd name="T3" fmla="*/ 72 h 516"/>
                  <a:gd name="T4" fmla="*/ 260 w 427"/>
                  <a:gd name="T5" fmla="*/ 120 h 516"/>
                  <a:gd name="T6" fmla="*/ 212 w 427"/>
                  <a:gd name="T7" fmla="*/ 192 h 516"/>
                  <a:gd name="T8" fmla="*/ 164 w 427"/>
                  <a:gd name="T9" fmla="*/ 348 h 516"/>
                  <a:gd name="T10" fmla="*/ 176 w 427"/>
                  <a:gd name="T11" fmla="*/ 504 h 516"/>
                  <a:gd name="T12" fmla="*/ 140 w 427"/>
                  <a:gd name="T13" fmla="*/ 492 h 516"/>
                  <a:gd name="T14" fmla="*/ 56 w 427"/>
                  <a:gd name="T15" fmla="*/ 396 h 516"/>
                  <a:gd name="T16" fmla="*/ 140 w 427"/>
                  <a:gd name="T17" fmla="*/ 144 h 516"/>
                  <a:gd name="T18" fmla="*/ 200 w 427"/>
                  <a:gd name="T19" fmla="*/ 96 h 516"/>
                  <a:gd name="T20" fmla="*/ 380 w 427"/>
                  <a:gd name="T21" fmla="*/ 0 h 516"/>
                  <a:gd name="T22" fmla="*/ 392 w 427"/>
                  <a:gd name="T23" fmla="*/ 24 h 51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27"/>
                  <a:gd name="T37" fmla="*/ 0 h 516"/>
                  <a:gd name="T38" fmla="*/ 427 w 427"/>
                  <a:gd name="T39" fmla="*/ 516 h 51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27" h="516">
                    <a:moveTo>
                      <a:pt x="392" y="24"/>
                    </a:moveTo>
                    <a:cubicBezTo>
                      <a:pt x="370" y="90"/>
                      <a:pt x="398" y="39"/>
                      <a:pt x="332" y="72"/>
                    </a:cubicBezTo>
                    <a:cubicBezTo>
                      <a:pt x="306" y="85"/>
                      <a:pt x="260" y="120"/>
                      <a:pt x="260" y="120"/>
                    </a:cubicBezTo>
                    <a:cubicBezTo>
                      <a:pt x="220" y="239"/>
                      <a:pt x="287" y="57"/>
                      <a:pt x="212" y="192"/>
                    </a:cubicBezTo>
                    <a:cubicBezTo>
                      <a:pt x="189" y="234"/>
                      <a:pt x="176" y="300"/>
                      <a:pt x="164" y="348"/>
                    </a:cubicBezTo>
                    <a:cubicBezTo>
                      <a:pt x="168" y="400"/>
                      <a:pt x="185" y="453"/>
                      <a:pt x="176" y="504"/>
                    </a:cubicBezTo>
                    <a:cubicBezTo>
                      <a:pt x="174" y="516"/>
                      <a:pt x="149" y="501"/>
                      <a:pt x="140" y="492"/>
                    </a:cubicBezTo>
                    <a:cubicBezTo>
                      <a:pt x="0" y="352"/>
                      <a:pt x="158" y="464"/>
                      <a:pt x="56" y="396"/>
                    </a:cubicBezTo>
                    <a:cubicBezTo>
                      <a:pt x="22" y="294"/>
                      <a:pt x="55" y="201"/>
                      <a:pt x="140" y="144"/>
                    </a:cubicBezTo>
                    <a:cubicBezTo>
                      <a:pt x="184" y="77"/>
                      <a:pt x="139" y="130"/>
                      <a:pt x="200" y="96"/>
                    </a:cubicBezTo>
                    <a:cubicBezTo>
                      <a:pt x="262" y="61"/>
                      <a:pt x="312" y="23"/>
                      <a:pt x="380" y="0"/>
                    </a:cubicBezTo>
                    <a:cubicBezTo>
                      <a:pt x="424" y="15"/>
                      <a:pt x="427" y="6"/>
                      <a:pt x="392" y="24"/>
                    </a:cubicBezTo>
                    <a:close/>
                  </a:path>
                </a:pathLst>
              </a:custGeom>
              <a:solidFill>
                <a:schemeClr val="bg1">
                  <a:lumMod val="75000"/>
                </a:schemeClr>
              </a:solidFill>
              <a:ln w="9525">
                <a:solidFill>
                  <a:schemeClr val="accent1"/>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grpSp>
        <p:sp>
          <p:nvSpPr>
            <p:cNvPr id="22" name="Freeform: Shape 21">
              <a:extLst>
                <a:ext uri="{FF2B5EF4-FFF2-40B4-BE49-F238E27FC236}">
                  <a16:creationId xmlns:a16="http://schemas.microsoft.com/office/drawing/2014/main" id="{CEB5EDAC-9F54-4F15-5B86-9E04B43D2DAE}"/>
                </a:ext>
              </a:extLst>
            </p:cNvPr>
            <p:cNvSpPr/>
            <p:nvPr/>
          </p:nvSpPr>
          <p:spPr>
            <a:xfrm>
              <a:off x="8753605" y="1134299"/>
              <a:ext cx="263987" cy="497146"/>
            </a:xfrm>
            <a:custGeom>
              <a:avLst/>
              <a:gdLst>
                <a:gd name="connsiteX0" fmla="*/ 80682 w 282388"/>
                <a:gd name="connsiteY0" fmla="*/ 500 h 209096"/>
                <a:gd name="connsiteX1" fmla="*/ 67235 w 282388"/>
                <a:gd name="connsiteY1" fmla="*/ 34118 h 209096"/>
                <a:gd name="connsiteX2" fmla="*/ 60512 w 282388"/>
                <a:gd name="connsiteY2" fmla="*/ 54288 h 209096"/>
                <a:gd name="connsiteX3" fmla="*/ 53788 w 282388"/>
                <a:gd name="connsiteY3" fmla="*/ 34118 h 209096"/>
                <a:gd name="connsiteX4" fmla="*/ 33618 w 282388"/>
                <a:gd name="connsiteY4" fmla="*/ 54288 h 209096"/>
                <a:gd name="connsiteX5" fmla="*/ 6724 w 282388"/>
                <a:gd name="connsiteY5" fmla="*/ 155141 h 209096"/>
                <a:gd name="connsiteX6" fmla="*/ 0 w 282388"/>
                <a:gd name="connsiteY6" fmla="*/ 175312 h 209096"/>
                <a:gd name="connsiteX7" fmla="*/ 6724 w 282388"/>
                <a:gd name="connsiteY7" fmla="*/ 202206 h 209096"/>
                <a:gd name="connsiteX8" fmla="*/ 53788 w 282388"/>
                <a:gd name="connsiteY8" fmla="*/ 202206 h 209096"/>
                <a:gd name="connsiteX9" fmla="*/ 127747 w 282388"/>
                <a:gd name="connsiteY9" fmla="*/ 182035 h 209096"/>
                <a:gd name="connsiteX10" fmla="*/ 147918 w 282388"/>
                <a:gd name="connsiteY10" fmla="*/ 188759 h 209096"/>
                <a:gd name="connsiteX11" fmla="*/ 262218 w 282388"/>
                <a:gd name="connsiteY11" fmla="*/ 168588 h 209096"/>
                <a:gd name="connsiteX12" fmla="*/ 268941 w 282388"/>
                <a:gd name="connsiteY12" fmla="*/ 148418 h 209096"/>
                <a:gd name="connsiteX13" fmla="*/ 282388 w 282388"/>
                <a:gd name="connsiteY13" fmla="*/ 128247 h 209096"/>
                <a:gd name="connsiteX14" fmla="*/ 268941 w 282388"/>
                <a:gd name="connsiteY14" fmla="*/ 74459 h 209096"/>
                <a:gd name="connsiteX15" fmla="*/ 248771 w 282388"/>
                <a:gd name="connsiteY15" fmla="*/ 61012 h 209096"/>
                <a:gd name="connsiteX16" fmla="*/ 80682 w 282388"/>
                <a:gd name="connsiteY16" fmla="*/ 500 h 209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2388" h="209096">
                  <a:moveTo>
                    <a:pt x="80682" y="500"/>
                  </a:moveTo>
                  <a:cubicBezTo>
                    <a:pt x="50426" y="-3982"/>
                    <a:pt x="71473" y="22817"/>
                    <a:pt x="67235" y="34118"/>
                  </a:cubicBezTo>
                  <a:cubicBezTo>
                    <a:pt x="64747" y="40754"/>
                    <a:pt x="67599" y="54288"/>
                    <a:pt x="60512" y="54288"/>
                  </a:cubicBezTo>
                  <a:cubicBezTo>
                    <a:pt x="53425" y="54288"/>
                    <a:pt x="56029" y="40841"/>
                    <a:pt x="53788" y="34118"/>
                  </a:cubicBezTo>
                  <a:cubicBezTo>
                    <a:pt x="47065" y="40841"/>
                    <a:pt x="37603" y="45655"/>
                    <a:pt x="33618" y="54288"/>
                  </a:cubicBezTo>
                  <a:cubicBezTo>
                    <a:pt x="12450" y="100151"/>
                    <a:pt x="16918" y="114363"/>
                    <a:pt x="6724" y="155141"/>
                  </a:cubicBezTo>
                  <a:cubicBezTo>
                    <a:pt x="5005" y="162017"/>
                    <a:pt x="2241" y="168588"/>
                    <a:pt x="0" y="175312"/>
                  </a:cubicBezTo>
                  <a:cubicBezTo>
                    <a:pt x="2241" y="184277"/>
                    <a:pt x="951" y="194990"/>
                    <a:pt x="6724" y="202206"/>
                  </a:cubicBezTo>
                  <a:cubicBezTo>
                    <a:pt x="17977" y="216272"/>
                    <a:pt x="43076" y="204884"/>
                    <a:pt x="53788" y="202206"/>
                  </a:cubicBezTo>
                  <a:cubicBezTo>
                    <a:pt x="99822" y="171518"/>
                    <a:pt x="80981" y="170344"/>
                    <a:pt x="127747" y="182035"/>
                  </a:cubicBezTo>
                  <a:cubicBezTo>
                    <a:pt x="134623" y="183754"/>
                    <a:pt x="141194" y="186518"/>
                    <a:pt x="147918" y="188759"/>
                  </a:cubicBezTo>
                  <a:cubicBezTo>
                    <a:pt x="160814" y="187838"/>
                    <a:pt x="238812" y="197845"/>
                    <a:pt x="262218" y="168588"/>
                  </a:cubicBezTo>
                  <a:cubicBezTo>
                    <a:pt x="266645" y="163054"/>
                    <a:pt x="265772" y="154757"/>
                    <a:pt x="268941" y="148418"/>
                  </a:cubicBezTo>
                  <a:cubicBezTo>
                    <a:pt x="272555" y="141190"/>
                    <a:pt x="277906" y="134971"/>
                    <a:pt x="282388" y="128247"/>
                  </a:cubicBezTo>
                  <a:cubicBezTo>
                    <a:pt x="282052" y="126569"/>
                    <a:pt x="274456" y="81353"/>
                    <a:pt x="268941" y="74459"/>
                  </a:cubicBezTo>
                  <a:cubicBezTo>
                    <a:pt x="263893" y="68149"/>
                    <a:pt x="255494" y="65494"/>
                    <a:pt x="248771" y="61012"/>
                  </a:cubicBezTo>
                  <a:cubicBezTo>
                    <a:pt x="210151" y="-3354"/>
                    <a:pt x="110938" y="4982"/>
                    <a:pt x="80682" y="500"/>
                  </a:cubicBezTo>
                  <a:close/>
                </a:path>
              </a:pathLst>
            </a:cu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00"/>
                </a:solidFill>
                <a:effectLst/>
                <a:uLnTx/>
                <a:uFillTx/>
                <a:latin typeface="Arial"/>
                <a:ea typeface="+mn-ea"/>
                <a:cs typeface="+mn-cs"/>
              </a:endParaRPr>
            </a:p>
          </p:txBody>
        </p:sp>
      </p:grpSp>
      <p:sp>
        <p:nvSpPr>
          <p:cNvPr id="36" name="Line 43">
            <a:extLst>
              <a:ext uri="{FF2B5EF4-FFF2-40B4-BE49-F238E27FC236}">
                <a16:creationId xmlns:a16="http://schemas.microsoft.com/office/drawing/2014/main" id="{CC269F48-8767-DF63-7CD9-7DD1F1E4C84B}"/>
              </a:ext>
            </a:extLst>
          </p:cNvPr>
          <p:cNvSpPr>
            <a:spLocks noChangeShapeType="1"/>
          </p:cNvSpPr>
          <p:nvPr/>
        </p:nvSpPr>
        <p:spPr bwMode="auto">
          <a:xfrm>
            <a:off x="3023034" y="521812"/>
            <a:ext cx="381000" cy="152400"/>
          </a:xfrm>
          <a:prstGeom prst="line">
            <a:avLst/>
          </a:prstGeom>
          <a:noFill/>
          <a:ln w="38100">
            <a:solidFill>
              <a:srgbClr val="FFFF00"/>
            </a:solidFill>
            <a:round/>
            <a:headEnd/>
            <a:tailEnd type="triangl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grpSp>
        <p:nvGrpSpPr>
          <p:cNvPr id="19" name="Group 18">
            <a:extLst>
              <a:ext uri="{FF2B5EF4-FFF2-40B4-BE49-F238E27FC236}">
                <a16:creationId xmlns:a16="http://schemas.microsoft.com/office/drawing/2014/main" id="{78D5CB31-E6CF-C0A0-0610-CC7503B5042E}"/>
              </a:ext>
            </a:extLst>
          </p:cNvPr>
          <p:cNvGrpSpPr/>
          <p:nvPr/>
        </p:nvGrpSpPr>
        <p:grpSpPr>
          <a:xfrm>
            <a:off x="3110948" y="748713"/>
            <a:ext cx="1422136" cy="1014967"/>
            <a:chOff x="3110948" y="748713"/>
            <a:chExt cx="1422136" cy="1014967"/>
          </a:xfrm>
        </p:grpSpPr>
        <p:sp>
          <p:nvSpPr>
            <p:cNvPr id="41" name="Oval 1046">
              <a:extLst>
                <a:ext uri="{FF2B5EF4-FFF2-40B4-BE49-F238E27FC236}">
                  <a16:creationId xmlns:a16="http://schemas.microsoft.com/office/drawing/2014/main" id="{EC845C1C-7BA6-8C84-FF78-74FD57757480}"/>
                </a:ext>
              </a:extLst>
            </p:cNvPr>
            <p:cNvSpPr>
              <a:spLocks noChangeArrowheads="1"/>
            </p:cNvSpPr>
            <p:nvPr/>
          </p:nvSpPr>
          <p:spPr bwMode="auto">
            <a:xfrm>
              <a:off x="3110948" y="748713"/>
              <a:ext cx="1422136" cy="1014967"/>
            </a:xfrm>
            <a:prstGeom prst="ellipse">
              <a:avLst/>
            </a:prstGeom>
            <a:solidFill>
              <a:schemeClr val="bg1"/>
            </a:solid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2" name="Oval 1047">
              <a:extLst>
                <a:ext uri="{FF2B5EF4-FFF2-40B4-BE49-F238E27FC236}">
                  <a16:creationId xmlns:a16="http://schemas.microsoft.com/office/drawing/2014/main" id="{B5A04E0E-A9C2-3442-2213-7AD2B7142542}"/>
                </a:ext>
              </a:extLst>
            </p:cNvPr>
            <p:cNvSpPr>
              <a:spLocks noChangeArrowheads="1"/>
            </p:cNvSpPr>
            <p:nvPr/>
          </p:nvSpPr>
          <p:spPr bwMode="auto">
            <a:xfrm>
              <a:off x="3229459" y="812148"/>
              <a:ext cx="888835" cy="829947"/>
            </a:xfrm>
            <a:prstGeom prst="ellipse">
              <a:avLst/>
            </a:prstGeom>
            <a:solidFill>
              <a:srgbClr val="CC6600"/>
            </a:solid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4" name="Freeform 1048">
              <a:extLst>
                <a:ext uri="{FF2B5EF4-FFF2-40B4-BE49-F238E27FC236}">
                  <a16:creationId xmlns:a16="http://schemas.microsoft.com/office/drawing/2014/main" id="{025BF3D2-A761-E730-63D0-289EF6B9069D}"/>
                </a:ext>
              </a:extLst>
            </p:cNvPr>
            <p:cNvSpPr>
              <a:spLocks/>
            </p:cNvSpPr>
            <p:nvPr/>
          </p:nvSpPr>
          <p:spPr bwMode="auto">
            <a:xfrm>
              <a:off x="4059039" y="896729"/>
              <a:ext cx="382693" cy="783692"/>
            </a:xfrm>
            <a:custGeom>
              <a:avLst/>
              <a:gdLst>
                <a:gd name="T0" fmla="*/ 144 w 310"/>
                <a:gd name="T1" fmla="*/ 17 h 593"/>
                <a:gd name="T2" fmla="*/ 72 w 310"/>
                <a:gd name="T3" fmla="*/ 206 h 593"/>
                <a:gd name="T4" fmla="*/ 63 w 310"/>
                <a:gd name="T5" fmla="*/ 251 h 593"/>
                <a:gd name="T6" fmla="*/ 81 w 310"/>
                <a:gd name="T7" fmla="*/ 305 h 593"/>
                <a:gd name="T8" fmla="*/ 27 w 310"/>
                <a:gd name="T9" fmla="*/ 494 h 593"/>
                <a:gd name="T10" fmla="*/ 0 w 310"/>
                <a:gd name="T11" fmla="*/ 548 h 593"/>
                <a:gd name="T12" fmla="*/ 81 w 310"/>
                <a:gd name="T13" fmla="*/ 584 h 593"/>
                <a:gd name="T14" fmla="*/ 108 w 310"/>
                <a:gd name="T15" fmla="*/ 593 h 593"/>
                <a:gd name="T16" fmla="*/ 135 w 310"/>
                <a:gd name="T17" fmla="*/ 575 h 593"/>
                <a:gd name="T18" fmla="*/ 153 w 310"/>
                <a:gd name="T19" fmla="*/ 548 h 593"/>
                <a:gd name="T20" fmla="*/ 207 w 310"/>
                <a:gd name="T21" fmla="*/ 512 h 593"/>
                <a:gd name="T22" fmla="*/ 243 w 310"/>
                <a:gd name="T23" fmla="*/ 431 h 593"/>
                <a:gd name="T24" fmla="*/ 279 w 310"/>
                <a:gd name="T25" fmla="*/ 377 h 593"/>
                <a:gd name="T26" fmla="*/ 297 w 310"/>
                <a:gd name="T27" fmla="*/ 350 h 593"/>
                <a:gd name="T28" fmla="*/ 243 w 310"/>
                <a:gd name="T29" fmla="*/ 161 h 593"/>
                <a:gd name="T30" fmla="*/ 153 w 310"/>
                <a:gd name="T31" fmla="*/ 35 h 593"/>
                <a:gd name="T32" fmla="*/ 144 w 310"/>
                <a:gd name="T33" fmla="*/ 17 h 59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10"/>
                <a:gd name="T52" fmla="*/ 0 h 593"/>
                <a:gd name="T53" fmla="*/ 310 w 310"/>
                <a:gd name="T54" fmla="*/ 593 h 59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10" h="593">
                  <a:moveTo>
                    <a:pt x="144" y="17"/>
                  </a:moveTo>
                  <a:cubicBezTo>
                    <a:pt x="21" y="37"/>
                    <a:pt x="64" y="62"/>
                    <a:pt x="72" y="206"/>
                  </a:cubicBezTo>
                  <a:cubicBezTo>
                    <a:pt x="69" y="221"/>
                    <a:pt x="62" y="236"/>
                    <a:pt x="63" y="251"/>
                  </a:cubicBezTo>
                  <a:cubicBezTo>
                    <a:pt x="65" y="270"/>
                    <a:pt x="81" y="305"/>
                    <a:pt x="81" y="305"/>
                  </a:cubicBezTo>
                  <a:cubicBezTo>
                    <a:pt x="68" y="369"/>
                    <a:pt x="48" y="432"/>
                    <a:pt x="27" y="494"/>
                  </a:cubicBezTo>
                  <a:cubicBezTo>
                    <a:pt x="21" y="513"/>
                    <a:pt x="6" y="529"/>
                    <a:pt x="0" y="548"/>
                  </a:cubicBezTo>
                  <a:cubicBezTo>
                    <a:pt x="43" y="577"/>
                    <a:pt x="17" y="563"/>
                    <a:pt x="81" y="584"/>
                  </a:cubicBezTo>
                  <a:cubicBezTo>
                    <a:pt x="90" y="587"/>
                    <a:pt x="108" y="593"/>
                    <a:pt x="108" y="593"/>
                  </a:cubicBezTo>
                  <a:cubicBezTo>
                    <a:pt x="117" y="587"/>
                    <a:pt x="127" y="583"/>
                    <a:pt x="135" y="575"/>
                  </a:cubicBezTo>
                  <a:cubicBezTo>
                    <a:pt x="143" y="567"/>
                    <a:pt x="145" y="555"/>
                    <a:pt x="153" y="548"/>
                  </a:cubicBezTo>
                  <a:cubicBezTo>
                    <a:pt x="169" y="534"/>
                    <a:pt x="207" y="512"/>
                    <a:pt x="207" y="512"/>
                  </a:cubicBezTo>
                  <a:cubicBezTo>
                    <a:pt x="223" y="487"/>
                    <a:pt x="227" y="456"/>
                    <a:pt x="243" y="431"/>
                  </a:cubicBezTo>
                  <a:cubicBezTo>
                    <a:pt x="255" y="413"/>
                    <a:pt x="267" y="395"/>
                    <a:pt x="279" y="377"/>
                  </a:cubicBezTo>
                  <a:cubicBezTo>
                    <a:pt x="285" y="368"/>
                    <a:pt x="297" y="350"/>
                    <a:pt x="297" y="350"/>
                  </a:cubicBezTo>
                  <a:cubicBezTo>
                    <a:pt x="287" y="288"/>
                    <a:pt x="310" y="183"/>
                    <a:pt x="243" y="161"/>
                  </a:cubicBezTo>
                  <a:cubicBezTo>
                    <a:pt x="214" y="118"/>
                    <a:pt x="196" y="64"/>
                    <a:pt x="153" y="35"/>
                  </a:cubicBezTo>
                  <a:cubicBezTo>
                    <a:pt x="133" y="4"/>
                    <a:pt x="127" y="0"/>
                    <a:pt x="144" y="17"/>
                  </a:cubicBezTo>
                  <a:close/>
                </a:path>
              </a:pathLst>
            </a:custGeom>
            <a:solidFill>
              <a:schemeClr val="tx1"/>
            </a:solidFill>
            <a:ln w="9525">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5" name="Freeform 1049">
              <a:extLst>
                <a:ext uri="{FF2B5EF4-FFF2-40B4-BE49-F238E27FC236}">
                  <a16:creationId xmlns:a16="http://schemas.microsoft.com/office/drawing/2014/main" id="{BAC2F9CF-7CDB-34C6-EAD5-20A5AC0A3B99}"/>
                </a:ext>
              </a:extLst>
            </p:cNvPr>
            <p:cNvSpPr>
              <a:spLocks/>
            </p:cNvSpPr>
            <p:nvPr/>
          </p:nvSpPr>
          <p:spPr bwMode="auto">
            <a:xfrm>
              <a:off x="3389943" y="867654"/>
              <a:ext cx="728351" cy="785014"/>
            </a:xfrm>
            <a:custGeom>
              <a:avLst/>
              <a:gdLst>
                <a:gd name="T0" fmla="*/ 590 w 590"/>
                <a:gd name="T1" fmla="*/ 360 h 594"/>
                <a:gd name="T2" fmla="*/ 554 w 590"/>
                <a:gd name="T3" fmla="*/ 216 h 594"/>
                <a:gd name="T4" fmla="*/ 527 w 590"/>
                <a:gd name="T5" fmla="*/ 198 h 594"/>
                <a:gd name="T6" fmla="*/ 473 w 590"/>
                <a:gd name="T7" fmla="*/ 153 h 594"/>
                <a:gd name="T8" fmla="*/ 437 w 590"/>
                <a:gd name="T9" fmla="*/ 45 h 594"/>
                <a:gd name="T10" fmla="*/ 320 w 590"/>
                <a:gd name="T11" fmla="*/ 27 h 594"/>
                <a:gd name="T12" fmla="*/ 266 w 590"/>
                <a:gd name="T13" fmla="*/ 9 h 594"/>
                <a:gd name="T14" fmla="*/ 239 w 590"/>
                <a:gd name="T15" fmla="*/ 0 h 594"/>
                <a:gd name="T16" fmla="*/ 140 w 590"/>
                <a:gd name="T17" fmla="*/ 45 h 594"/>
                <a:gd name="T18" fmla="*/ 122 w 590"/>
                <a:gd name="T19" fmla="*/ 108 h 594"/>
                <a:gd name="T20" fmla="*/ 68 w 590"/>
                <a:gd name="T21" fmla="*/ 126 h 594"/>
                <a:gd name="T22" fmla="*/ 23 w 590"/>
                <a:gd name="T23" fmla="*/ 261 h 594"/>
                <a:gd name="T24" fmla="*/ 5 w 590"/>
                <a:gd name="T25" fmla="*/ 315 h 594"/>
                <a:gd name="T26" fmla="*/ 14 w 590"/>
                <a:gd name="T27" fmla="*/ 531 h 594"/>
                <a:gd name="T28" fmla="*/ 77 w 590"/>
                <a:gd name="T29" fmla="*/ 549 h 594"/>
                <a:gd name="T30" fmla="*/ 212 w 590"/>
                <a:gd name="T31" fmla="*/ 594 h 594"/>
                <a:gd name="T32" fmla="*/ 320 w 590"/>
                <a:gd name="T33" fmla="*/ 585 h 594"/>
                <a:gd name="T34" fmla="*/ 374 w 590"/>
                <a:gd name="T35" fmla="*/ 567 h 594"/>
                <a:gd name="T36" fmla="*/ 428 w 590"/>
                <a:gd name="T37" fmla="*/ 531 h 594"/>
                <a:gd name="T38" fmla="*/ 482 w 590"/>
                <a:gd name="T39" fmla="*/ 495 h 594"/>
                <a:gd name="T40" fmla="*/ 527 w 590"/>
                <a:gd name="T41" fmla="*/ 450 h 594"/>
                <a:gd name="T42" fmla="*/ 572 w 590"/>
                <a:gd name="T43" fmla="*/ 405 h 594"/>
                <a:gd name="T44" fmla="*/ 590 w 590"/>
                <a:gd name="T45" fmla="*/ 360 h 59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90"/>
                <a:gd name="T70" fmla="*/ 0 h 594"/>
                <a:gd name="T71" fmla="*/ 590 w 590"/>
                <a:gd name="T72" fmla="*/ 594 h 59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90" h="594">
                  <a:moveTo>
                    <a:pt x="590" y="360"/>
                  </a:moveTo>
                  <a:cubicBezTo>
                    <a:pt x="583" y="308"/>
                    <a:pt x="570" y="265"/>
                    <a:pt x="554" y="216"/>
                  </a:cubicBezTo>
                  <a:cubicBezTo>
                    <a:pt x="551" y="206"/>
                    <a:pt x="535" y="205"/>
                    <a:pt x="527" y="198"/>
                  </a:cubicBezTo>
                  <a:cubicBezTo>
                    <a:pt x="458" y="140"/>
                    <a:pt x="540" y="198"/>
                    <a:pt x="473" y="153"/>
                  </a:cubicBezTo>
                  <a:cubicBezTo>
                    <a:pt x="463" y="124"/>
                    <a:pt x="468" y="61"/>
                    <a:pt x="437" y="45"/>
                  </a:cubicBezTo>
                  <a:cubicBezTo>
                    <a:pt x="402" y="27"/>
                    <a:pt x="359" y="33"/>
                    <a:pt x="320" y="27"/>
                  </a:cubicBezTo>
                  <a:cubicBezTo>
                    <a:pt x="302" y="21"/>
                    <a:pt x="284" y="15"/>
                    <a:pt x="266" y="9"/>
                  </a:cubicBezTo>
                  <a:cubicBezTo>
                    <a:pt x="257" y="6"/>
                    <a:pt x="239" y="0"/>
                    <a:pt x="239" y="0"/>
                  </a:cubicBezTo>
                  <a:cubicBezTo>
                    <a:pt x="196" y="7"/>
                    <a:pt x="161" y="3"/>
                    <a:pt x="140" y="45"/>
                  </a:cubicBezTo>
                  <a:cubicBezTo>
                    <a:pt x="130" y="65"/>
                    <a:pt x="139" y="94"/>
                    <a:pt x="122" y="108"/>
                  </a:cubicBezTo>
                  <a:cubicBezTo>
                    <a:pt x="108" y="120"/>
                    <a:pt x="68" y="126"/>
                    <a:pt x="68" y="126"/>
                  </a:cubicBezTo>
                  <a:cubicBezTo>
                    <a:pt x="39" y="169"/>
                    <a:pt x="38" y="212"/>
                    <a:pt x="23" y="261"/>
                  </a:cubicBezTo>
                  <a:cubicBezTo>
                    <a:pt x="18" y="279"/>
                    <a:pt x="5" y="315"/>
                    <a:pt x="5" y="315"/>
                  </a:cubicBezTo>
                  <a:cubicBezTo>
                    <a:pt x="8" y="387"/>
                    <a:pt x="0" y="460"/>
                    <a:pt x="14" y="531"/>
                  </a:cubicBezTo>
                  <a:cubicBezTo>
                    <a:pt x="18" y="552"/>
                    <a:pt x="57" y="539"/>
                    <a:pt x="77" y="549"/>
                  </a:cubicBezTo>
                  <a:cubicBezTo>
                    <a:pt x="125" y="573"/>
                    <a:pt x="159" y="585"/>
                    <a:pt x="212" y="594"/>
                  </a:cubicBezTo>
                  <a:cubicBezTo>
                    <a:pt x="248" y="591"/>
                    <a:pt x="284" y="591"/>
                    <a:pt x="320" y="585"/>
                  </a:cubicBezTo>
                  <a:cubicBezTo>
                    <a:pt x="339" y="582"/>
                    <a:pt x="374" y="567"/>
                    <a:pt x="374" y="567"/>
                  </a:cubicBezTo>
                  <a:cubicBezTo>
                    <a:pt x="434" y="507"/>
                    <a:pt x="369" y="564"/>
                    <a:pt x="428" y="531"/>
                  </a:cubicBezTo>
                  <a:cubicBezTo>
                    <a:pt x="447" y="520"/>
                    <a:pt x="482" y="495"/>
                    <a:pt x="482" y="495"/>
                  </a:cubicBezTo>
                  <a:cubicBezTo>
                    <a:pt x="530" y="423"/>
                    <a:pt x="467" y="510"/>
                    <a:pt x="527" y="450"/>
                  </a:cubicBezTo>
                  <a:cubicBezTo>
                    <a:pt x="587" y="390"/>
                    <a:pt x="500" y="453"/>
                    <a:pt x="572" y="405"/>
                  </a:cubicBezTo>
                  <a:cubicBezTo>
                    <a:pt x="583" y="372"/>
                    <a:pt x="577" y="386"/>
                    <a:pt x="590" y="360"/>
                  </a:cubicBezTo>
                  <a:close/>
                </a:path>
              </a:pathLst>
            </a:custGeom>
            <a:solidFill>
              <a:schemeClr val="tx2"/>
            </a:solidFill>
            <a:ln w="9525">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6" name="Freeform 1050">
              <a:extLst>
                <a:ext uri="{FF2B5EF4-FFF2-40B4-BE49-F238E27FC236}">
                  <a16:creationId xmlns:a16="http://schemas.microsoft.com/office/drawing/2014/main" id="{E580C18F-AA6A-48E4-D966-E2622CABE932}"/>
                </a:ext>
              </a:extLst>
            </p:cNvPr>
            <p:cNvSpPr>
              <a:spLocks/>
            </p:cNvSpPr>
            <p:nvPr/>
          </p:nvSpPr>
          <p:spPr bwMode="auto">
            <a:xfrm>
              <a:off x="3967686" y="1398926"/>
              <a:ext cx="197519" cy="307926"/>
            </a:xfrm>
            <a:custGeom>
              <a:avLst/>
              <a:gdLst>
                <a:gd name="T0" fmla="*/ 42 w 160"/>
                <a:gd name="T1" fmla="*/ 43 h 169"/>
                <a:gd name="T2" fmla="*/ 50 w 160"/>
                <a:gd name="T3" fmla="*/ 137 h 169"/>
                <a:gd name="T4" fmla="*/ 97 w 160"/>
                <a:gd name="T5" fmla="*/ 169 h 169"/>
                <a:gd name="T6" fmla="*/ 144 w 160"/>
                <a:gd name="T7" fmla="*/ 90 h 169"/>
                <a:gd name="T8" fmla="*/ 160 w 160"/>
                <a:gd name="T9" fmla="*/ 43 h 169"/>
                <a:gd name="T10" fmla="*/ 42 w 160"/>
                <a:gd name="T11" fmla="*/ 43 h 169"/>
                <a:gd name="T12" fmla="*/ 0 60000 65536"/>
                <a:gd name="T13" fmla="*/ 0 60000 65536"/>
                <a:gd name="T14" fmla="*/ 0 60000 65536"/>
                <a:gd name="T15" fmla="*/ 0 60000 65536"/>
                <a:gd name="T16" fmla="*/ 0 60000 65536"/>
                <a:gd name="T17" fmla="*/ 0 60000 65536"/>
                <a:gd name="T18" fmla="*/ 0 w 160"/>
                <a:gd name="T19" fmla="*/ 0 h 169"/>
                <a:gd name="T20" fmla="*/ 160 w 160"/>
                <a:gd name="T21" fmla="*/ 169 h 169"/>
              </a:gdLst>
              <a:ahLst/>
              <a:cxnLst>
                <a:cxn ang="T12">
                  <a:pos x="T0" y="T1"/>
                </a:cxn>
                <a:cxn ang="T13">
                  <a:pos x="T2" y="T3"/>
                </a:cxn>
                <a:cxn ang="T14">
                  <a:pos x="T4" y="T5"/>
                </a:cxn>
                <a:cxn ang="T15">
                  <a:pos x="T6" y="T7"/>
                </a:cxn>
                <a:cxn ang="T16">
                  <a:pos x="T8" y="T9"/>
                </a:cxn>
                <a:cxn ang="T17">
                  <a:pos x="T10" y="T11"/>
                </a:cxn>
              </a:cxnLst>
              <a:rect l="T18" t="T19" r="T20" b="T21"/>
              <a:pathLst>
                <a:path w="160" h="169">
                  <a:moveTo>
                    <a:pt x="42" y="43"/>
                  </a:moveTo>
                  <a:cubicBezTo>
                    <a:pt x="18" y="77"/>
                    <a:pt x="0" y="103"/>
                    <a:pt x="50" y="137"/>
                  </a:cubicBezTo>
                  <a:cubicBezTo>
                    <a:pt x="66" y="148"/>
                    <a:pt x="97" y="169"/>
                    <a:pt x="97" y="169"/>
                  </a:cubicBezTo>
                  <a:cubicBezTo>
                    <a:pt x="140" y="155"/>
                    <a:pt x="131" y="129"/>
                    <a:pt x="144" y="90"/>
                  </a:cubicBezTo>
                  <a:cubicBezTo>
                    <a:pt x="149" y="74"/>
                    <a:pt x="160" y="43"/>
                    <a:pt x="160" y="43"/>
                  </a:cubicBezTo>
                  <a:cubicBezTo>
                    <a:pt x="114" y="12"/>
                    <a:pt x="83" y="0"/>
                    <a:pt x="42" y="43"/>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49" name="Group 1054">
            <a:extLst>
              <a:ext uri="{FF2B5EF4-FFF2-40B4-BE49-F238E27FC236}">
                <a16:creationId xmlns:a16="http://schemas.microsoft.com/office/drawing/2014/main" id="{B621A5FF-0A9F-CB4B-B7B1-2C9C77F9BFBC}"/>
              </a:ext>
            </a:extLst>
          </p:cNvPr>
          <p:cNvGrpSpPr>
            <a:grpSpLocks/>
          </p:cNvGrpSpPr>
          <p:nvPr/>
        </p:nvGrpSpPr>
        <p:grpSpPr bwMode="auto">
          <a:xfrm>
            <a:off x="1555439" y="203200"/>
            <a:ext cx="1305573" cy="870382"/>
            <a:chOff x="3120" y="2112"/>
            <a:chExt cx="1152" cy="768"/>
          </a:xfrm>
        </p:grpSpPr>
        <p:grpSp>
          <p:nvGrpSpPr>
            <p:cNvPr id="53" name="Group 1055">
              <a:extLst>
                <a:ext uri="{FF2B5EF4-FFF2-40B4-BE49-F238E27FC236}">
                  <a16:creationId xmlns:a16="http://schemas.microsoft.com/office/drawing/2014/main" id="{AAD82AC0-8CC5-3DE3-5EB1-2221F9503A8B}"/>
                </a:ext>
              </a:extLst>
            </p:cNvPr>
            <p:cNvGrpSpPr>
              <a:grpSpLocks/>
            </p:cNvGrpSpPr>
            <p:nvPr/>
          </p:nvGrpSpPr>
          <p:grpSpPr bwMode="auto">
            <a:xfrm>
              <a:off x="3120" y="2112"/>
              <a:ext cx="1152" cy="768"/>
              <a:chOff x="3120" y="2112"/>
              <a:chExt cx="1152" cy="768"/>
            </a:xfrm>
          </p:grpSpPr>
          <p:grpSp>
            <p:nvGrpSpPr>
              <p:cNvPr id="55" name="Group 1056">
                <a:extLst>
                  <a:ext uri="{FF2B5EF4-FFF2-40B4-BE49-F238E27FC236}">
                    <a16:creationId xmlns:a16="http://schemas.microsoft.com/office/drawing/2014/main" id="{F778EFF4-3EF0-C685-C5DA-61D8B90C116D}"/>
                  </a:ext>
                </a:extLst>
              </p:cNvPr>
              <p:cNvGrpSpPr>
                <a:grpSpLocks/>
              </p:cNvGrpSpPr>
              <p:nvPr/>
            </p:nvGrpSpPr>
            <p:grpSpPr bwMode="auto">
              <a:xfrm>
                <a:off x="3120" y="2112"/>
                <a:ext cx="1152" cy="768"/>
                <a:chOff x="3552" y="2112"/>
                <a:chExt cx="1152" cy="768"/>
              </a:xfrm>
            </p:grpSpPr>
            <p:grpSp>
              <p:nvGrpSpPr>
                <p:cNvPr id="57" name="Group 1057">
                  <a:extLst>
                    <a:ext uri="{FF2B5EF4-FFF2-40B4-BE49-F238E27FC236}">
                      <a16:creationId xmlns:a16="http://schemas.microsoft.com/office/drawing/2014/main" id="{77F6044D-F917-CD27-B7DA-2621D87F43B4}"/>
                    </a:ext>
                  </a:extLst>
                </p:cNvPr>
                <p:cNvGrpSpPr>
                  <a:grpSpLocks/>
                </p:cNvGrpSpPr>
                <p:nvPr/>
              </p:nvGrpSpPr>
              <p:grpSpPr bwMode="auto">
                <a:xfrm>
                  <a:off x="3552" y="2112"/>
                  <a:ext cx="1152" cy="768"/>
                  <a:chOff x="240" y="1296"/>
                  <a:chExt cx="1152" cy="768"/>
                </a:xfrm>
              </p:grpSpPr>
              <p:sp>
                <p:nvSpPr>
                  <p:cNvPr id="59" name="Oval 1058">
                    <a:extLst>
                      <a:ext uri="{FF2B5EF4-FFF2-40B4-BE49-F238E27FC236}">
                        <a16:creationId xmlns:a16="http://schemas.microsoft.com/office/drawing/2014/main" id="{62787255-BAD3-D470-75BE-94AB7559865D}"/>
                      </a:ext>
                    </a:extLst>
                  </p:cNvPr>
                  <p:cNvSpPr>
                    <a:spLocks noChangeArrowheads="1"/>
                  </p:cNvSpPr>
                  <p:nvPr/>
                </p:nvSpPr>
                <p:spPr bwMode="auto">
                  <a:xfrm>
                    <a:off x="240" y="1296"/>
                    <a:ext cx="1152" cy="768"/>
                  </a:xfrm>
                  <a:prstGeom prst="ellipse">
                    <a:avLst/>
                  </a:prstGeom>
                  <a:solidFill>
                    <a:schemeClr val="bg1"/>
                  </a:solid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60" name="Oval 1059">
                    <a:extLst>
                      <a:ext uri="{FF2B5EF4-FFF2-40B4-BE49-F238E27FC236}">
                        <a16:creationId xmlns:a16="http://schemas.microsoft.com/office/drawing/2014/main" id="{DCBFAF8C-83BD-3C29-F353-25D937152576}"/>
                      </a:ext>
                    </a:extLst>
                  </p:cNvPr>
                  <p:cNvSpPr>
                    <a:spLocks noChangeArrowheads="1"/>
                  </p:cNvSpPr>
                  <p:nvPr/>
                </p:nvSpPr>
                <p:spPr bwMode="auto">
                  <a:xfrm>
                    <a:off x="348" y="1366"/>
                    <a:ext cx="720" cy="628"/>
                  </a:xfrm>
                  <a:prstGeom prst="ellipse">
                    <a:avLst/>
                  </a:prstGeom>
                  <a:solidFill>
                    <a:srgbClr val="CC6600"/>
                  </a:solid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6387" name="Freeform 1060">
                    <a:extLst>
                      <a:ext uri="{FF2B5EF4-FFF2-40B4-BE49-F238E27FC236}">
                        <a16:creationId xmlns:a16="http://schemas.microsoft.com/office/drawing/2014/main" id="{6BAF7597-8832-68BC-50C8-464209397F05}"/>
                      </a:ext>
                    </a:extLst>
                  </p:cNvPr>
                  <p:cNvSpPr>
                    <a:spLocks/>
                  </p:cNvSpPr>
                  <p:nvPr/>
                </p:nvSpPr>
                <p:spPr bwMode="auto">
                  <a:xfrm>
                    <a:off x="1008" y="1392"/>
                    <a:ext cx="310" cy="593"/>
                  </a:xfrm>
                  <a:custGeom>
                    <a:avLst/>
                    <a:gdLst>
                      <a:gd name="T0" fmla="*/ 144 w 310"/>
                      <a:gd name="T1" fmla="*/ 17 h 593"/>
                      <a:gd name="T2" fmla="*/ 72 w 310"/>
                      <a:gd name="T3" fmla="*/ 206 h 593"/>
                      <a:gd name="T4" fmla="*/ 63 w 310"/>
                      <a:gd name="T5" fmla="*/ 251 h 593"/>
                      <a:gd name="T6" fmla="*/ 81 w 310"/>
                      <a:gd name="T7" fmla="*/ 305 h 593"/>
                      <a:gd name="T8" fmla="*/ 27 w 310"/>
                      <a:gd name="T9" fmla="*/ 494 h 593"/>
                      <a:gd name="T10" fmla="*/ 0 w 310"/>
                      <a:gd name="T11" fmla="*/ 548 h 593"/>
                      <a:gd name="T12" fmla="*/ 81 w 310"/>
                      <a:gd name="T13" fmla="*/ 584 h 593"/>
                      <a:gd name="T14" fmla="*/ 108 w 310"/>
                      <a:gd name="T15" fmla="*/ 593 h 593"/>
                      <a:gd name="T16" fmla="*/ 135 w 310"/>
                      <a:gd name="T17" fmla="*/ 575 h 593"/>
                      <a:gd name="T18" fmla="*/ 153 w 310"/>
                      <a:gd name="T19" fmla="*/ 548 h 593"/>
                      <a:gd name="T20" fmla="*/ 207 w 310"/>
                      <a:gd name="T21" fmla="*/ 512 h 593"/>
                      <a:gd name="T22" fmla="*/ 243 w 310"/>
                      <a:gd name="T23" fmla="*/ 431 h 593"/>
                      <a:gd name="T24" fmla="*/ 279 w 310"/>
                      <a:gd name="T25" fmla="*/ 377 h 593"/>
                      <a:gd name="T26" fmla="*/ 297 w 310"/>
                      <a:gd name="T27" fmla="*/ 350 h 593"/>
                      <a:gd name="T28" fmla="*/ 243 w 310"/>
                      <a:gd name="T29" fmla="*/ 161 h 593"/>
                      <a:gd name="T30" fmla="*/ 153 w 310"/>
                      <a:gd name="T31" fmla="*/ 35 h 593"/>
                      <a:gd name="T32" fmla="*/ 144 w 310"/>
                      <a:gd name="T33" fmla="*/ 17 h 59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10"/>
                      <a:gd name="T52" fmla="*/ 0 h 593"/>
                      <a:gd name="T53" fmla="*/ 310 w 310"/>
                      <a:gd name="T54" fmla="*/ 593 h 59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10" h="593">
                        <a:moveTo>
                          <a:pt x="144" y="17"/>
                        </a:moveTo>
                        <a:cubicBezTo>
                          <a:pt x="21" y="37"/>
                          <a:pt x="64" y="62"/>
                          <a:pt x="72" y="206"/>
                        </a:cubicBezTo>
                        <a:cubicBezTo>
                          <a:pt x="69" y="221"/>
                          <a:pt x="62" y="236"/>
                          <a:pt x="63" y="251"/>
                        </a:cubicBezTo>
                        <a:cubicBezTo>
                          <a:pt x="65" y="270"/>
                          <a:pt x="81" y="305"/>
                          <a:pt x="81" y="305"/>
                        </a:cubicBezTo>
                        <a:cubicBezTo>
                          <a:pt x="68" y="369"/>
                          <a:pt x="48" y="432"/>
                          <a:pt x="27" y="494"/>
                        </a:cubicBezTo>
                        <a:cubicBezTo>
                          <a:pt x="21" y="513"/>
                          <a:pt x="6" y="529"/>
                          <a:pt x="0" y="548"/>
                        </a:cubicBezTo>
                        <a:cubicBezTo>
                          <a:pt x="43" y="577"/>
                          <a:pt x="17" y="563"/>
                          <a:pt x="81" y="584"/>
                        </a:cubicBezTo>
                        <a:cubicBezTo>
                          <a:pt x="90" y="587"/>
                          <a:pt x="108" y="593"/>
                          <a:pt x="108" y="593"/>
                        </a:cubicBezTo>
                        <a:cubicBezTo>
                          <a:pt x="117" y="587"/>
                          <a:pt x="127" y="583"/>
                          <a:pt x="135" y="575"/>
                        </a:cubicBezTo>
                        <a:cubicBezTo>
                          <a:pt x="143" y="567"/>
                          <a:pt x="145" y="555"/>
                          <a:pt x="153" y="548"/>
                        </a:cubicBezTo>
                        <a:cubicBezTo>
                          <a:pt x="169" y="534"/>
                          <a:pt x="207" y="512"/>
                          <a:pt x="207" y="512"/>
                        </a:cubicBezTo>
                        <a:cubicBezTo>
                          <a:pt x="223" y="487"/>
                          <a:pt x="227" y="456"/>
                          <a:pt x="243" y="431"/>
                        </a:cubicBezTo>
                        <a:cubicBezTo>
                          <a:pt x="255" y="413"/>
                          <a:pt x="267" y="395"/>
                          <a:pt x="279" y="377"/>
                        </a:cubicBezTo>
                        <a:cubicBezTo>
                          <a:pt x="285" y="368"/>
                          <a:pt x="297" y="350"/>
                          <a:pt x="297" y="350"/>
                        </a:cubicBezTo>
                        <a:cubicBezTo>
                          <a:pt x="287" y="288"/>
                          <a:pt x="310" y="183"/>
                          <a:pt x="243" y="161"/>
                        </a:cubicBezTo>
                        <a:cubicBezTo>
                          <a:pt x="214" y="118"/>
                          <a:pt x="196" y="64"/>
                          <a:pt x="153" y="35"/>
                        </a:cubicBezTo>
                        <a:cubicBezTo>
                          <a:pt x="133" y="4"/>
                          <a:pt x="127" y="0"/>
                          <a:pt x="144" y="17"/>
                        </a:cubicBezTo>
                        <a:close/>
                      </a:path>
                    </a:pathLst>
                  </a:custGeom>
                  <a:solidFill>
                    <a:srgbClr val="CC6600"/>
                  </a:solidFill>
                  <a:ln w="9525">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6388" name="Freeform 1061">
                    <a:extLst>
                      <a:ext uri="{FF2B5EF4-FFF2-40B4-BE49-F238E27FC236}">
                        <a16:creationId xmlns:a16="http://schemas.microsoft.com/office/drawing/2014/main" id="{73168164-1789-F118-2D0F-9C9364812208}"/>
                      </a:ext>
                    </a:extLst>
                  </p:cNvPr>
                  <p:cNvSpPr>
                    <a:spLocks/>
                  </p:cNvSpPr>
                  <p:nvPr/>
                </p:nvSpPr>
                <p:spPr bwMode="auto">
                  <a:xfrm>
                    <a:off x="960" y="1750"/>
                    <a:ext cx="156" cy="170"/>
                  </a:xfrm>
                  <a:custGeom>
                    <a:avLst/>
                    <a:gdLst>
                      <a:gd name="T0" fmla="*/ 156 w 156"/>
                      <a:gd name="T1" fmla="*/ 35 h 170"/>
                      <a:gd name="T2" fmla="*/ 93 w 156"/>
                      <a:gd name="T3" fmla="*/ 44 h 170"/>
                      <a:gd name="T4" fmla="*/ 93 w 156"/>
                      <a:gd name="T5" fmla="*/ 107 h 170"/>
                      <a:gd name="T6" fmla="*/ 138 w 156"/>
                      <a:gd name="T7" fmla="*/ 116 h 170"/>
                      <a:gd name="T8" fmla="*/ 48 w 156"/>
                      <a:gd name="T9" fmla="*/ 116 h 170"/>
                      <a:gd name="T10" fmla="*/ 57 w 156"/>
                      <a:gd name="T11" fmla="*/ 71 h 170"/>
                      <a:gd name="T12" fmla="*/ 111 w 156"/>
                      <a:gd name="T13" fmla="*/ 53 h 170"/>
                      <a:gd name="T14" fmla="*/ 138 w 156"/>
                      <a:gd name="T15" fmla="*/ 44 h 170"/>
                      <a:gd name="T16" fmla="*/ 111 w 156"/>
                      <a:gd name="T17" fmla="*/ 26 h 170"/>
                      <a:gd name="T18" fmla="*/ 39 w 156"/>
                      <a:gd name="T19" fmla="*/ 98 h 170"/>
                      <a:gd name="T20" fmla="*/ 48 w 156"/>
                      <a:gd name="T21" fmla="*/ 143 h 170"/>
                      <a:gd name="T22" fmla="*/ 120 w 156"/>
                      <a:gd name="T23" fmla="*/ 80 h 170"/>
                      <a:gd name="T24" fmla="*/ 129 w 156"/>
                      <a:gd name="T25" fmla="*/ 26 h 170"/>
                      <a:gd name="T26" fmla="*/ 48 w 156"/>
                      <a:gd name="T27" fmla="*/ 35 h 170"/>
                      <a:gd name="T28" fmla="*/ 93 w 156"/>
                      <a:gd name="T29" fmla="*/ 152 h 17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56"/>
                      <a:gd name="T46" fmla="*/ 0 h 170"/>
                      <a:gd name="T47" fmla="*/ 156 w 156"/>
                      <a:gd name="T48" fmla="*/ 170 h 17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56" h="170">
                        <a:moveTo>
                          <a:pt x="156" y="35"/>
                        </a:moveTo>
                        <a:cubicBezTo>
                          <a:pt x="135" y="38"/>
                          <a:pt x="112" y="35"/>
                          <a:pt x="93" y="44"/>
                        </a:cubicBezTo>
                        <a:cubicBezTo>
                          <a:pt x="76" y="52"/>
                          <a:pt x="86" y="102"/>
                          <a:pt x="93" y="107"/>
                        </a:cubicBezTo>
                        <a:cubicBezTo>
                          <a:pt x="105" y="117"/>
                          <a:pt x="123" y="113"/>
                          <a:pt x="138" y="116"/>
                        </a:cubicBezTo>
                        <a:cubicBezTo>
                          <a:pt x="112" y="125"/>
                          <a:pt x="74" y="142"/>
                          <a:pt x="48" y="116"/>
                        </a:cubicBezTo>
                        <a:cubicBezTo>
                          <a:pt x="37" y="105"/>
                          <a:pt x="46" y="82"/>
                          <a:pt x="57" y="71"/>
                        </a:cubicBezTo>
                        <a:cubicBezTo>
                          <a:pt x="70" y="58"/>
                          <a:pt x="93" y="59"/>
                          <a:pt x="111" y="53"/>
                        </a:cubicBezTo>
                        <a:cubicBezTo>
                          <a:pt x="120" y="50"/>
                          <a:pt x="138" y="44"/>
                          <a:pt x="138" y="44"/>
                        </a:cubicBezTo>
                        <a:cubicBezTo>
                          <a:pt x="129" y="38"/>
                          <a:pt x="122" y="27"/>
                          <a:pt x="111" y="26"/>
                        </a:cubicBezTo>
                        <a:cubicBezTo>
                          <a:pt x="45" y="19"/>
                          <a:pt x="51" y="51"/>
                          <a:pt x="39" y="98"/>
                        </a:cubicBezTo>
                        <a:cubicBezTo>
                          <a:pt x="42" y="113"/>
                          <a:pt x="36" y="133"/>
                          <a:pt x="48" y="143"/>
                        </a:cubicBezTo>
                        <a:cubicBezTo>
                          <a:pt x="73" y="163"/>
                          <a:pt x="120" y="80"/>
                          <a:pt x="120" y="80"/>
                        </a:cubicBezTo>
                        <a:cubicBezTo>
                          <a:pt x="123" y="62"/>
                          <a:pt x="134" y="44"/>
                          <a:pt x="129" y="26"/>
                        </a:cubicBezTo>
                        <a:cubicBezTo>
                          <a:pt x="122" y="0"/>
                          <a:pt x="48" y="35"/>
                          <a:pt x="48" y="35"/>
                        </a:cubicBezTo>
                        <a:cubicBezTo>
                          <a:pt x="38" y="170"/>
                          <a:pt x="0" y="152"/>
                          <a:pt x="93" y="152"/>
                        </a:cubicBezTo>
                      </a:path>
                    </a:pathLst>
                  </a:custGeom>
                  <a:noFill/>
                  <a:ln w="7620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grpSp>
            <p:sp>
              <p:nvSpPr>
                <p:cNvPr id="58" name="Freeform 1062">
                  <a:extLst>
                    <a:ext uri="{FF2B5EF4-FFF2-40B4-BE49-F238E27FC236}">
                      <a16:creationId xmlns:a16="http://schemas.microsoft.com/office/drawing/2014/main" id="{63F6E801-AE2B-AFEA-CC52-A1079E948FE8}"/>
                    </a:ext>
                  </a:extLst>
                </p:cNvPr>
                <p:cNvSpPr>
                  <a:spLocks/>
                </p:cNvSpPr>
                <p:nvPr/>
              </p:nvSpPr>
              <p:spPr bwMode="auto">
                <a:xfrm>
                  <a:off x="3792" y="2208"/>
                  <a:ext cx="590" cy="594"/>
                </a:xfrm>
                <a:custGeom>
                  <a:avLst/>
                  <a:gdLst>
                    <a:gd name="T0" fmla="*/ 590 w 590"/>
                    <a:gd name="T1" fmla="*/ 360 h 594"/>
                    <a:gd name="T2" fmla="*/ 554 w 590"/>
                    <a:gd name="T3" fmla="*/ 216 h 594"/>
                    <a:gd name="T4" fmla="*/ 527 w 590"/>
                    <a:gd name="T5" fmla="*/ 198 h 594"/>
                    <a:gd name="T6" fmla="*/ 473 w 590"/>
                    <a:gd name="T7" fmla="*/ 153 h 594"/>
                    <a:gd name="T8" fmla="*/ 437 w 590"/>
                    <a:gd name="T9" fmla="*/ 45 h 594"/>
                    <a:gd name="T10" fmla="*/ 320 w 590"/>
                    <a:gd name="T11" fmla="*/ 27 h 594"/>
                    <a:gd name="T12" fmla="*/ 266 w 590"/>
                    <a:gd name="T13" fmla="*/ 9 h 594"/>
                    <a:gd name="T14" fmla="*/ 239 w 590"/>
                    <a:gd name="T15" fmla="*/ 0 h 594"/>
                    <a:gd name="T16" fmla="*/ 140 w 590"/>
                    <a:gd name="T17" fmla="*/ 45 h 594"/>
                    <a:gd name="T18" fmla="*/ 122 w 590"/>
                    <a:gd name="T19" fmla="*/ 108 h 594"/>
                    <a:gd name="T20" fmla="*/ 68 w 590"/>
                    <a:gd name="T21" fmla="*/ 126 h 594"/>
                    <a:gd name="T22" fmla="*/ 23 w 590"/>
                    <a:gd name="T23" fmla="*/ 261 h 594"/>
                    <a:gd name="T24" fmla="*/ 5 w 590"/>
                    <a:gd name="T25" fmla="*/ 315 h 594"/>
                    <a:gd name="T26" fmla="*/ 14 w 590"/>
                    <a:gd name="T27" fmla="*/ 531 h 594"/>
                    <a:gd name="T28" fmla="*/ 77 w 590"/>
                    <a:gd name="T29" fmla="*/ 549 h 594"/>
                    <a:gd name="T30" fmla="*/ 212 w 590"/>
                    <a:gd name="T31" fmla="*/ 594 h 594"/>
                    <a:gd name="T32" fmla="*/ 320 w 590"/>
                    <a:gd name="T33" fmla="*/ 585 h 594"/>
                    <a:gd name="T34" fmla="*/ 374 w 590"/>
                    <a:gd name="T35" fmla="*/ 567 h 594"/>
                    <a:gd name="T36" fmla="*/ 428 w 590"/>
                    <a:gd name="T37" fmla="*/ 531 h 594"/>
                    <a:gd name="T38" fmla="*/ 482 w 590"/>
                    <a:gd name="T39" fmla="*/ 495 h 594"/>
                    <a:gd name="T40" fmla="*/ 527 w 590"/>
                    <a:gd name="T41" fmla="*/ 450 h 594"/>
                    <a:gd name="T42" fmla="*/ 572 w 590"/>
                    <a:gd name="T43" fmla="*/ 405 h 594"/>
                    <a:gd name="T44" fmla="*/ 590 w 590"/>
                    <a:gd name="T45" fmla="*/ 360 h 59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90"/>
                    <a:gd name="T70" fmla="*/ 0 h 594"/>
                    <a:gd name="T71" fmla="*/ 590 w 590"/>
                    <a:gd name="T72" fmla="*/ 594 h 59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90" h="594">
                      <a:moveTo>
                        <a:pt x="590" y="360"/>
                      </a:moveTo>
                      <a:cubicBezTo>
                        <a:pt x="583" y="308"/>
                        <a:pt x="570" y="265"/>
                        <a:pt x="554" y="216"/>
                      </a:cubicBezTo>
                      <a:cubicBezTo>
                        <a:pt x="551" y="206"/>
                        <a:pt x="535" y="205"/>
                        <a:pt x="527" y="198"/>
                      </a:cubicBezTo>
                      <a:cubicBezTo>
                        <a:pt x="458" y="140"/>
                        <a:pt x="540" y="198"/>
                        <a:pt x="473" y="153"/>
                      </a:cubicBezTo>
                      <a:cubicBezTo>
                        <a:pt x="463" y="124"/>
                        <a:pt x="468" y="61"/>
                        <a:pt x="437" y="45"/>
                      </a:cubicBezTo>
                      <a:cubicBezTo>
                        <a:pt x="402" y="27"/>
                        <a:pt x="359" y="33"/>
                        <a:pt x="320" y="27"/>
                      </a:cubicBezTo>
                      <a:cubicBezTo>
                        <a:pt x="302" y="21"/>
                        <a:pt x="284" y="15"/>
                        <a:pt x="266" y="9"/>
                      </a:cubicBezTo>
                      <a:cubicBezTo>
                        <a:pt x="257" y="6"/>
                        <a:pt x="239" y="0"/>
                        <a:pt x="239" y="0"/>
                      </a:cubicBezTo>
                      <a:cubicBezTo>
                        <a:pt x="196" y="7"/>
                        <a:pt x="161" y="3"/>
                        <a:pt x="140" y="45"/>
                      </a:cubicBezTo>
                      <a:cubicBezTo>
                        <a:pt x="130" y="65"/>
                        <a:pt x="139" y="94"/>
                        <a:pt x="122" y="108"/>
                      </a:cubicBezTo>
                      <a:cubicBezTo>
                        <a:pt x="108" y="120"/>
                        <a:pt x="68" y="126"/>
                        <a:pt x="68" y="126"/>
                      </a:cubicBezTo>
                      <a:cubicBezTo>
                        <a:pt x="39" y="169"/>
                        <a:pt x="38" y="212"/>
                        <a:pt x="23" y="261"/>
                      </a:cubicBezTo>
                      <a:cubicBezTo>
                        <a:pt x="18" y="279"/>
                        <a:pt x="5" y="315"/>
                        <a:pt x="5" y="315"/>
                      </a:cubicBezTo>
                      <a:cubicBezTo>
                        <a:pt x="8" y="387"/>
                        <a:pt x="0" y="460"/>
                        <a:pt x="14" y="531"/>
                      </a:cubicBezTo>
                      <a:cubicBezTo>
                        <a:pt x="18" y="552"/>
                        <a:pt x="57" y="539"/>
                        <a:pt x="77" y="549"/>
                      </a:cubicBezTo>
                      <a:cubicBezTo>
                        <a:pt x="125" y="573"/>
                        <a:pt x="159" y="585"/>
                        <a:pt x="212" y="594"/>
                      </a:cubicBezTo>
                      <a:cubicBezTo>
                        <a:pt x="248" y="591"/>
                        <a:pt x="284" y="591"/>
                        <a:pt x="320" y="585"/>
                      </a:cubicBezTo>
                      <a:cubicBezTo>
                        <a:pt x="339" y="582"/>
                        <a:pt x="374" y="567"/>
                        <a:pt x="374" y="567"/>
                      </a:cubicBezTo>
                      <a:cubicBezTo>
                        <a:pt x="434" y="507"/>
                        <a:pt x="369" y="564"/>
                        <a:pt x="428" y="531"/>
                      </a:cubicBezTo>
                      <a:cubicBezTo>
                        <a:pt x="447" y="520"/>
                        <a:pt x="482" y="495"/>
                        <a:pt x="482" y="495"/>
                      </a:cubicBezTo>
                      <a:cubicBezTo>
                        <a:pt x="530" y="423"/>
                        <a:pt x="467" y="510"/>
                        <a:pt x="527" y="450"/>
                      </a:cubicBezTo>
                      <a:cubicBezTo>
                        <a:pt x="587" y="390"/>
                        <a:pt x="500" y="453"/>
                        <a:pt x="572" y="405"/>
                      </a:cubicBezTo>
                      <a:cubicBezTo>
                        <a:pt x="583" y="372"/>
                        <a:pt x="577" y="386"/>
                        <a:pt x="590" y="360"/>
                      </a:cubicBezTo>
                      <a:close/>
                    </a:path>
                  </a:pathLst>
                </a:custGeom>
                <a:solidFill>
                  <a:srgbClr val="FFFF00"/>
                </a:solidFill>
                <a:ln w="9525">
                  <a:solidFill>
                    <a:srgbClr val="FFFF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grpSp>
          <p:sp>
            <p:nvSpPr>
              <p:cNvPr id="56" name="Freeform 1063">
                <a:extLst>
                  <a:ext uri="{FF2B5EF4-FFF2-40B4-BE49-F238E27FC236}">
                    <a16:creationId xmlns:a16="http://schemas.microsoft.com/office/drawing/2014/main" id="{801D5202-DF91-7A85-1B07-B483C53C0043}"/>
                  </a:ext>
                </a:extLst>
              </p:cNvPr>
              <p:cNvSpPr>
                <a:spLocks/>
              </p:cNvSpPr>
              <p:nvPr/>
            </p:nvSpPr>
            <p:spPr bwMode="auto">
              <a:xfrm>
                <a:off x="3353" y="2209"/>
                <a:ext cx="530" cy="600"/>
              </a:xfrm>
              <a:custGeom>
                <a:avLst/>
                <a:gdLst>
                  <a:gd name="T0" fmla="*/ 521 w 530"/>
                  <a:gd name="T1" fmla="*/ 198 h 600"/>
                  <a:gd name="T2" fmla="*/ 498 w 530"/>
                  <a:gd name="T3" fmla="*/ 205 h 600"/>
                  <a:gd name="T4" fmla="*/ 505 w 530"/>
                  <a:gd name="T5" fmla="*/ 229 h 600"/>
                  <a:gd name="T6" fmla="*/ 490 w 530"/>
                  <a:gd name="T7" fmla="*/ 276 h 600"/>
                  <a:gd name="T8" fmla="*/ 403 w 530"/>
                  <a:gd name="T9" fmla="*/ 316 h 600"/>
                  <a:gd name="T10" fmla="*/ 411 w 530"/>
                  <a:gd name="T11" fmla="*/ 340 h 600"/>
                  <a:gd name="T12" fmla="*/ 427 w 530"/>
                  <a:gd name="T13" fmla="*/ 363 h 600"/>
                  <a:gd name="T14" fmla="*/ 379 w 530"/>
                  <a:gd name="T15" fmla="*/ 379 h 600"/>
                  <a:gd name="T16" fmla="*/ 403 w 530"/>
                  <a:gd name="T17" fmla="*/ 442 h 600"/>
                  <a:gd name="T18" fmla="*/ 411 w 530"/>
                  <a:gd name="T19" fmla="*/ 466 h 600"/>
                  <a:gd name="T20" fmla="*/ 395 w 530"/>
                  <a:gd name="T21" fmla="*/ 490 h 600"/>
                  <a:gd name="T22" fmla="*/ 340 w 530"/>
                  <a:gd name="T23" fmla="*/ 576 h 600"/>
                  <a:gd name="T24" fmla="*/ 292 w 530"/>
                  <a:gd name="T25" fmla="*/ 592 h 600"/>
                  <a:gd name="T26" fmla="*/ 269 w 530"/>
                  <a:gd name="T27" fmla="*/ 600 h 600"/>
                  <a:gd name="T28" fmla="*/ 32 w 530"/>
                  <a:gd name="T29" fmla="*/ 545 h 600"/>
                  <a:gd name="T30" fmla="*/ 0 w 530"/>
                  <a:gd name="T31" fmla="*/ 442 h 600"/>
                  <a:gd name="T32" fmla="*/ 0 w 530"/>
                  <a:gd name="T33" fmla="*/ 363 h 600"/>
                  <a:gd name="T34" fmla="*/ 16 w 530"/>
                  <a:gd name="T35" fmla="*/ 284 h 600"/>
                  <a:gd name="T36" fmla="*/ 32 w 530"/>
                  <a:gd name="T37" fmla="*/ 237 h 600"/>
                  <a:gd name="T38" fmla="*/ 64 w 530"/>
                  <a:gd name="T39" fmla="*/ 190 h 600"/>
                  <a:gd name="T40" fmla="*/ 87 w 530"/>
                  <a:gd name="T41" fmla="*/ 103 h 600"/>
                  <a:gd name="T42" fmla="*/ 182 w 530"/>
                  <a:gd name="T43" fmla="*/ 56 h 600"/>
                  <a:gd name="T44" fmla="*/ 190 w 530"/>
                  <a:gd name="T45" fmla="*/ 32 h 600"/>
                  <a:gd name="T46" fmla="*/ 284 w 530"/>
                  <a:gd name="T47" fmla="*/ 0 h 600"/>
                  <a:gd name="T48" fmla="*/ 419 w 530"/>
                  <a:gd name="T49" fmla="*/ 40 h 600"/>
                  <a:gd name="T50" fmla="*/ 466 w 530"/>
                  <a:gd name="T51" fmla="*/ 71 h 600"/>
                  <a:gd name="T52" fmla="*/ 474 w 530"/>
                  <a:gd name="T53" fmla="*/ 95 h 600"/>
                  <a:gd name="T54" fmla="*/ 521 w 530"/>
                  <a:gd name="T55" fmla="*/ 166 h 600"/>
                  <a:gd name="T56" fmla="*/ 529 w 530"/>
                  <a:gd name="T57" fmla="*/ 190 h 600"/>
                  <a:gd name="T58" fmla="*/ 513 w 530"/>
                  <a:gd name="T59" fmla="*/ 213 h 600"/>
                  <a:gd name="T60" fmla="*/ 521 w 530"/>
                  <a:gd name="T61" fmla="*/ 198 h 60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30"/>
                  <a:gd name="T94" fmla="*/ 0 h 600"/>
                  <a:gd name="T95" fmla="*/ 530 w 530"/>
                  <a:gd name="T96" fmla="*/ 600 h 600"/>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30" h="600">
                    <a:moveTo>
                      <a:pt x="521" y="198"/>
                    </a:moveTo>
                    <a:cubicBezTo>
                      <a:pt x="513" y="200"/>
                      <a:pt x="502" y="198"/>
                      <a:pt x="498" y="205"/>
                    </a:cubicBezTo>
                    <a:cubicBezTo>
                      <a:pt x="494" y="212"/>
                      <a:pt x="505" y="221"/>
                      <a:pt x="505" y="229"/>
                    </a:cubicBezTo>
                    <a:cubicBezTo>
                      <a:pt x="505" y="232"/>
                      <a:pt x="492" y="273"/>
                      <a:pt x="490" y="276"/>
                    </a:cubicBezTo>
                    <a:cubicBezTo>
                      <a:pt x="468" y="308"/>
                      <a:pt x="436" y="305"/>
                      <a:pt x="403" y="316"/>
                    </a:cubicBezTo>
                    <a:cubicBezTo>
                      <a:pt x="406" y="324"/>
                      <a:pt x="407" y="332"/>
                      <a:pt x="411" y="340"/>
                    </a:cubicBezTo>
                    <a:cubicBezTo>
                      <a:pt x="415" y="348"/>
                      <a:pt x="433" y="356"/>
                      <a:pt x="427" y="363"/>
                    </a:cubicBezTo>
                    <a:cubicBezTo>
                      <a:pt x="416" y="376"/>
                      <a:pt x="379" y="379"/>
                      <a:pt x="379" y="379"/>
                    </a:cubicBezTo>
                    <a:cubicBezTo>
                      <a:pt x="353" y="418"/>
                      <a:pt x="367" y="418"/>
                      <a:pt x="403" y="442"/>
                    </a:cubicBezTo>
                    <a:cubicBezTo>
                      <a:pt x="406" y="450"/>
                      <a:pt x="412" y="458"/>
                      <a:pt x="411" y="466"/>
                    </a:cubicBezTo>
                    <a:cubicBezTo>
                      <a:pt x="409" y="475"/>
                      <a:pt x="399" y="481"/>
                      <a:pt x="395" y="490"/>
                    </a:cubicBezTo>
                    <a:cubicBezTo>
                      <a:pt x="380" y="520"/>
                      <a:pt x="373" y="562"/>
                      <a:pt x="340" y="576"/>
                    </a:cubicBezTo>
                    <a:cubicBezTo>
                      <a:pt x="325" y="583"/>
                      <a:pt x="308" y="587"/>
                      <a:pt x="292" y="592"/>
                    </a:cubicBezTo>
                    <a:cubicBezTo>
                      <a:pt x="284" y="595"/>
                      <a:pt x="269" y="600"/>
                      <a:pt x="269" y="600"/>
                    </a:cubicBezTo>
                    <a:cubicBezTo>
                      <a:pt x="190" y="580"/>
                      <a:pt x="113" y="557"/>
                      <a:pt x="32" y="545"/>
                    </a:cubicBezTo>
                    <a:cubicBezTo>
                      <a:pt x="10" y="512"/>
                      <a:pt x="12" y="478"/>
                      <a:pt x="0" y="442"/>
                    </a:cubicBezTo>
                    <a:cubicBezTo>
                      <a:pt x="18" y="370"/>
                      <a:pt x="0" y="459"/>
                      <a:pt x="0" y="363"/>
                    </a:cubicBezTo>
                    <a:cubicBezTo>
                      <a:pt x="0" y="350"/>
                      <a:pt x="11" y="301"/>
                      <a:pt x="16" y="284"/>
                    </a:cubicBezTo>
                    <a:cubicBezTo>
                      <a:pt x="21" y="268"/>
                      <a:pt x="27" y="253"/>
                      <a:pt x="32" y="237"/>
                    </a:cubicBezTo>
                    <a:cubicBezTo>
                      <a:pt x="38" y="219"/>
                      <a:pt x="64" y="190"/>
                      <a:pt x="64" y="190"/>
                    </a:cubicBezTo>
                    <a:cubicBezTo>
                      <a:pt x="72" y="163"/>
                      <a:pt x="71" y="126"/>
                      <a:pt x="87" y="103"/>
                    </a:cubicBezTo>
                    <a:cubicBezTo>
                      <a:pt x="109" y="70"/>
                      <a:pt x="147" y="66"/>
                      <a:pt x="182" y="56"/>
                    </a:cubicBezTo>
                    <a:cubicBezTo>
                      <a:pt x="185" y="48"/>
                      <a:pt x="184" y="38"/>
                      <a:pt x="190" y="32"/>
                    </a:cubicBezTo>
                    <a:cubicBezTo>
                      <a:pt x="203" y="19"/>
                      <a:pt x="267" y="4"/>
                      <a:pt x="284" y="0"/>
                    </a:cubicBezTo>
                    <a:cubicBezTo>
                      <a:pt x="363" y="10"/>
                      <a:pt x="355" y="19"/>
                      <a:pt x="419" y="40"/>
                    </a:cubicBezTo>
                    <a:cubicBezTo>
                      <a:pt x="434" y="51"/>
                      <a:pt x="454" y="56"/>
                      <a:pt x="466" y="71"/>
                    </a:cubicBezTo>
                    <a:cubicBezTo>
                      <a:pt x="471" y="78"/>
                      <a:pt x="470" y="87"/>
                      <a:pt x="474" y="95"/>
                    </a:cubicBezTo>
                    <a:cubicBezTo>
                      <a:pt x="487" y="122"/>
                      <a:pt x="500" y="144"/>
                      <a:pt x="521" y="166"/>
                    </a:cubicBezTo>
                    <a:cubicBezTo>
                      <a:pt x="524" y="174"/>
                      <a:pt x="530" y="182"/>
                      <a:pt x="529" y="190"/>
                    </a:cubicBezTo>
                    <a:cubicBezTo>
                      <a:pt x="527" y="199"/>
                      <a:pt x="520" y="206"/>
                      <a:pt x="513" y="213"/>
                    </a:cubicBezTo>
                    <a:cubicBezTo>
                      <a:pt x="509" y="217"/>
                      <a:pt x="518" y="203"/>
                      <a:pt x="521" y="198"/>
                    </a:cubicBezTo>
                    <a:close/>
                  </a:path>
                </a:pathLst>
              </a:custGeom>
              <a:solidFill>
                <a:srgbClr val="CC6600"/>
              </a:solidFill>
              <a:ln>
                <a:noFill/>
              </a:ln>
              <a:extLst>
                <a:ext uri="{91240B29-F687-4F45-9708-019B960494DF}">
                  <a14:hiddenLine xmlns:a14="http://schemas.microsoft.com/office/drawing/2010/main" w="9525">
                    <a:solidFill>
                      <a:srgbClr val="000000"/>
                    </a:solidFill>
                    <a:round/>
                    <a:headEnd/>
                    <a:tailEnd/>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grpSp>
        <p:sp>
          <p:nvSpPr>
            <p:cNvPr id="54" name="Freeform 1064">
              <a:extLst>
                <a:ext uri="{FF2B5EF4-FFF2-40B4-BE49-F238E27FC236}">
                  <a16:creationId xmlns:a16="http://schemas.microsoft.com/office/drawing/2014/main" id="{3C1A872B-8330-3BB7-851E-9853FFC5ECF1}"/>
                </a:ext>
              </a:extLst>
            </p:cNvPr>
            <p:cNvSpPr>
              <a:spLocks/>
            </p:cNvSpPr>
            <p:nvPr/>
          </p:nvSpPr>
          <p:spPr bwMode="auto">
            <a:xfrm>
              <a:off x="3361" y="2190"/>
              <a:ext cx="316" cy="280"/>
            </a:xfrm>
            <a:custGeom>
              <a:avLst/>
              <a:gdLst>
                <a:gd name="T0" fmla="*/ 119 w 316"/>
                <a:gd name="T1" fmla="*/ 67 h 280"/>
                <a:gd name="T2" fmla="*/ 48 w 316"/>
                <a:gd name="T3" fmla="*/ 114 h 280"/>
                <a:gd name="T4" fmla="*/ 0 w 316"/>
                <a:gd name="T5" fmla="*/ 185 h 280"/>
                <a:gd name="T6" fmla="*/ 63 w 316"/>
                <a:gd name="T7" fmla="*/ 280 h 280"/>
                <a:gd name="T8" fmla="*/ 111 w 316"/>
                <a:gd name="T9" fmla="*/ 272 h 280"/>
                <a:gd name="T10" fmla="*/ 182 w 316"/>
                <a:gd name="T11" fmla="*/ 248 h 280"/>
                <a:gd name="T12" fmla="*/ 316 w 316"/>
                <a:gd name="T13" fmla="*/ 153 h 280"/>
                <a:gd name="T14" fmla="*/ 205 w 316"/>
                <a:gd name="T15" fmla="*/ 11 h 280"/>
                <a:gd name="T16" fmla="*/ 150 w 316"/>
                <a:gd name="T17" fmla="*/ 27 h 280"/>
                <a:gd name="T18" fmla="*/ 103 w 316"/>
                <a:gd name="T19" fmla="*/ 43 h 280"/>
                <a:gd name="T20" fmla="*/ 119 w 316"/>
                <a:gd name="T21" fmla="*/ 67 h 2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16"/>
                <a:gd name="T34" fmla="*/ 0 h 280"/>
                <a:gd name="T35" fmla="*/ 316 w 316"/>
                <a:gd name="T36" fmla="*/ 280 h 28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16" h="280">
                  <a:moveTo>
                    <a:pt x="119" y="67"/>
                  </a:moveTo>
                  <a:cubicBezTo>
                    <a:pt x="75" y="78"/>
                    <a:pt x="83" y="90"/>
                    <a:pt x="48" y="114"/>
                  </a:cubicBezTo>
                  <a:cubicBezTo>
                    <a:pt x="38" y="144"/>
                    <a:pt x="17" y="159"/>
                    <a:pt x="0" y="185"/>
                  </a:cubicBezTo>
                  <a:cubicBezTo>
                    <a:pt x="9" y="240"/>
                    <a:pt x="9" y="261"/>
                    <a:pt x="63" y="280"/>
                  </a:cubicBezTo>
                  <a:cubicBezTo>
                    <a:pt x="79" y="277"/>
                    <a:pt x="95" y="276"/>
                    <a:pt x="111" y="272"/>
                  </a:cubicBezTo>
                  <a:cubicBezTo>
                    <a:pt x="135" y="266"/>
                    <a:pt x="182" y="248"/>
                    <a:pt x="182" y="248"/>
                  </a:cubicBezTo>
                  <a:cubicBezTo>
                    <a:pt x="224" y="218"/>
                    <a:pt x="280" y="189"/>
                    <a:pt x="316" y="153"/>
                  </a:cubicBezTo>
                  <a:cubicBezTo>
                    <a:pt x="291" y="80"/>
                    <a:pt x="290" y="39"/>
                    <a:pt x="205" y="11"/>
                  </a:cubicBezTo>
                  <a:cubicBezTo>
                    <a:pt x="136" y="35"/>
                    <a:pt x="239" y="0"/>
                    <a:pt x="150" y="27"/>
                  </a:cubicBezTo>
                  <a:cubicBezTo>
                    <a:pt x="134" y="32"/>
                    <a:pt x="103" y="43"/>
                    <a:pt x="103" y="43"/>
                  </a:cubicBezTo>
                  <a:cubicBezTo>
                    <a:pt x="92" y="75"/>
                    <a:pt x="87" y="67"/>
                    <a:pt x="119" y="67"/>
                  </a:cubicBezTo>
                  <a:close/>
                </a:path>
              </a:pathLst>
            </a:custGeom>
            <a:solidFill>
              <a:srgbClr val="CC6600"/>
            </a:solidFill>
            <a:ln>
              <a:noFill/>
            </a:ln>
            <a:extLst>
              <a:ext uri="{91240B29-F687-4F45-9708-019B960494DF}">
                <a14:hiddenLine xmlns:a14="http://schemas.microsoft.com/office/drawing/2010/main" w="9525">
                  <a:solidFill>
                    <a:srgbClr val="000000"/>
                  </a:solidFill>
                  <a:round/>
                  <a:headEnd/>
                  <a:tailEnd/>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grpSp>
      <p:sp>
        <p:nvSpPr>
          <p:cNvPr id="2" name="Line 43">
            <a:extLst>
              <a:ext uri="{FF2B5EF4-FFF2-40B4-BE49-F238E27FC236}">
                <a16:creationId xmlns:a16="http://schemas.microsoft.com/office/drawing/2014/main" id="{02381C7D-56C5-2E0D-8AD7-2940BEF4526D}"/>
              </a:ext>
            </a:extLst>
          </p:cNvPr>
          <p:cNvSpPr>
            <a:spLocks noChangeShapeType="1"/>
          </p:cNvSpPr>
          <p:nvPr/>
        </p:nvSpPr>
        <p:spPr bwMode="auto">
          <a:xfrm flipH="1">
            <a:off x="3062893" y="1739925"/>
            <a:ext cx="405222" cy="142809"/>
          </a:xfrm>
          <a:prstGeom prst="line">
            <a:avLst/>
          </a:prstGeom>
          <a:noFill/>
          <a:ln w="38100">
            <a:solidFill>
              <a:srgbClr val="FFFF00"/>
            </a:solidFill>
            <a:round/>
            <a:headEnd/>
            <a:tailEnd type="triangl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6" name="Line 43">
            <a:extLst>
              <a:ext uri="{FF2B5EF4-FFF2-40B4-BE49-F238E27FC236}">
                <a16:creationId xmlns:a16="http://schemas.microsoft.com/office/drawing/2014/main" id="{4E40A266-2586-6655-94F5-89EFB67F4D2C}"/>
              </a:ext>
            </a:extLst>
          </p:cNvPr>
          <p:cNvSpPr>
            <a:spLocks noChangeShapeType="1"/>
          </p:cNvSpPr>
          <p:nvPr/>
        </p:nvSpPr>
        <p:spPr bwMode="auto">
          <a:xfrm>
            <a:off x="2961010" y="2410180"/>
            <a:ext cx="381000" cy="152400"/>
          </a:xfrm>
          <a:prstGeom prst="line">
            <a:avLst/>
          </a:prstGeom>
          <a:noFill/>
          <a:ln w="38100">
            <a:solidFill>
              <a:srgbClr val="FFFF00"/>
            </a:solidFill>
            <a:round/>
            <a:headEnd/>
            <a:tailEnd type="triangl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1" name="Line 44">
            <a:extLst>
              <a:ext uri="{FF2B5EF4-FFF2-40B4-BE49-F238E27FC236}">
                <a16:creationId xmlns:a16="http://schemas.microsoft.com/office/drawing/2014/main" id="{36E12E22-D290-2689-CF5A-01F35E6A8E4B}"/>
              </a:ext>
            </a:extLst>
          </p:cNvPr>
          <p:cNvSpPr>
            <a:spLocks noChangeShapeType="1"/>
          </p:cNvSpPr>
          <p:nvPr/>
        </p:nvSpPr>
        <p:spPr bwMode="auto">
          <a:xfrm>
            <a:off x="5594344" y="1928248"/>
            <a:ext cx="3278723" cy="1564303"/>
          </a:xfrm>
          <a:prstGeom prst="line">
            <a:avLst/>
          </a:prstGeom>
          <a:noFill/>
          <a:ln w="57150">
            <a:solidFill>
              <a:srgbClr val="FFFF00"/>
            </a:solidFill>
            <a:round/>
            <a:headEnd/>
            <a:tailEnd type="triangl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7" name="TextBox 36">
            <a:extLst>
              <a:ext uri="{FF2B5EF4-FFF2-40B4-BE49-F238E27FC236}">
                <a16:creationId xmlns:a16="http://schemas.microsoft.com/office/drawing/2014/main" id="{106ACADC-A245-BEC2-2D98-333AA2C4FA1A}"/>
              </a:ext>
            </a:extLst>
          </p:cNvPr>
          <p:cNvSpPr txBox="1"/>
          <p:nvPr/>
        </p:nvSpPr>
        <p:spPr>
          <a:xfrm rot="1492637">
            <a:off x="1706541" y="3068516"/>
            <a:ext cx="272138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rial"/>
                <a:ea typeface="+mn-ea"/>
                <a:cs typeface="+mn-cs"/>
              </a:rPr>
              <a:t>Young Plaque</a:t>
            </a:r>
          </a:p>
        </p:txBody>
      </p:sp>
      <p:sp>
        <p:nvSpPr>
          <p:cNvPr id="39" name="TextBox 38">
            <a:extLst>
              <a:ext uri="{FF2B5EF4-FFF2-40B4-BE49-F238E27FC236}">
                <a16:creationId xmlns:a16="http://schemas.microsoft.com/office/drawing/2014/main" id="{EBFADEEF-3FE1-8B41-6EAE-AE5D85283639}"/>
              </a:ext>
            </a:extLst>
          </p:cNvPr>
          <p:cNvSpPr txBox="1"/>
          <p:nvPr/>
        </p:nvSpPr>
        <p:spPr>
          <a:xfrm rot="1492637">
            <a:off x="8270514" y="5785551"/>
            <a:ext cx="2212465"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rial"/>
                <a:ea typeface="+mn-ea"/>
                <a:cs typeface="+mn-cs"/>
              </a:rPr>
              <a:t>Old Plaque</a:t>
            </a:r>
          </a:p>
        </p:txBody>
      </p:sp>
    </p:spTree>
    <p:extLst>
      <p:ext uri="{BB962C8B-B14F-4D97-AF65-F5344CB8AC3E}">
        <p14:creationId xmlns:p14="http://schemas.microsoft.com/office/powerpoint/2010/main" val="3981281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413"/>
                                        </p:tgtEl>
                                        <p:attrNameLst>
                                          <p:attrName>style.visibility</p:attrName>
                                        </p:attrNameLst>
                                      </p:cBhvr>
                                      <p:to>
                                        <p:strVal val="visible"/>
                                      </p:to>
                                    </p:set>
                                    <p:animEffect transition="in" filter="wipe(left)">
                                      <p:cBhvr>
                                        <p:cTn id="7" dur="500"/>
                                        <p:tgtEl>
                                          <p:spTgt spid="1641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9"/>
                                        </p:tgtEl>
                                        <p:attrNameLst>
                                          <p:attrName>style.visibility</p:attrName>
                                        </p:attrNameLst>
                                      </p:cBhvr>
                                      <p:to>
                                        <p:strVal val="visible"/>
                                      </p:to>
                                    </p:set>
                                    <p:animEffect transition="in" filter="fade">
                                      <p:cBhvr>
                                        <p:cTn id="11" dur="500"/>
                                        <p:tgtEl>
                                          <p:spTgt spid="49"/>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36"/>
                                        </p:tgtEl>
                                        <p:attrNameLst>
                                          <p:attrName>style.visibility</p:attrName>
                                        </p:attrNameLst>
                                      </p:cBhvr>
                                      <p:to>
                                        <p:strVal val="visible"/>
                                      </p:to>
                                    </p:set>
                                    <p:animEffect transition="in" filter="wipe(left)">
                                      <p:cBhvr>
                                        <p:cTn id="16" dur="500"/>
                                        <p:tgtEl>
                                          <p:spTgt spid="36"/>
                                        </p:tgtEl>
                                      </p:cBhvr>
                                    </p:animEffec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500"/>
                                        <p:tgtEl>
                                          <p:spTgt spid="1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2"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wipe(right)">
                                      <p:cBhvr>
                                        <p:cTn id="25" dur="500"/>
                                        <p:tgtEl>
                                          <p:spTgt spid="2"/>
                                        </p:tgtEl>
                                      </p:cBhvr>
                                    </p:animEffect>
                                  </p:childTnLst>
                                </p:cTn>
                              </p:par>
                            </p:childTnLst>
                          </p:cTn>
                        </p:par>
                        <p:par>
                          <p:cTn id="26" fill="hold">
                            <p:stCondLst>
                              <p:cond delay="500"/>
                            </p:stCondLst>
                            <p:childTnLst>
                              <p:par>
                                <p:cTn id="27" presetID="10" presetClass="entr" presetSubtype="0" fill="hold" nodeType="afterEffect">
                                  <p:stCondLst>
                                    <p:cond delay="0"/>
                                  </p:stCondLst>
                                  <p:childTnLst>
                                    <p:set>
                                      <p:cBhvr>
                                        <p:cTn id="28" dur="1" fill="hold">
                                          <p:stCondLst>
                                            <p:cond delay="0"/>
                                          </p:stCondLst>
                                        </p:cTn>
                                        <p:tgtEl>
                                          <p:spTgt spid="35"/>
                                        </p:tgtEl>
                                        <p:attrNameLst>
                                          <p:attrName>style.visibility</p:attrName>
                                        </p:attrNameLst>
                                      </p:cBhvr>
                                      <p:to>
                                        <p:strVal val="visible"/>
                                      </p:to>
                                    </p:set>
                                    <p:animEffect transition="in" filter="fade">
                                      <p:cBhvr>
                                        <p:cTn id="29" dur="500"/>
                                        <p:tgtEl>
                                          <p:spTgt spid="35"/>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wipe(left)">
                                      <p:cBhvr>
                                        <p:cTn id="34" dur="500"/>
                                        <p:tgtEl>
                                          <p:spTgt spid="6"/>
                                        </p:tgtEl>
                                      </p:cBhvr>
                                    </p:animEffect>
                                  </p:childTnLst>
                                </p:cTn>
                              </p:par>
                            </p:childTnLst>
                          </p:cTn>
                        </p:par>
                        <p:par>
                          <p:cTn id="35" fill="hold">
                            <p:stCondLst>
                              <p:cond delay="500"/>
                            </p:stCondLst>
                            <p:childTnLst>
                              <p:par>
                                <p:cTn id="36" presetID="10" presetClass="entr" presetSubtype="0" fill="hold" nodeType="afterEffect">
                                  <p:stCondLst>
                                    <p:cond delay="0"/>
                                  </p:stCondLst>
                                  <p:childTnLst>
                                    <p:set>
                                      <p:cBhvr>
                                        <p:cTn id="37" dur="1" fill="hold">
                                          <p:stCondLst>
                                            <p:cond delay="0"/>
                                          </p:stCondLst>
                                        </p:cTn>
                                        <p:tgtEl>
                                          <p:spTgt spid="16410"/>
                                        </p:tgtEl>
                                        <p:attrNameLst>
                                          <p:attrName>style.visibility</p:attrName>
                                        </p:attrNameLst>
                                      </p:cBhvr>
                                      <p:to>
                                        <p:strVal val="visible"/>
                                      </p:to>
                                    </p:set>
                                    <p:animEffect transition="in" filter="fade">
                                      <p:cBhvr>
                                        <p:cTn id="38" dur="500"/>
                                        <p:tgtEl>
                                          <p:spTgt spid="16410"/>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wipe(left)">
                                      <p:cBhvr>
                                        <p:cTn id="43" dur="500"/>
                                        <p:tgtEl>
                                          <p:spTgt spid="16"/>
                                        </p:tgtEl>
                                      </p:cBhvr>
                                    </p:animEffect>
                                  </p:childTnLst>
                                </p:cTn>
                              </p:par>
                            </p:childTnLst>
                          </p:cTn>
                        </p:par>
                        <p:par>
                          <p:cTn id="44" fill="hold">
                            <p:stCondLst>
                              <p:cond delay="500"/>
                            </p:stCondLst>
                            <p:childTnLst>
                              <p:par>
                                <p:cTn id="45" presetID="10" presetClass="entr" presetSubtype="0" fill="hold" nodeType="afterEffect">
                                  <p:stCondLst>
                                    <p:cond delay="0"/>
                                  </p:stCondLst>
                                  <p:childTnLst>
                                    <p:set>
                                      <p:cBhvr>
                                        <p:cTn id="46" dur="1" fill="hold">
                                          <p:stCondLst>
                                            <p:cond delay="0"/>
                                          </p:stCondLst>
                                        </p:cTn>
                                        <p:tgtEl>
                                          <p:spTgt spid="16391"/>
                                        </p:tgtEl>
                                        <p:attrNameLst>
                                          <p:attrName>style.visibility</p:attrName>
                                        </p:attrNameLst>
                                      </p:cBhvr>
                                      <p:to>
                                        <p:strVal val="visible"/>
                                      </p:to>
                                    </p:set>
                                    <p:animEffect transition="in" filter="fade">
                                      <p:cBhvr>
                                        <p:cTn id="47" dur="500"/>
                                        <p:tgtEl>
                                          <p:spTgt spid="16391"/>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16393"/>
                                        </p:tgtEl>
                                        <p:attrNameLst>
                                          <p:attrName>style.visibility</p:attrName>
                                        </p:attrNameLst>
                                      </p:cBhvr>
                                      <p:to>
                                        <p:strVal val="visible"/>
                                      </p:to>
                                    </p:set>
                                    <p:animEffect transition="in" filter="wipe(left)">
                                      <p:cBhvr>
                                        <p:cTn id="52" dur="500"/>
                                        <p:tgtEl>
                                          <p:spTgt spid="16393"/>
                                        </p:tgtEl>
                                      </p:cBhvr>
                                    </p:animEffect>
                                  </p:childTnLst>
                                </p:cTn>
                              </p:par>
                            </p:childTnLst>
                          </p:cTn>
                        </p:par>
                        <p:par>
                          <p:cTn id="53" fill="hold">
                            <p:stCondLst>
                              <p:cond delay="500"/>
                            </p:stCondLst>
                            <p:childTnLst>
                              <p:par>
                                <p:cTn id="54" presetID="10" presetClass="entr" presetSubtype="0" fill="hold" nodeType="afterEffect">
                                  <p:stCondLst>
                                    <p:cond delay="0"/>
                                  </p:stCondLst>
                                  <p:childTnLst>
                                    <p:set>
                                      <p:cBhvr>
                                        <p:cTn id="55" dur="1" fill="hold">
                                          <p:stCondLst>
                                            <p:cond delay="0"/>
                                          </p:stCondLst>
                                        </p:cTn>
                                        <p:tgtEl>
                                          <p:spTgt spid="12"/>
                                        </p:tgtEl>
                                        <p:attrNameLst>
                                          <p:attrName>style.visibility</p:attrName>
                                        </p:attrNameLst>
                                      </p:cBhvr>
                                      <p:to>
                                        <p:strVal val="visible"/>
                                      </p:to>
                                    </p:set>
                                    <p:animEffect transition="in" filter="fade">
                                      <p:cBhvr>
                                        <p:cTn id="56" dur="500"/>
                                        <p:tgtEl>
                                          <p:spTgt spid="12"/>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16394"/>
                                        </p:tgtEl>
                                        <p:attrNameLst>
                                          <p:attrName>style.visibility</p:attrName>
                                        </p:attrNameLst>
                                      </p:cBhvr>
                                      <p:to>
                                        <p:strVal val="visible"/>
                                      </p:to>
                                    </p:set>
                                    <p:animEffect transition="in" filter="wipe(left)">
                                      <p:cBhvr>
                                        <p:cTn id="61" dur="500"/>
                                        <p:tgtEl>
                                          <p:spTgt spid="16394"/>
                                        </p:tgtEl>
                                      </p:cBhvr>
                                    </p:animEffect>
                                  </p:childTnLst>
                                </p:cTn>
                              </p:par>
                            </p:childTnLst>
                          </p:cTn>
                        </p:par>
                        <p:par>
                          <p:cTn id="62" fill="hold">
                            <p:stCondLst>
                              <p:cond delay="500"/>
                            </p:stCondLst>
                            <p:childTnLst>
                              <p:par>
                                <p:cTn id="63" presetID="10" presetClass="entr" presetSubtype="0" fill="hold" nodeType="afterEffect">
                                  <p:stCondLst>
                                    <p:cond delay="0"/>
                                  </p:stCondLst>
                                  <p:childTnLst>
                                    <p:set>
                                      <p:cBhvr>
                                        <p:cTn id="64" dur="1" fill="hold">
                                          <p:stCondLst>
                                            <p:cond delay="0"/>
                                          </p:stCondLst>
                                        </p:cTn>
                                        <p:tgtEl>
                                          <p:spTgt spid="9"/>
                                        </p:tgtEl>
                                        <p:attrNameLst>
                                          <p:attrName>style.visibility</p:attrName>
                                        </p:attrNameLst>
                                      </p:cBhvr>
                                      <p:to>
                                        <p:strVal val="visible"/>
                                      </p:to>
                                    </p:set>
                                    <p:animEffect transition="in" filter="fade">
                                      <p:cBhvr>
                                        <p:cTn id="65" dur="500"/>
                                        <p:tgtEl>
                                          <p:spTgt spid="9"/>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8" fill="hold" grpId="0" nodeType="clickEffect">
                                  <p:stCondLst>
                                    <p:cond delay="0"/>
                                  </p:stCondLst>
                                  <p:childTnLst>
                                    <p:set>
                                      <p:cBhvr>
                                        <p:cTn id="69" dur="1" fill="hold">
                                          <p:stCondLst>
                                            <p:cond delay="0"/>
                                          </p:stCondLst>
                                        </p:cTn>
                                        <p:tgtEl>
                                          <p:spTgt spid="16395"/>
                                        </p:tgtEl>
                                        <p:attrNameLst>
                                          <p:attrName>style.visibility</p:attrName>
                                        </p:attrNameLst>
                                      </p:cBhvr>
                                      <p:to>
                                        <p:strVal val="visible"/>
                                      </p:to>
                                    </p:set>
                                    <p:animEffect transition="in" filter="wipe(left)">
                                      <p:cBhvr>
                                        <p:cTn id="70" dur="500"/>
                                        <p:tgtEl>
                                          <p:spTgt spid="16395"/>
                                        </p:tgtEl>
                                      </p:cBhvr>
                                    </p:animEffect>
                                  </p:childTnLst>
                                </p:cTn>
                              </p:par>
                            </p:childTnLst>
                          </p:cTn>
                        </p:par>
                        <p:par>
                          <p:cTn id="71" fill="hold">
                            <p:stCondLst>
                              <p:cond delay="500"/>
                            </p:stCondLst>
                            <p:childTnLst>
                              <p:par>
                                <p:cTn id="72" presetID="10" presetClass="entr" presetSubtype="0" fill="hold" nodeType="afterEffect">
                                  <p:stCondLst>
                                    <p:cond delay="0"/>
                                  </p:stCondLst>
                                  <p:childTnLst>
                                    <p:set>
                                      <p:cBhvr>
                                        <p:cTn id="73" dur="1" fill="hold">
                                          <p:stCondLst>
                                            <p:cond delay="0"/>
                                          </p:stCondLst>
                                        </p:cTn>
                                        <p:tgtEl>
                                          <p:spTgt spid="11"/>
                                        </p:tgtEl>
                                        <p:attrNameLst>
                                          <p:attrName>style.visibility</p:attrName>
                                        </p:attrNameLst>
                                      </p:cBhvr>
                                      <p:to>
                                        <p:strVal val="visible"/>
                                      </p:to>
                                    </p:set>
                                    <p:animEffect transition="in" filter="fade">
                                      <p:cBhvr>
                                        <p:cTn id="74" dur="500"/>
                                        <p:tgtEl>
                                          <p:spTgt spid="11"/>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8" fill="hold" grpId="0" nodeType="clickEffect">
                                  <p:stCondLst>
                                    <p:cond delay="0"/>
                                  </p:stCondLst>
                                  <p:childTnLst>
                                    <p:set>
                                      <p:cBhvr>
                                        <p:cTn id="78" dur="1" fill="hold">
                                          <p:stCondLst>
                                            <p:cond delay="0"/>
                                          </p:stCondLst>
                                        </p:cTn>
                                        <p:tgtEl>
                                          <p:spTgt spid="31"/>
                                        </p:tgtEl>
                                        <p:attrNameLst>
                                          <p:attrName>style.visibility</p:attrName>
                                        </p:attrNameLst>
                                      </p:cBhvr>
                                      <p:to>
                                        <p:strVal val="visible"/>
                                      </p:to>
                                    </p:set>
                                    <p:animEffect transition="in" filter="wipe(left)">
                                      <p:cBhvr>
                                        <p:cTn id="79" dur="500"/>
                                        <p:tgtEl>
                                          <p:spTgt spid="31"/>
                                        </p:tgtEl>
                                      </p:cBhvr>
                                    </p:animEffect>
                                  </p:childTnLst>
                                </p:cTn>
                              </p:par>
                            </p:childTnLst>
                          </p:cTn>
                        </p:par>
                      </p:childTnLst>
                    </p:cTn>
                  </p:par>
                  <p:par>
                    <p:cTn id="80" fill="hold">
                      <p:stCondLst>
                        <p:cond delay="indefinite"/>
                      </p:stCondLst>
                      <p:childTnLst>
                        <p:par>
                          <p:cTn id="81" fill="hold">
                            <p:stCondLst>
                              <p:cond delay="0"/>
                            </p:stCondLst>
                            <p:childTnLst>
                              <p:par>
                                <p:cTn id="82" presetID="22" presetClass="entr" presetSubtype="8" fill="hold" grpId="0" nodeType="clickEffect">
                                  <p:stCondLst>
                                    <p:cond delay="0"/>
                                  </p:stCondLst>
                                  <p:childTnLst>
                                    <p:set>
                                      <p:cBhvr>
                                        <p:cTn id="83" dur="1" fill="hold">
                                          <p:stCondLst>
                                            <p:cond delay="0"/>
                                          </p:stCondLst>
                                        </p:cTn>
                                        <p:tgtEl>
                                          <p:spTgt spid="39"/>
                                        </p:tgtEl>
                                        <p:attrNameLst>
                                          <p:attrName>style.visibility</p:attrName>
                                        </p:attrNameLst>
                                      </p:cBhvr>
                                      <p:to>
                                        <p:strVal val="visible"/>
                                      </p:to>
                                    </p:set>
                                    <p:animEffect transition="in" filter="wipe(left)">
                                      <p:cBhvr>
                                        <p:cTn id="84" dur="500"/>
                                        <p:tgtEl>
                                          <p:spTgt spid="39"/>
                                        </p:tgtEl>
                                      </p:cBhvr>
                                    </p:animEffect>
                                  </p:childTnLst>
                                </p:cTn>
                              </p:par>
                            </p:childTnLst>
                          </p:cTn>
                        </p:par>
                      </p:childTnLst>
                    </p:cTn>
                  </p:par>
                  <p:par>
                    <p:cTn id="85" fill="hold">
                      <p:stCondLst>
                        <p:cond delay="indefinite"/>
                      </p:stCondLst>
                      <p:childTnLst>
                        <p:par>
                          <p:cTn id="86" fill="hold">
                            <p:stCondLst>
                              <p:cond delay="0"/>
                            </p:stCondLst>
                            <p:childTnLst>
                              <p:par>
                                <p:cTn id="87" presetID="22" presetClass="entr" presetSubtype="8" fill="hold" grpId="0" nodeType="clickEffect">
                                  <p:stCondLst>
                                    <p:cond delay="0"/>
                                  </p:stCondLst>
                                  <p:childTnLst>
                                    <p:set>
                                      <p:cBhvr>
                                        <p:cTn id="88" dur="1" fill="hold">
                                          <p:stCondLst>
                                            <p:cond delay="0"/>
                                          </p:stCondLst>
                                        </p:cTn>
                                        <p:tgtEl>
                                          <p:spTgt spid="37"/>
                                        </p:tgtEl>
                                        <p:attrNameLst>
                                          <p:attrName>style.visibility</p:attrName>
                                        </p:attrNameLst>
                                      </p:cBhvr>
                                      <p:to>
                                        <p:strVal val="visible"/>
                                      </p:to>
                                    </p:set>
                                    <p:animEffect transition="in" filter="wipe(left)">
                                      <p:cBhvr>
                                        <p:cTn id="89" dur="500"/>
                                        <p:tgtEl>
                                          <p:spTgt spid="37"/>
                                        </p:tgtEl>
                                      </p:cBhvr>
                                    </p:animEffect>
                                  </p:childTnLst>
                                </p:cTn>
                              </p:par>
                            </p:childTnLst>
                          </p:cTn>
                        </p:par>
                      </p:childTnLst>
                    </p:cTn>
                  </p:par>
                  <p:par>
                    <p:cTn id="90" fill="hold">
                      <p:stCondLst>
                        <p:cond delay="indefinite"/>
                      </p:stCondLst>
                      <p:childTnLst>
                        <p:par>
                          <p:cTn id="91" fill="hold">
                            <p:stCondLst>
                              <p:cond delay="0"/>
                            </p:stCondLst>
                            <p:childTnLst>
                              <p:par>
                                <p:cTn id="92" presetID="10" presetClass="exit" presetSubtype="0" fill="hold" grpId="1" nodeType="clickEffect">
                                  <p:stCondLst>
                                    <p:cond delay="0"/>
                                  </p:stCondLst>
                                  <p:childTnLst>
                                    <p:animEffect transition="out" filter="fade">
                                      <p:cBhvr>
                                        <p:cTn id="93" dur="500"/>
                                        <p:tgtEl>
                                          <p:spTgt spid="37"/>
                                        </p:tgtEl>
                                      </p:cBhvr>
                                    </p:animEffect>
                                    <p:set>
                                      <p:cBhvr>
                                        <p:cTn id="94" dur="1" fill="hold">
                                          <p:stCondLst>
                                            <p:cond delay="499"/>
                                          </p:stCondLst>
                                        </p:cTn>
                                        <p:tgtEl>
                                          <p:spTgt spid="37"/>
                                        </p:tgtEl>
                                        <p:attrNameLst>
                                          <p:attrName>style.visibility</p:attrName>
                                        </p:attrNameLst>
                                      </p:cBhvr>
                                      <p:to>
                                        <p:strVal val="hidden"/>
                                      </p:to>
                                    </p:set>
                                  </p:childTnLst>
                                </p:cTn>
                              </p:par>
                              <p:par>
                                <p:cTn id="95" presetID="10" presetClass="exit" presetSubtype="0" fill="hold" grpId="1" nodeType="withEffect">
                                  <p:stCondLst>
                                    <p:cond delay="0"/>
                                  </p:stCondLst>
                                  <p:childTnLst>
                                    <p:animEffect transition="out" filter="fade">
                                      <p:cBhvr>
                                        <p:cTn id="96" dur="500"/>
                                        <p:tgtEl>
                                          <p:spTgt spid="39"/>
                                        </p:tgtEl>
                                      </p:cBhvr>
                                    </p:animEffect>
                                    <p:set>
                                      <p:cBhvr>
                                        <p:cTn id="97" dur="1" fill="hold">
                                          <p:stCondLst>
                                            <p:cond delay="499"/>
                                          </p:stCondLst>
                                        </p:cTn>
                                        <p:tgtEl>
                                          <p:spTgt spid="39"/>
                                        </p:tgtEl>
                                        <p:attrNameLst>
                                          <p:attrName>style.visibility</p:attrName>
                                        </p:attrNameLst>
                                      </p:cBhvr>
                                      <p:to>
                                        <p:strVal val="hidden"/>
                                      </p:to>
                                    </p:set>
                                  </p:childTnLst>
                                </p:cTn>
                              </p:par>
                              <p:par>
                                <p:cTn id="98" presetID="22" presetClass="entr" presetSubtype="8" fill="hold" grpId="0" nodeType="withEffect">
                                  <p:stCondLst>
                                    <p:cond delay="0"/>
                                  </p:stCondLst>
                                  <p:childTnLst>
                                    <p:set>
                                      <p:cBhvr>
                                        <p:cTn id="99" dur="1" fill="hold">
                                          <p:stCondLst>
                                            <p:cond delay="0"/>
                                          </p:stCondLst>
                                        </p:cTn>
                                        <p:tgtEl>
                                          <p:spTgt spid="29"/>
                                        </p:tgtEl>
                                        <p:attrNameLst>
                                          <p:attrName>style.visibility</p:attrName>
                                        </p:attrNameLst>
                                      </p:cBhvr>
                                      <p:to>
                                        <p:strVal val="visible"/>
                                      </p:to>
                                    </p:set>
                                    <p:animEffect transition="in" filter="wipe(left)">
                                      <p:cBhvr>
                                        <p:cTn id="100" dur="500"/>
                                        <p:tgtEl>
                                          <p:spTgt spid="29"/>
                                        </p:tgtEl>
                                      </p:cBhvr>
                                    </p:animEffect>
                                  </p:childTnLst>
                                </p:cTn>
                              </p:par>
                            </p:childTnLst>
                          </p:cTn>
                        </p:par>
                        <p:par>
                          <p:cTn id="101" fill="hold">
                            <p:stCondLst>
                              <p:cond delay="500"/>
                            </p:stCondLst>
                            <p:childTnLst>
                              <p:par>
                                <p:cTn id="102" presetID="22" presetClass="entr" presetSubtype="8" fill="hold" grpId="0" nodeType="afterEffect">
                                  <p:stCondLst>
                                    <p:cond delay="0"/>
                                  </p:stCondLst>
                                  <p:childTnLst>
                                    <p:set>
                                      <p:cBhvr>
                                        <p:cTn id="103" dur="1" fill="hold">
                                          <p:stCondLst>
                                            <p:cond delay="0"/>
                                          </p:stCondLst>
                                        </p:cTn>
                                        <p:tgtEl>
                                          <p:spTgt spid="30"/>
                                        </p:tgtEl>
                                        <p:attrNameLst>
                                          <p:attrName>style.visibility</p:attrName>
                                        </p:attrNameLst>
                                      </p:cBhvr>
                                      <p:to>
                                        <p:strVal val="visible"/>
                                      </p:to>
                                    </p:set>
                                    <p:animEffect transition="in" filter="wipe(left)">
                                      <p:cBhvr>
                                        <p:cTn id="104" dur="500"/>
                                        <p:tgtEl>
                                          <p:spTgt spid="30"/>
                                        </p:tgtEl>
                                      </p:cBhvr>
                                    </p:animEffect>
                                  </p:childTnLst>
                                </p:cTn>
                              </p:par>
                            </p:childTnLst>
                          </p:cTn>
                        </p:par>
                      </p:childTnLst>
                    </p:cTn>
                  </p:par>
                  <p:par>
                    <p:cTn id="105" fill="hold">
                      <p:stCondLst>
                        <p:cond delay="indefinite"/>
                      </p:stCondLst>
                      <p:childTnLst>
                        <p:par>
                          <p:cTn id="106" fill="hold">
                            <p:stCondLst>
                              <p:cond delay="0"/>
                            </p:stCondLst>
                            <p:childTnLst>
                              <p:par>
                                <p:cTn id="107" presetID="10" presetClass="entr" presetSubtype="0" fill="hold" nodeType="clickEffect">
                                  <p:stCondLst>
                                    <p:cond delay="0"/>
                                  </p:stCondLst>
                                  <p:childTnLst>
                                    <p:set>
                                      <p:cBhvr>
                                        <p:cTn id="108" dur="1" fill="hold">
                                          <p:stCondLst>
                                            <p:cond delay="0"/>
                                          </p:stCondLst>
                                        </p:cTn>
                                        <p:tgtEl>
                                          <p:spTgt spid="3"/>
                                        </p:tgtEl>
                                        <p:attrNameLst>
                                          <p:attrName>style.visibility</p:attrName>
                                        </p:attrNameLst>
                                      </p:cBhvr>
                                      <p:to>
                                        <p:strVal val="visible"/>
                                      </p:to>
                                    </p:set>
                                    <p:animEffect transition="in" filter="fade">
                                      <p:cBhvr>
                                        <p:cTn id="109" dur="500"/>
                                        <p:tgtEl>
                                          <p:spTgt spid="3"/>
                                        </p:tgtEl>
                                      </p:cBhvr>
                                    </p:animEffect>
                                  </p:childTnLst>
                                </p:cTn>
                              </p:par>
                            </p:childTnLst>
                          </p:cTn>
                        </p:par>
                      </p:childTnLst>
                    </p:cTn>
                  </p:par>
                  <p:par>
                    <p:cTn id="110" fill="hold">
                      <p:stCondLst>
                        <p:cond delay="indefinite"/>
                      </p:stCondLst>
                      <p:childTnLst>
                        <p:par>
                          <p:cTn id="111" fill="hold">
                            <p:stCondLst>
                              <p:cond delay="0"/>
                            </p:stCondLst>
                            <p:childTnLst>
                              <p:par>
                                <p:cTn id="112" presetID="10" presetClass="entr" presetSubtype="0" fill="hold" nodeType="clickEffect">
                                  <p:stCondLst>
                                    <p:cond delay="0"/>
                                  </p:stCondLst>
                                  <p:childTnLst>
                                    <p:set>
                                      <p:cBhvr>
                                        <p:cTn id="113" dur="1" fill="hold">
                                          <p:stCondLst>
                                            <p:cond delay="0"/>
                                          </p:stCondLst>
                                        </p:cTn>
                                        <p:tgtEl>
                                          <p:spTgt spid="20"/>
                                        </p:tgtEl>
                                        <p:attrNameLst>
                                          <p:attrName>style.visibility</p:attrName>
                                        </p:attrNameLst>
                                      </p:cBhvr>
                                      <p:to>
                                        <p:strVal val="visible"/>
                                      </p:to>
                                    </p:set>
                                    <p:animEffect transition="in" filter="fade">
                                      <p:cBhvr>
                                        <p:cTn id="114" dur="500"/>
                                        <p:tgtEl>
                                          <p:spTgt spid="20"/>
                                        </p:tgtEl>
                                      </p:cBhvr>
                                    </p:animEffect>
                                  </p:childTnLst>
                                </p:cTn>
                              </p:par>
                            </p:childTnLst>
                          </p:cTn>
                        </p:par>
                      </p:childTnLst>
                    </p:cTn>
                  </p:par>
                  <p:par>
                    <p:cTn id="115" fill="hold">
                      <p:stCondLst>
                        <p:cond delay="indefinite"/>
                      </p:stCondLst>
                      <p:childTnLst>
                        <p:par>
                          <p:cTn id="116" fill="hold">
                            <p:stCondLst>
                              <p:cond delay="0"/>
                            </p:stCondLst>
                            <p:childTnLst>
                              <p:par>
                                <p:cTn id="117" presetID="10" presetClass="entr" presetSubtype="0" fill="hold" nodeType="clickEffect">
                                  <p:stCondLst>
                                    <p:cond delay="0"/>
                                  </p:stCondLst>
                                  <p:childTnLst>
                                    <p:set>
                                      <p:cBhvr>
                                        <p:cTn id="118" dur="1" fill="hold">
                                          <p:stCondLst>
                                            <p:cond delay="0"/>
                                          </p:stCondLst>
                                        </p:cTn>
                                        <p:tgtEl>
                                          <p:spTgt spid="16421"/>
                                        </p:tgtEl>
                                        <p:attrNameLst>
                                          <p:attrName>style.visibility</p:attrName>
                                        </p:attrNameLst>
                                      </p:cBhvr>
                                      <p:to>
                                        <p:strVal val="visible"/>
                                      </p:to>
                                    </p:set>
                                    <p:animEffect transition="in" filter="fade">
                                      <p:cBhvr>
                                        <p:cTn id="119" dur="500"/>
                                        <p:tgtEl>
                                          <p:spTgt spid="16421"/>
                                        </p:tgtEl>
                                      </p:cBhvr>
                                    </p:animEffect>
                                  </p:childTnLst>
                                </p:cTn>
                              </p:par>
                            </p:childTnLst>
                          </p:cTn>
                        </p:par>
                      </p:childTnLst>
                    </p:cTn>
                  </p:par>
                  <p:par>
                    <p:cTn id="120" fill="hold">
                      <p:stCondLst>
                        <p:cond delay="indefinite"/>
                      </p:stCondLst>
                      <p:childTnLst>
                        <p:par>
                          <p:cTn id="121" fill="hold">
                            <p:stCondLst>
                              <p:cond delay="0"/>
                            </p:stCondLst>
                            <p:childTnLst>
                              <p:par>
                                <p:cTn id="122" presetID="10" presetClass="entr" presetSubtype="0" fill="hold" nodeType="clickEffect">
                                  <p:stCondLst>
                                    <p:cond delay="0"/>
                                  </p:stCondLst>
                                  <p:childTnLst>
                                    <p:set>
                                      <p:cBhvr>
                                        <p:cTn id="123" dur="1" fill="hold">
                                          <p:stCondLst>
                                            <p:cond delay="0"/>
                                          </p:stCondLst>
                                        </p:cTn>
                                        <p:tgtEl>
                                          <p:spTgt spid="17"/>
                                        </p:tgtEl>
                                        <p:attrNameLst>
                                          <p:attrName>style.visibility</p:attrName>
                                        </p:attrNameLst>
                                      </p:cBhvr>
                                      <p:to>
                                        <p:strVal val="visible"/>
                                      </p:to>
                                    </p:set>
                                    <p:animEffect transition="in" filter="fade">
                                      <p:cBhvr>
                                        <p:cTn id="124" dur="500"/>
                                        <p:tgtEl>
                                          <p:spTgt spid="17"/>
                                        </p:tgtEl>
                                      </p:cBhvr>
                                    </p:animEffect>
                                  </p:childTnLst>
                                </p:cTn>
                              </p:par>
                            </p:childTnLst>
                          </p:cTn>
                        </p:par>
                      </p:childTnLst>
                    </p:cTn>
                  </p:par>
                  <p:par>
                    <p:cTn id="125" fill="hold">
                      <p:stCondLst>
                        <p:cond delay="indefinite"/>
                      </p:stCondLst>
                      <p:childTnLst>
                        <p:par>
                          <p:cTn id="126" fill="hold">
                            <p:stCondLst>
                              <p:cond delay="0"/>
                            </p:stCondLst>
                            <p:childTnLst>
                              <p:par>
                                <p:cTn id="127" presetID="10" presetClass="entr" presetSubtype="0" fill="hold" nodeType="clickEffect">
                                  <p:stCondLst>
                                    <p:cond delay="0"/>
                                  </p:stCondLst>
                                  <p:childTnLst>
                                    <p:set>
                                      <p:cBhvr>
                                        <p:cTn id="128" dur="1" fill="hold">
                                          <p:stCondLst>
                                            <p:cond delay="0"/>
                                          </p:stCondLst>
                                        </p:cTn>
                                        <p:tgtEl>
                                          <p:spTgt spid="23"/>
                                        </p:tgtEl>
                                        <p:attrNameLst>
                                          <p:attrName>style.visibility</p:attrName>
                                        </p:attrNameLst>
                                      </p:cBhvr>
                                      <p:to>
                                        <p:strVal val="visible"/>
                                      </p:to>
                                    </p:set>
                                    <p:animEffect transition="in" filter="fade">
                                      <p:cBhvr>
                                        <p:cTn id="129" dur="500"/>
                                        <p:tgtEl>
                                          <p:spTgt spid="23"/>
                                        </p:tgtEl>
                                      </p:cBhvr>
                                    </p:animEffect>
                                  </p:childTnLst>
                                </p:cTn>
                              </p:par>
                            </p:childTnLst>
                          </p:cTn>
                        </p:par>
                      </p:childTnLst>
                    </p:cTn>
                  </p:par>
                  <p:par>
                    <p:cTn id="130" fill="hold">
                      <p:stCondLst>
                        <p:cond delay="indefinite"/>
                      </p:stCondLst>
                      <p:childTnLst>
                        <p:par>
                          <p:cTn id="131" fill="hold">
                            <p:stCondLst>
                              <p:cond delay="0"/>
                            </p:stCondLst>
                            <p:childTnLst>
                              <p:par>
                                <p:cTn id="132" presetID="10" presetClass="entr" presetSubtype="0" fill="hold" nodeType="clickEffect">
                                  <p:stCondLst>
                                    <p:cond delay="0"/>
                                  </p:stCondLst>
                                  <p:childTnLst>
                                    <p:set>
                                      <p:cBhvr>
                                        <p:cTn id="133" dur="1" fill="hold">
                                          <p:stCondLst>
                                            <p:cond delay="0"/>
                                          </p:stCondLst>
                                        </p:cTn>
                                        <p:tgtEl>
                                          <p:spTgt spid="25"/>
                                        </p:tgtEl>
                                        <p:attrNameLst>
                                          <p:attrName>style.visibility</p:attrName>
                                        </p:attrNameLst>
                                      </p:cBhvr>
                                      <p:to>
                                        <p:strVal val="visible"/>
                                      </p:to>
                                    </p:set>
                                    <p:animEffect transition="in" filter="fade">
                                      <p:cBhvr>
                                        <p:cTn id="134" dur="500"/>
                                        <p:tgtEl>
                                          <p:spTgt spid="25"/>
                                        </p:tgtEl>
                                      </p:cBhvr>
                                    </p:animEffect>
                                  </p:childTnLst>
                                </p:cTn>
                              </p:par>
                            </p:childTnLst>
                          </p:cTn>
                        </p:par>
                      </p:childTnLst>
                    </p:cTn>
                  </p:par>
                  <p:par>
                    <p:cTn id="135" fill="hold">
                      <p:stCondLst>
                        <p:cond delay="indefinite"/>
                      </p:stCondLst>
                      <p:childTnLst>
                        <p:par>
                          <p:cTn id="136" fill="hold">
                            <p:stCondLst>
                              <p:cond delay="0"/>
                            </p:stCondLst>
                            <p:childTnLst>
                              <p:par>
                                <p:cTn id="137" presetID="10" presetClass="entr" presetSubtype="0" fill="hold" nodeType="clickEffect">
                                  <p:stCondLst>
                                    <p:cond delay="0"/>
                                  </p:stCondLst>
                                  <p:childTnLst>
                                    <p:set>
                                      <p:cBhvr>
                                        <p:cTn id="138" dur="1" fill="hold">
                                          <p:stCondLst>
                                            <p:cond delay="0"/>
                                          </p:stCondLst>
                                        </p:cTn>
                                        <p:tgtEl>
                                          <p:spTgt spid="21"/>
                                        </p:tgtEl>
                                        <p:attrNameLst>
                                          <p:attrName>style.visibility</p:attrName>
                                        </p:attrNameLst>
                                      </p:cBhvr>
                                      <p:to>
                                        <p:strVal val="visible"/>
                                      </p:to>
                                    </p:set>
                                    <p:animEffect transition="in" filter="fade">
                                      <p:cBhvr>
                                        <p:cTn id="13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93" grpId="0" animBg="1"/>
      <p:bldP spid="16394" grpId="0" animBg="1"/>
      <p:bldP spid="16395" grpId="0" animBg="1"/>
      <p:bldP spid="16" grpId="0" animBg="1"/>
      <p:bldP spid="29" grpId="0"/>
      <p:bldP spid="30" grpId="0" animBg="1"/>
      <p:bldP spid="16413" grpId="0" animBg="1"/>
      <p:bldP spid="36" grpId="0" animBg="1"/>
      <p:bldP spid="2" grpId="0" animBg="1"/>
      <p:bldP spid="6" grpId="0" animBg="1"/>
      <p:bldP spid="31" grpId="0" animBg="1"/>
      <p:bldP spid="37" grpId="0"/>
      <p:bldP spid="37" grpId="1"/>
      <p:bldP spid="39" grpId="0"/>
      <p:bldP spid="39" grpId="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2B2D8A-E54C-46B4-B05C-E9ED60B1D4F2}"/>
              </a:ext>
            </a:extLst>
          </p:cNvPr>
          <p:cNvSpPr>
            <a:spLocks noGrp="1"/>
          </p:cNvSpPr>
          <p:nvPr>
            <p:ph type="title"/>
          </p:nvPr>
        </p:nvSpPr>
        <p:spPr>
          <a:xfrm>
            <a:off x="354067" y="0"/>
            <a:ext cx="11312949" cy="1325563"/>
          </a:xfrm>
        </p:spPr>
        <p:txBody>
          <a:bodyPr/>
          <a:lstStyle/>
          <a:p>
            <a:r>
              <a:rPr lang="en-US" sz="4000" dirty="0">
                <a:solidFill>
                  <a:srgbClr val="FFFF00"/>
                </a:solidFill>
              </a:rPr>
              <a:t>Serial CAC Scans Showing the</a:t>
            </a:r>
            <a:br>
              <a:rPr lang="en-US" sz="4000" dirty="0">
                <a:solidFill>
                  <a:srgbClr val="FFFF00"/>
                </a:solidFill>
              </a:rPr>
            </a:br>
            <a:r>
              <a:rPr lang="en-US" sz="4000" dirty="0">
                <a:solidFill>
                  <a:srgbClr val="FFFF00"/>
                </a:solidFill>
              </a:rPr>
              <a:t>Natural History of Calcified Plaque</a:t>
            </a:r>
          </a:p>
        </p:txBody>
      </p:sp>
      <p:sp>
        <p:nvSpPr>
          <p:cNvPr id="4" name="TextBox 3">
            <a:extLst>
              <a:ext uri="{FF2B5EF4-FFF2-40B4-BE49-F238E27FC236}">
                <a16:creationId xmlns:a16="http://schemas.microsoft.com/office/drawing/2014/main" id="{D0AE58E0-3169-467A-BCA8-741F78B36CA5}"/>
              </a:ext>
            </a:extLst>
          </p:cNvPr>
          <p:cNvSpPr txBox="1"/>
          <p:nvPr/>
        </p:nvSpPr>
        <p:spPr>
          <a:xfrm>
            <a:off x="5462955" y="5497259"/>
            <a:ext cx="109517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rial"/>
                <a:ea typeface="+mn-ea"/>
                <a:cs typeface="+mn-cs"/>
              </a:rPr>
              <a:t>2018</a:t>
            </a:r>
          </a:p>
        </p:txBody>
      </p:sp>
      <p:sp>
        <p:nvSpPr>
          <p:cNvPr id="15" name="TextBox 14">
            <a:extLst>
              <a:ext uri="{FF2B5EF4-FFF2-40B4-BE49-F238E27FC236}">
                <a16:creationId xmlns:a16="http://schemas.microsoft.com/office/drawing/2014/main" id="{A1787C80-B59F-4666-824F-31BD60760F63}"/>
              </a:ext>
            </a:extLst>
          </p:cNvPr>
          <p:cNvSpPr txBox="1"/>
          <p:nvPr/>
        </p:nvSpPr>
        <p:spPr>
          <a:xfrm>
            <a:off x="9213063" y="5476277"/>
            <a:ext cx="109517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rial"/>
                <a:ea typeface="+mn-ea"/>
                <a:cs typeface="+mn-cs"/>
              </a:rPr>
              <a:t>2016</a:t>
            </a:r>
          </a:p>
        </p:txBody>
      </p:sp>
      <p:pic>
        <p:nvPicPr>
          <p:cNvPr id="20" name="Picture 19">
            <a:extLst>
              <a:ext uri="{FF2B5EF4-FFF2-40B4-BE49-F238E27FC236}">
                <a16:creationId xmlns:a16="http://schemas.microsoft.com/office/drawing/2014/main" id="{06C90275-F616-4499-B2DE-204DBD68655C}"/>
              </a:ext>
            </a:extLst>
          </p:cNvPr>
          <p:cNvPicPr>
            <a:picLocks noChangeAspect="1"/>
          </p:cNvPicPr>
          <p:nvPr/>
        </p:nvPicPr>
        <p:blipFill>
          <a:blip r:embed="rId3"/>
          <a:stretch>
            <a:fillRect/>
          </a:stretch>
        </p:blipFill>
        <p:spPr>
          <a:xfrm>
            <a:off x="4222348" y="1704987"/>
            <a:ext cx="3747303" cy="3387972"/>
          </a:xfrm>
          <a:prstGeom prst="rect">
            <a:avLst/>
          </a:prstGeom>
        </p:spPr>
      </p:pic>
      <p:pic>
        <p:nvPicPr>
          <p:cNvPr id="22" name="Picture 21">
            <a:extLst>
              <a:ext uri="{FF2B5EF4-FFF2-40B4-BE49-F238E27FC236}">
                <a16:creationId xmlns:a16="http://schemas.microsoft.com/office/drawing/2014/main" id="{88D640C8-0F81-4D5D-A4C1-E27E71D269AE}"/>
              </a:ext>
            </a:extLst>
          </p:cNvPr>
          <p:cNvPicPr>
            <a:picLocks noChangeAspect="1"/>
          </p:cNvPicPr>
          <p:nvPr/>
        </p:nvPicPr>
        <p:blipFill rotWithShape="1">
          <a:blip r:embed="rId4"/>
          <a:srcRect b="11002"/>
          <a:stretch/>
        </p:blipFill>
        <p:spPr>
          <a:xfrm>
            <a:off x="8257285" y="1696441"/>
            <a:ext cx="3690931" cy="3387972"/>
          </a:xfrm>
          <a:prstGeom prst="rect">
            <a:avLst/>
          </a:prstGeom>
        </p:spPr>
      </p:pic>
      <p:sp>
        <p:nvSpPr>
          <p:cNvPr id="23" name="Oval 22">
            <a:extLst>
              <a:ext uri="{FF2B5EF4-FFF2-40B4-BE49-F238E27FC236}">
                <a16:creationId xmlns:a16="http://schemas.microsoft.com/office/drawing/2014/main" id="{8D480F8B-A243-4B28-81D4-97560DAC7DA0}"/>
              </a:ext>
            </a:extLst>
          </p:cNvPr>
          <p:cNvSpPr/>
          <p:nvPr/>
        </p:nvSpPr>
        <p:spPr>
          <a:xfrm>
            <a:off x="11067634" y="2769194"/>
            <a:ext cx="315004" cy="317652"/>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cxnSp>
        <p:nvCxnSpPr>
          <p:cNvPr id="25" name="Straight Arrow Connector 24">
            <a:extLst>
              <a:ext uri="{FF2B5EF4-FFF2-40B4-BE49-F238E27FC236}">
                <a16:creationId xmlns:a16="http://schemas.microsoft.com/office/drawing/2014/main" id="{DA44502F-968C-43F6-B464-9A646DC9D742}"/>
              </a:ext>
            </a:extLst>
          </p:cNvPr>
          <p:cNvCxnSpPr>
            <a:cxnSpLocks/>
          </p:cNvCxnSpPr>
          <p:nvPr/>
        </p:nvCxnSpPr>
        <p:spPr>
          <a:xfrm flipH="1">
            <a:off x="7494662" y="2970750"/>
            <a:ext cx="3572972" cy="0"/>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E2AAF85A-CE2C-14FB-684B-91E1460D028E}"/>
              </a:ext>
            </a:extLst>
          </p:cNvPr>
          <p:cNvPicPr>
            <a:picLocks noChangeAspect="1"/>
          </p:cNvPicPr>
          <p:nvPr/>
        </p:nvPicPr>
        <p:blipFill>
          <a:blip r:embed="rId5"/>
          <a:stretch>
            <a:fillRect/>
          </a:stretch>
        </p:blipFill>
        <p:spPr>
          <a:xfrm>
            <a:off x="435836" y="1699641"/>
            <a:ext cx="3540146" cy="3393319"/>
          </a:xfrm>
          <a:prstGeom prst="rect">
            <a:avLst/>
          </a:prstGeom>
        </p:spPr>
      </p:pic>
      <p:sp>
        <p:nvSpPr>
          <p:cNvPr id="18" name="TextBox 17">
            <a:extLst>
              <a:ext uri="{FF2B5EF4-FFF2-40B4-BE49-F238E27FC236}">
                <a16:creationId xmlns:a16="http://schemas.microsoft.com/office/drawing/2014/main" id="{CD1E1C56-E13E-B3A4-70E3-EECA3E0A3488}"/>
              </a:ext>
            </a:extLst>
          </p:cNvPr>
          <p:cNvSpPr txBox="1"/>
          <p:nvPr/>
        </p:nvSpPr>
        <p:spPr>
          <a:xfrm>
            <a:off x="1456898" y="5497259"/>
            <a:ext cx="109517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rial"/>
                <a:ea typeface="+mn-ea"/>
                <a:cs typeface="+mn-cs"/>
              </a:rPr>
              <a:t>2022</a:t>
            </a:r>
          </a:p>
        </p:txBody>
      </p:sp>
      <p:sp>
        <p:nvSpPr>
          <p:cNvPr id="19" name="Oval 18">
            <a:extLst>
              <a:ext uri="{FF2B5EF4-FFF2-40B4-BE49-F238E27FC236}">
                <a16:creationId xmlns:a16="http://schemas.microsoft.com/office/drawing/2014/main" id="{D0489499-10A1-70C1-EC5A-ECF1AAD6B361}"/>
              </a:ext>
            </a:extLst>
          </p:cNvPr>
          <p:cNvSpPr/>
          <p:nvPr/>
        </p:nvSpPr>
        <p:spPr>
          <a:xfrm>
            <a:off x="7118043" y="2853226"/>
            <a:ext cx="315004" cy="317652"/>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1" name="Oval 20">
            <a:extLst>
              <a:ext uri="{FF2B5EF4-FFF2-40B4-BE49-F238E27FC236}">
                <a16:creationId xmlns:a16="http://schemas.microsoft.com/office/drawing/2014/main" id="{BD0D4328-AEE4-AF74-9938-A26518A7DA41}"/>
              </a:ext>
            </a:extLst>
          </p:cNvPr>
          <p:cNvSpPr/>
          <p:nvPr/>
        </p:nvSpPr>
        <p:spPr>
          <a:xfrm>
            <a:off x="3091550" y="2687323"/>
            <a:ext cx="315004" cy="317652"/>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cxnSp>
        <p:nvCxnSpPr>
          <p:cNvPr id="3" name="Straight Arrow Connector 2">
            <a:extLst>
              <a:ext uri="{FF2B5EF4-FFF2-40B4-BE49-F238E27FC236}">
                <a16:creationId xmlns:a16="http://schemas.microsoft.com/office/drawing/2014/main" id="{043E3EC4-4C1E-E0F1-F98A-7F025ACB1757}"/>
              </a:ext>
            </a:extLst>
          </p:cNvPr>
          <p:cNvCxnSpPr>
            <a:cxnSpLocks/>
          </p:cNvCxnSpPr>
          <p:nvPr/>
        </p:nvCxnSpPr>
        <p:spPr>
          <a:xfrm flipH="1" flipV="1">
            <a:off x="3474688" y="2853869"/>
            <a:ext cx="3542485" cy="151106"/>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36105EB2-752A-EB3E-75CB-4FAAB31D4FE0}"/>
              </a:ext>
            </a:extLst>
          </p:cNvPr>
          <p:cNvCxnSpPr>
            <a:cxnSpLocks/>
          </p:cNvCxnSpPr>
          <p:nvPr/>
        </p:nvCxnSpPr>
        <p:spPr>
          <a:xfrm flipH="1">
            <a:off x="7748693" y="3291840"/>
            <a:ext cx="3633945" cy="54187"/>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82D8CE4C-83D1-94B3-02C6-AFC9A14D4598}"/>
              </a:ext>
            </a:extLst>
          </p:cNvPr>
          <p:cNvCxnSpPr>
            <a:cxnSpLocks/>
          </p:cNvCxnSpPr>
          <p:nvPr/>
        </p:nvCxnSpPr>
        <p:spPr>
          <a:xfrm flipH="1" flipV="1">
            <a:off x="3792920" y="3234218"/>
            <a:ext cx="3640127" cy="111716"/>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3208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right)">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6"/>
                                        </p:tgtEl>
                                      </p:cBhvr>
                                    </p:animEffect>
                                    <p:set>
                                      <p:cBhvr>
                                        <p:cTn id="17" dur="1" fill="hold">
                                          <p:stCondLst>
                                            <p:cond delay="499"/>
                                          </p:stCondLst>
                                        </p:cTn>
                                        <p:tgtEl>
                                          <p:spTgt spid="6"/>
                                        </p:tgtEl>
                                        <p:attrNameLst>
                                          <p:attrName>style.visibility</p:attrName>
                                        </p:attrNameLst>
                                      </p:cBhvr>
                                      <p:to>
                                        <p:strVal val="hidden"/>
                                      </p:to>
                                    </p:set>
                                  </p:childTnLst>
                                </p:cTn>
                              </p:par>
                              <p:par>
                                <p:cTn id="18" presetID="10" presetClass="exit" presetSubtype="0" fill="hold" nodeType="withEffect">
                                  <p:stCondLst>
                                    <p:cond delay="0"/>
                                  </p:stCondLst>
                                  <p:childTnLst>
                                    <p:animEffect transition="out" filter="fade">
                                      <p:cBhvr>
                                        <p:cTn id="19" dur="500"/>
                                        <p:tgtEl>
                                          <p:spTgt spid="9"/>
                                        </p:tgtEl>
                                      </p:cBhvr>
                                    </p:animEffect>
                                    <p:set>
                                      <p:cBhvr>
                                        <p:cTn id="20" dur="1" fill="hold">
                                          <p:stCondLst>
                                            <p:cond delay="499"/>
                                          </p:stCondLst>
                                        </p:cTn>
                                        <p:tgtEl>
                                          <p:spTgt spid="9"/>
                                        </p:tgtEl>
                                        <p:attrNameLst>
                                          <p:attrName>style.visibility</p:attrName>
                                        </p:attrNameLst>
                                      </p:cBhvr>
                                      <p:to>
                                        <p:strVal val="hidden"/>
                                      </p:to>
                                    </p:set>
                                  </p:childTnLst>
                                </p:cTn>
                              </p:par>
                              <p:par>
                                <p:cTn id="21" presetID="22" presetClass="entr" presetSubtype="1"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wipe(up)">
                                      <p:cBhvr>
                                        <p:cTn id="23" dur="500"/>
                                        <p:tgtEl>
                                          <p:spTgt spid="2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2" fill="hold" nodeType="click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wipe(right)">
                                      <p:cBhvr>
                                        <p:cTn id="28" dur="500"/>
                                        <p:tgtEl>
                                          <p:spTgt spid="25"/>
                                        </p:tgtEl>
                                      </p:cBhvr>
                                    </p:animEffect>
                                  </p:childTnLst>
                                </p:cTn>
                              </p:par>
                            </p:childTnLst>
                          </p:cTn>
                        </p:par>
                        <p:par>
                          <p:cTn id="29" fill="hold">
                            <p:stCondLst>
                              <p:cond delay="500"/>
                            </p:stCondLst>
                            <p:childTnLst>
                              <p:par>
                                <p:cTn id="30" presetID="22" presetClass="entr" presetSubtype="1" fill="hold" grpId="0" nodeType="after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wipe(up)">
                                      <p:cBhvr>
                                        <p:cTn id="32" dur="5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2" fill="hold" nodeType="click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wipe(right)">
                                      <p:cBhvr>
                                        <p:cTn id="37" dur="500"/>
                                        <p:tgtEl>
                                          <p:spTgt spid="3"/>
                                        </p:tgtEl>
                                      </p:cBhvr>
                                    </p:animEffect>
                                  </p:childTnLst>
                                </p:cTn>
                              </p:par>
                            </p:childTnLst>
                          </p:cTn>
                        </p:par>
                        <p:par>
                          <p:cTn id="38" fill="hold">
                            <p:stCondLst>
                              <p:cond delay="500"/>
                            </p:stCondLst>
                            <p:childTnLst>
                              <p:par>
                                <p:cTn id="39" presetID="22" presetClass="entr" presetSubtype="1" fill="hold" grpId="0" nodeType="after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wipe(up)">
                                      <p:cBhvr>
                                        <p:cTn id="4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19" grpId="0" animBg="1"/>
      <p:bldP spid="21"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6A7297-0C43-4EC3-AD14-A717F60E3805}" type="slidenum">
              <a:rPr kumimoji="0" lang="en-US" sz="14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pic>
        <p:nvPicPr>
          <p:cNvPr id="17" name="Picture 16">
            <a:extLst>
              <a:ext uri="{FF2B5EF4-FFF2-40B4-BE49-F238E27FC236}">
                <a16:creationId xmlns:a16="http://schemas.microsoft.com/office/drawing/2014/main" id="{F0E675DB-3059-D4A1-390A-43C48B09FF9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rot="17779807" flipV="1">
            <a:off x="1480110" y="1034573"/>
            <a:ext cx="1968530" cy="2197687"/>
          </a:xfrm>
          <a:prstGeom prst="rect">
            <a:avLst/>
          </a:prstGeom>
        </p:spPr>
      </p:pic>
      <p:pic>
        <p:nvPicPr>
          <p:cNvPr id="21" name="Picture 20">
            <a:extLst>
              <a:ext uri="{FF2B5EF4-FFF2-40B4-BE49-F238E27FC236}">
                <a16:creationId xmlns:a16="http://schemas.microsoft.com/office/drawing/2014/main" id="{A07B8FD2-2F57-99E8-D862-4C4BC526FFA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rot="8299569">
            <a:off x="1470151" y="5074051"/>
            <a:ext cx="1905582" cy="1783949"/>
          </a:xfrm>
          <a:prstGeom prst="rect">
            <a:avLst/>
          </a:prstGeom>
        </p:spPr>
      </p:pic>
      <p:pic>
        <p:nvPicPr>
          <p:cNvPr id="23" name="Picture 22">
            <a:extLst>
              <a:ext uri="{FF2B5EF4-FFF2-40B4-BE49-F238E27FC236}">
                <a16:creationId xmlns:a16="http://schemas.microsoft.com/office/drawing/2014/main" id="{FAFD1F29-F933-57EF-DD1B-759CDEF503FB}"/>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Lst>
          </a:blip>
          <a:stretch>
            <a:fillRect/>
          </a:stretch>
        </p:blipFill>
        <p:spPr>
          <a:xfrm rot="13793246">
            <a:off x="1124088" y="2243771"/>
            <a:ext cx="2597708" cy="2098149"/>
          </a:xfrm>
          <a:prstGeom prst="rect">
            <a:avLst/>
          </a:prstGeom>
        </p:spPr>
      </p:pic>
      <p:pic>
        <p:nvPicPr>
          <p:cNvPr id="25" name="Picture 24">
            <a:extLst>
              <a:ext uri="{FF2B5EF4-FFF2-40B4-BE49-F238E27FC236}">
                <a16:creationId xmlns:a16="http://schemas.microsoft.com/office/drawing/2014/main" id="{6F080589-77B3-AB60-BA02-ADFB797F46E0}"/>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Lst>
          </a:blip>
          <a:stretch>
            <a:fillRect/>
          </a:stretch>
        </p:blipFill>
        <p:spPr>
          <a:xfrm rot="14330171">
            <a:off x="1482212" y="3380783"/>
            <a:ext cx="2140642" cy="2233714"/>
          </a:xfrm>
          <a:prstGeom prst="rect">
            <a:avLst/>
          </a:prstGeom>
        </p:spPr>
      </p:pic>
      <p:pic>
        <p:nvPicPr>
          <p:cNvPr id="3" name="Picture 2">
            <a:extLst>
              <a:ext uri="{FF2B5EF4-FFF2-40B4-BE49-F238E27FC236}">
                <a16:creationId xmlns:a16="http://schemas.microsoft.com/office/drawing/2014/main" id="{37FE1AE3-476B-FE9B-D1EA-0F8D0BAE6FE5}"/>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imgEffect>
                  </a14:imgLayer>
                </a14:imgProps>
              </a:ext>
            </a:extLst>
          </a:blip>
          <a:stretch>
            <a:fillRect/>
          </a:stretch>
        </p:blipFill>
        <p:spPr>
          <a:xfrm rot="2116842">
            <a:off x="1418776" y="0"/>
            <a:ext cx="2008332" cy="1683752"/>
          </a:xfrm>
          <a:prstGeom prst="rect">
            <a:avLst/>
          </a:prstGeom>
        </p:spPr>
      </p:pic>
      <p:pic>
        <p:nvPicPr>
          <p:cNvPr id="22" name="Picture 21">
            <a:extLst>
              <a:ext uri="{FF2B5EF4-FFF2-40B4-BE49-F238E27FC236}">
                <a16:creationId xmlns:a16="http://schemas.microsoft.com/office/drawing/2014/main" id="{3395CCB1-BB30-4B9F-420C-4EDA87EDC29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rot="17779807" flipV="1">
            <a:off x="3661335" y="2406173"/>
            <a:ext cx="1968530" cy="2197687"/>
          </a:xfrm>
          <a:prstGeom prst="rect">
            <a:avLst/>
          </a:prstGeom>
        </p:spPr>
      </p:pic>
      <p:pic>
        <p:nvPicPr>
          <p:cNvPr id="30" name="Picture 29">
            <a:extLst>
              <a:ext uri="{FF2B5EF4-FFF2-40B4-BE49-F238E27FC236}">
                <a16:creationId xmlns:a16="http://schemas.microsoft.com/office/drawing/2014/main" id="{B5FD403E-4A4C-C0E5-30DF-1907AFF93A22}"/>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Lst>
          </a:blip>
          <a:stretch>
            <a:fillRect/>
          </a:stretch>
        </p:blipFill>
        <p:spPr>
          <a:xfrm rot="13793246">
            <a:off x="3305313" y="3615371"/>
            <a:ext cx="2597708" cy="2098149"/>
          </a:xfrm>
          <a:prstGeom prst="rect">
            <a:avLst/>
          </a:prstGeom>
        </p:spPr>
      </p:pic>
      <p:pic>
        <p:nvPicPr>
          <p:cNvPr id="31" name="Picture 30">
            <a:extLst>
              <a:ext uri="{FF2B5EF4-FFF2-40B4-BE49-F238E27FC236}">
                <a16:creationId xmlns:a16="http://schemas.microsoft.com/office/drawing/2014/main" id="{260811EE-72A7-6330-AA32-CF383280C51F}"/>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Lst>
          </a:blip>
          <a:stretch>
            <a:fillRect/>
          </a:stretch>
        </p:blipFill>
        <p:spPr>
          <a:xfrm rot="14330171">
            <a:off x="3663437" y="4774619"/>
            <a:ext cx="2140642" cy="2233714"/>
          </a:xfrm>
          <a:prstGeom prst="rect">
            <a:avLst/>
          </a:prstGeom>
        </p:spPr>
      </p:pic>
      <p:pic>
        <p:nvPicPr>
          <p:cNvPr id="16384" name="Picture 16383">
            <a:extLst>
              <a:ext uri="{FF2B5EF4-FFF2-40B4-BE49-F238E27FC236}">
                <a16:creationId xmlns:a16="http://schemas.microsoft.com/office/drawing/2014/main" id="{119313FE-2610-F200-ACE2-DCF7A57A60B5}"/>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imgEffect>
                  </a14:imgLayer>
                </a14:imgProps>
              </a:ext>
            </a:extLst>
          </a:blip>
          <a:stretch>
            <a:fillRect/>
          </a:stretch>
        </p:blipFill>
        <p:spPr>
          <a:xfrm rot="2116842">
            <a:off x="3600001" y="1371600"/>
            <a:ext cx="2008332" cy="1683752"/>
          </a:xfrm>
          <a:prstGeom prst="rect">
            <a:avLst/>
          </a:prstGeom>
        </p:spPr>
      </p:pic>
      <p:pic>
        <p:nvPicPr>
          <p:cNvPr id="16385" name="Picture 16384">
            <a:extLst>
              <a:ext uri="{FF2B5EF4-FFF2-40B4-BE49-F238E27FC236}">
                <a16:creationId xmlns:a16="http://schemas.microsoft.com/office/drawing/2014/main" id="{740C3D53-D68C-2AF3-A472-724E0634E09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rot="17779807" flipV="1">
            <a:off x="6053943" y="3802073"/>
            <a:ext cx="1968530" cy="2197687"/>
          </a:xfrm>
          <a:prstGeom prst="rect">
            <a:avLst/>
          </a:prstGeom>
        </p:spPr>
      </p:pic>
      <p:pic>
        <p:nvPicPr>
          <p:cNvPr id="16386" name="Picture 16385">
            <a:extLst>
              <a:ext uri="{FF2B5EF4-FFF2-40B4-BE49-F238E27FC236}">
                <a16:creationId xmlns:a16="http://schemas.microsoft.com/office/drawing/2014/main" id="{01907849-6860-ABEA-5880-53CE37D15BF8}"/>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Lst>
          </a:blip>
          <a:stretch>
            <a:fillRect/>
          </a:stretch>
        </p:blipFill>
        <p:spPr>
          <a:xfrm rot="13793246">
            <a:off x="5653242" y="4986971"/>
            <a:ext cx="2597708" cy="2098149"/>
          </a:xfrm>
          <a:prstGeom prst="rect">
            <a:avLst/>
          </a:prstGeom>
        </p:spPr>
      </p:pic>
      <p:pic>
        <p:nvPicPr>
          <p:cNvPr id="16390" name="Picture 16389">
            <a:extLst>
              <a:ext uri="{FF2B5EF4-FFF2-40B4-BE49-F238E27FC236}">
                <a16:creationId xmlns:a16="http://schemas.microsoft.com/office/drawing/2014/main" id="{3A30BDF2-F512-9D35-1991-779DA0737068}"/>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imgEffect>
                  </a14:imgLayer>
                </a14:imgProps>
              </a:ext>
            </a:extLst>
          </a:blip>
          <a:stretch>
            <a:fillRect/>
          </a:stretch>
        </p:blipFill>
        <p:spPr>
          <a:xfrm rot="2116842">
            <a:off x="5957416" y="2735947"/>
            <a:ext cx="2008332" cy="1683752"/>
          </a:xfrm>
          <a:prstGeom prst="rect">
            <a:avLst/>
          </a:prstGeom>
        </p:spPr>
      </p:pic>
      <p:pic>
        <p:nvPicPr>
          <p:cNvPr id="16391" name="Picture 16390">
            <a:extLst>
              <a:ext uri="{FF2B5EF4-FFF2-40B4-BE49-F238E27FC236}">
                <a16:creationId xmlns:a16="http://schemas.microsoft.com/office/drawing/2014/main" id="{E70C2516-AFF3-8034-6321-18E78936046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rot="17779807" flipV="1">
            <a:off x="8414307" y="5173672"/>
            <a:ext cx="1968530" cy="2197687"/>
          </a:xfrm>
          <a:prstGeom prst="rect">
            <a:avLst/>
          </a:prstGeom>
        </p:spPr>
      </p:pic>
      <p:pic>
        <p:nvPicPr>
          <p:cNvPr id="16397" name="Picture 16396">
            <a:extLst>
              <a:ext uri="{FF2B5EF4-FFF2-40B4-BE49-F238E27FC236}">
                <a16:creationId xmlns:a16="http://schemas.microsoft.com/office/drawing/2014/main" id="{C84588FE-B500-2F94-D29F-CEC936960258}"/>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imgEffect>
                  </a14:imgLayer>
                </a14:imgProps>
              </a:ext>
            </a:extLst>
          </a:blip>
          <a:stretch>
            <a:fillRect/>
          </a:stretch>
        </p:blipFill>
        <p:spPr>
          <a:xfrm rot="2116842">
            <a:off x="8364274" y="4042061"/>
            <a:ext cx="2008332" cy="1683752"/>
          </a:xfrm>
          <a:prstGeom prst="rect">
            <a:avLst/>
          </a:prstGeom>
        </p:spPr>
      </p:pic>
      <p:sp>
        <p:nvSpPr>
          <p:cNvPr id="16398" name="Rectangle 16397">
            <a:extLst>
              <a:ext uri="{FF2B5EF4-FFF2-40B4-BE49-F238E27FC236}">
                <a16:creationId xmlns:a16="http://schemas.microsoft.com/office/drawing/2014/main" id="{E104D025-93E9-3557-751B-0986E763C3A2}"/>
              </a:ext>
            </a:extLst>
          </p:cNvPr>
          <p:cNvSpPr/>
          <p:nvPr/>
        </p:nvSpPr>
        <p:spPr>
          <a:xfrm>
            <a:off x="295805" y="381000"/>
            <a:ext cx="1254045" cy="6096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a:ea typeface="+mn-ea"/>
                <a:cs typeface="+mn-cs"/>
              </a:rPr>
              <a:t>Fatty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a:ea typeface="+mn-ea"/>
                <a:cs typeface="+mn-cs"/>
              </a:rPr>
              <a:t>Plaque</a:t>
            </a:r>
          </a:p>
        </p:txBody>
      </p:sp>
      <p:sp>
        <p:nvSpPr>
          <p:cNvPr id="16400" name="Rectangle 16399">
            <a:extLst>
              <a:ext uri="{FF2B5EF4-FFF2-40B4-BE49-F238E27FC236}">
                <a16:creationId xmlns:a16="http://schemas.microsoft.com/office/drawing/2014/main" id="{F49931C7-B257-7042-D83D-68EF20693E68}"/>
              </a:ext>
            </a:extLst>
          </p:cNvPr>
          <p:cNvSpPr/>
          <p:nvPr/>
        </p:nvSpPr>
        <p:spPr>
          <a:xfrm>
            <a:off x="295805" y="1618150"/>
            <a:ext cx="1254045" cy="6096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a:ea typeface="+mn-ea"/>
                <a:cs typeface="+mn-cs"/>
              </a:rPr>
              <a:t>Post Rupture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a:ea typeface="+mn-ea"/>
                <a:cs typeface="+mn-cs"/>
              </a:rPr>
              <a:t>Scar</a:t>
            </a:r>
          </a:p>
        </p:txBody>
      </p:sp>
      <p:sp>
        <p:nvSpPr>
          <p:cNvPr id="16401" name="Rectangle 16400">
            <a:extLst>
              <a:ext uri="{FF2B5EF4-FFF2-40B4-BE49-F238E27FC236}">
                <a16:creationId xmlns:a16="http://schemas.microsoft.com/office/drawing/2014/main" id="{A4BE2F67-8835-5C38-8AA3-EBA52E3FDC7A}"/>
              </a:ext>
            </a:extLst>
          </p:cNvPr>
          <p:cNvSpPr/>
          <p:nvPr/>
        </p:nvSpPr>
        <p:spPr>
          <a:xfrm>
            <a:off x="295805" y="2984862"/>
            <a:ext cx="1254045" cy="6096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a:ea typeface="+mn-ea"/>
                <a:cs typeface="+mn-cs"/>
              </a:rPr>
              <a:t>6 </a:t>
            </a:r>
            <a:r>
              <a:rPr kumimoji="0" lang="en-US" sz="1800" b="0" i="0" u="none" strike="noStrike" kern="1200" cap="none" spc="0" normalizeH="0" baseline="0" noProof="0" dirty="0" err="1">
                <a:ln>
                  <a:noFill/>
                </a:ln>
                <a:solidFill>
                  <a:srgbClr val="FFFFFF"/>
                </a:solidFill>
                <a:effectLst/>
                <a:uLnTx/>
                <a:uFillTx/>
                <a:latin typeface="Arial"/>
                <a:ea typeface="+mn-ea"/>
                <a:cs typeface="+mn-cs"/>
              </a:rPr>
              <a:t>mos</a:t>
            </a:r>
            <a:r>
              <a:rPr kumimoji="0" lang="en-US" sz="1800" b="0" i="0" u="none" strike="noStrike" kern="1200" cap="none" spc="0" normalizeH="0" baseline="0" noProof="0" dirty="0">
                <a:ln>
                  <a:noFill/>
                </a:ln>
                <a:solidFill>
                  <a:srgbClr val="FFFFFF"/>
                </a:solidFill>
                <a:effectLst/>
                <a:uLnTx/>
                <a:uFillTx/>
                <a:latin typeface="Arial"/>
                <a:ea typeface="+mn-ea"/>
                <a:cs typeface="+mn-cs"/>
                <a:sym typeface="Wingdings" panose="05000000000000000000" pitchFamily="2" charset="2"/>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a:ea typeface="+mn-ea"/>
                <a:cs typeface="+mn-cs"/>
                <a:sym typeface="Wingdings" panose="05000000000000000000" pitchFamily="2" charset="2"/>
              </a:rPr>
              <a:t>2yrs</a:t>
            </a: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6402" name="Rectangle 16401">
            <a:extLst>
              <a:ext uri="{FF2B5EF4-FFF2-40B4-BE49-F238E27FC236}">
                <a16:creationId xmlns:a16="http://schemas.microsoft.com/office/drawing/2014/main" id="{F915A98B-0C1E-E13F-5C43-9F020A9AD74E}"/>
              </a:ext>
            </a:extLst>
          </p:cNvPr>
          <p:cNvSpPr/>
          <p:nvPr/>
        </p:nvSpPr>
        <p:spPr>
          <a:xfrm>
            <a:off x="295805" y="4430321"/>
            <a:ext cx="1254045" cy="6096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a:ea typeface="+mn-ea"/>
                <a:cs typeface="+mn-cs"/>
              </a:rPr>
              <a:t>5-10 </a:t>
            </a:r>
            <a:r>
              <a:rPr kumimoji="0" lang="en-US" sz="1800" b="0" i="0" u="none" strike="noStrike" kern="1200" cap="none" spc="0" normalizeH="0" baseline="0" noProof="0" dirty="0" err="1">
                <a:ln>
                  <a:noFill/>
                </a:ln>
                <a:solidFill>
                  <a:srgbClr val="FFFFFF"/>
                </a:solidFill>
                <a:effectLst/>
                <a:uLnTx/>
                <a:uFillTx/>
                <a:latin typeface="Arial"/>
                <a:ea typeface="+mn-ea"/>
                <a:cs typeface="+mn-cs"/>
              </a:rPr>
              <a:t>yrs</a:t>
            </a: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6403" name="Rectangle 16402">
            <a:extLst>
              <a:ext uri="{FF2B5EF4-FFF2-40B4-BE49-F238E27FC236}">
                <a16:creationId xmlns:a16="http://schemas.microsoft.com/office/drawing/2014/main" id="{AF84AEA8-A9AC-5E17-A9F4-6FA0E17B48D1}"/>
              </a:ext>
            </a:extLst>
          </p:cNvPr>
          <p:cNvSpPr/>
          <p:nvPr/>
        </p:nvSpPr>
        <p:spPr>
          <a:xfrm>
            <a:off x="314467" y="5910003"/>
            <a:ext cx="1254045" cy="6096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a:ea typeface="+mn-ea"/>
                <a:cs typeface="+mn-cs"/>
              </a:rPr>
              <a:t>10-20 </a:t>
            </a:r>
            <a:r>
              <a:rPr kumimoji="0" lang="en-US" sz="1800" b="0" i="0" u="none" strike="noStrike" kern="1200" cap="none" spc="0" normalizeH="0" baseline="0" noProof="0" dirty="0" err="1">
                <a:ln>
                  <a:noFill/>
                </a:ln>
                <a:solidFill>
                  <a:srgbClr val="FFFFFF"/>
                </a:solidFill>
                <a:effectLst/>
                <a:uLnTx/>
                <a:uFillTx/>
                <a:latin typeface="Arial"/>
                <a:ea typeface="+mn-ea"/>
                <a:cs typeface="+mn-cs"/>
              </a:rPr>
              <a:t>yrs</a:t>
            </a: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 name="Rectangle 1">
            <a:extLst>
              <a:ext uri="{FF2B5EF4-FFF2-40B4-BE49-F238E27FC236}">
                <a16:creationId xmlns:a16="http://schemas.microsoft.com/office/drawing/2014/main" id="{B35AEC77-6C50-468B-303A-12F31A05852C}"/>
              </a:ext>
            </a:extLst>
          </p:cNvPr>
          <p:cNvSpPr/>
          <p:nvPr/>
        </p:nvSpPr>
        <p:spPr>
          <a:xfrm>
            <a:off x="4702801" y="156747"/>
            <a:ext cx="7432917" cy="10409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FF00"/>
                </a:solidFill>
                <a:effectLst/>
                <a:uLnTx/>
                <a:uFillTx/>
                <a:latin typeface="Arial"/>
                <a:ea typeface="+mn-ea"/>
                <a:cs typeface="+mn-cs"/>
              </a:rPr>
              <a:t>Cleerly</a:t>
            </a:r>
            <a:r>
              <a:rPr kumimoji="0" lang="en-US" sz="3600" b="0" i="0" u="none" strike="noStrike" kern="1200" cap="none" spc="0" normalizeH="0" baseline="0" noProof="0" dirty="0">
                <a:ln>
                  <a:noFill/>
                </a:ln>
                <a:solidFill>
                  <a:srgbClr val="FFFF00"/>
                </a:solidFill>
                <a:effectLst/>
                <a:uLnTx/>
                <a:uFillTx/>
                <a:latin typeface="Arial"/>
                <a:ea typeface="+mn-ea"/>
                <a:cs typeface="+mn-cs"/>
              </a:rPr>
              <a:t> Natural History of Plaque Progression without Treatment</a:t>
            </a:r>
          </a:p>
        </p:txBody>
      </p:sp>
      <p:sp>
        <p:nvSpPr>
          <p:cNvPr id="4" name="Line 44">
            <a:extLst>
              <a:ext uri="{FF2B5EF4-FFF2-40B4-BE49-F238E27FC236}">
                <a16:creationId xmlns:a16="http://schemas.microsoft.com/office/drawing/2014/main" id="{8A56772B-4AE2-4FF2-6FA9-E8FB03889059}"/>
              </a:ext>
            </a:extLst>
          </p:cNvPr>
          <p:cNvSpPr>
            <a:spLocks noChangeShapeType="1"/>
          </p:cNvSpPr>
          <p:nvPr/>
        </p:nvSpPr>
        <p:spPr bwMode="auto">
          <a:xfrm>
            <a:off x="5732598" y="1590606"/>
            <a:ext cx="4323710" cy="1968777"/>
          </a:xfrm>
          <a:prstGeom prst="line">
            <a:avLst/>
          </a:prstGeom>
          <a:noFill/>
          <a:ln w="57150">
            <a:solidFill>
              <a:srgbClr val="FFFF00"/>
            </a:solidFill>
            <a:round/>
            <a:headEnd/>
            <a:tailEnd type="triangl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pic>
        <p:nvPicPr>
          <p:cNvPr id="6" name="Picture 5">
            <a:extLst>
              <a:ext uri="{FF2B5EF4-FFF2-40B4-BE49-F238E27FC236}">
                <a16:creationId xmlns:a16="http://schemas.microsoft.com/office/drawing/2014/main" id="{FC0126A1-D9B3-1499-EA53-3AB329BC9C2C}"/>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imgEffect>
                  </a14:imgLayer>
                </a14:imgProps>
              </a:ext>
            </a:extLst>
          </a:blip>
          <a:stretch>
            <a:fillRect/>
          </a:stretch>
        </p:blipFill>
        <p:spPr>
          <a:xfrm rot="2116842">
            <a:off x="10358128" y="5328346"/>
            <a:ext cx="2008332" cy="1683752"/>
          </a:xfrm>
          <a:prstGeom prst="rect">
            <a:avLst/>
          </a:prstGeom>
        </p:spPr>
      </p:pic>
      <p:sp>
        <p:nvSpPr>
          <p:cNvPr id="7" name="Line 44">
            <a:extLst>
              <a:ext uri="{FF2B5EF4-FFF2-40B4-BE49-F238E27FC236}">
                <a16:creationId xmlns:a16="http://schemas.microsoft.com/office/drawing/2014/main" id="{84BC63D5-6F82-BA68-BB00-DDE919C0AC22}"/>
              </a:ext>
            </a:extLst>
          </p:cNvPr>
          <p:cNvSpPr>
            <a:spLocks noChangeShapeType="1"/>
          </p:cNvSpPr>
          <p:nvPr/>
        </p:nvSpPr>
        <p:spPr bwMode="auto">
          <a:xfrm>
            <a:off x="3442860" y="866537"/>
            <a:ext cx="7250" cy="5403914"/>
          </a:xfrm>
          <a:prstGeom prst="line">
            <a:avLst/>
          </a:prstGeom>
          <a:noFill/>
          <a:ln w="57150">
            <a:solidFill>
              <a:srgbClr val="FFFF00"/>
            </a:solidFill>
            <a:round/>
            <a:headEnd/>
            <a:tailEnd type="triangl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9" name="Oval 8">
            <a:extLst>
              <a:ext uri="{FF2B5EF4-FFF2-40B4-BE49-F238E27FC236}">
                <a16:creationId xmlns:a16="http://schemas.microsoft.com/office/drawing/2014/main" id="{97704024-D88A-4774-511C-ECAA86E02C3E}"/>
              </a:ext>
            </a:extLst>
          </p:cNvPr>
          <p:cNvSpPr/>
          <p:nvPr/>
        </p:nvSpPr>
        <p:spPr>
          <a:xfrm>
            <a:off x="1690577" y="156747"/>
            <a:ext cx="1607603" cy="1347332"/>
          </a:xfrm>
          <a:prstGeom prst="ellipse">
            <a:avLst/>
          </a:prstGeom>
          <a:no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28333CE0-2E76-CE14-F2A7-18E163100F9F}"/>
              </a:ext>
            </a:extLst>
          </p:cNvPr>
          <p:cNvSpPr/>
          <p:nvPr/>
        </p:nvSpPr>
        <p:spPr>
          <a:xfrm>
            <a:off x="6302921" y="2857716"/>
            <a:ext cx="1607603" cy="1347332"/>
          </a:xfrm>
          <a:prstGeom prst="ellipse">
            <a:avLst/>
          </a:prstGeom>
          <a:no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Line 44">
            <a:extLst>
              <a:ext uri="{FF2B5EF4-FFF2-40B4-BE49-F238E27FC236}">
                <a16:creationId xmlns:a16="http://schemas.microsoft.com/office/drawing/2014/main" id="{ADDDE79A-FD22-F0BA-1D17-CD0F06BFD767}"/>
              </a:ext>
            </a:extLst>
          </p:cNvPr>
          <p:cNvSpPr>
            <a:spLocks noChangeShapeType="1"/>
          </p:cNvSpPr>
          <p:nvPr/>
        </p:nvSpPr>
        <p:spPr bwMode="auto">
          <a:xfrm>
            <a:off x="7889309" y="3952330"/>
            <a:ext cx="27592" cy="2649638"/>
          </a:xfrm>
          <a:prstGeom prst="line">
            <a:avLst/>
          </a:prstGeom>
          <a:noFill/>
          <a:ln w="57150">
            <a:solidFill>
              <a:srgbClr val="FFFF00"/>
            </a:solidFill>
            <a:round/>
            <a:headEnd/>
            <a:tailEnd type="triangl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478207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up)">
                                      <p:cBhvr>
                                        <p:cTn id="22" dur="500"/>
                                        <p:tgtEl>
                                          <p:spTgt spid="10"/>
                                        </p:tgtEl>
                                      </p:cBhvr>
                                    </p:animEffect>
                                  </p:childTnLst>
                                </p:cTn>
                              </p:par>
                              <p:par>
                                <p:cTn id="23" presetID="10" presetClass="exit" presetSubtype="0" fill="hold" grpId="1" nodeType="withEffect">
                                  <p:stCondLst>
                                    <p:cond delay="0"/>
                                  </p:stCondLst>
                                  <p:childTnLst>
                                    <p:animEffect transition="out" filter="fade">
                                      <p:cBhvr>
                                        <p:cTn id="24" dur="500"/>
                                        <p:tgtEl>
                                          <p:spTgt spid="4"/>
                                        </p:tgtEl>
                                      </p:cBhvr>
                                    </p:animEffect>
                                    <p:set>
                                      <p:cBhvr>
                                        <p:cTn id="25" dur="1" fill="hold">
                                          <p:stCondLst>
                                            <p:cond delay="499"/>
                                          </p:stCondLst>
                                        </p:cTn>
                                        <p:tgtEl>
                                          <p:spTgt spid="4"/>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grpId="1" nodeType="clickEffect">
                                  <p:stCondLst>
                                    <p:cond delay="0"/>
                                  </p:stCondLst>
                                  <p:childTnLst>
                                    <p:animEffect transition="out" filter="fade">
                                      <p:cBhvr>
                                        <p:cTn id="29" dur="500"/>
                                        <p:tgtEl>
                                          <p:spTgt spid="9"/>
                                        </p:tgtEl>
                                      </p:cBhvr>
                                    </p:animEffect>
                                    <p:set>
                                      <p:cBhvr>
                                        <p:cTn id="30" dur="1" fill="hold">
                                          <p:stCondLst>
                                            <p:cond delay="499"/>
                                          </p:stCondLst>
                                        </p:cTn>
                                        <p:tgtEl>
                                          <p:spTgt spid="9"/>
                                        </p:tgtEl>
                                        <p:attrNameLst>
                                          <p:attrName>style.visibility</p:attrName>
                                        </p:attrNameLst>
                                      </p:cBhvr>
                                      <p:to>
                                        <p:strVal val="hidden"/>
                                      </p:to>
                                    </p:set>
                                  </p:childTnLst>
                                </p:cTn>
                              </p:par>
                              <p:par>
                                <p:cTn id="31" presetID="10" presetClass="exit" presetSubtype="0" fill="hold" grpId="1" nodeType="withEffect">
                                  <p:stCondLst>
                                    <p:cond delay="0"/>
                                  </p:stCondLst>
                                  <p:childTnLst>
                                    <p:animEffect transition="out" filter="fade">
                                      <p:cBhvr>
                                        <p:cTn id="32" dur="500"/>
                                        <p:tgtEl>
                                          <p:spTgt spid="7"/>
                                        </p:tgtEl>
                                      </p:cBhvr>
                                    </p:animEffect>
                                    <p:set>
                                      <p:cBhvr>
                                        <p:cTn id="33" dur="1" fill="hold">
                                          <p:stCondLst>
                                            <p:cond delay="499"/>
                                          </p:stCondLst>
                                        </p:cTn>
                                        <p:tgtEl>
                                          <p:spTgt spid="7"/>
                                        </p:tgtEl>
                                        <p:attrNameLst>
                                          <p:attrName>style.visibility</p:attrName>
                                        </p:attrNameLst>
                                      </p:cBhvr>
                                      <p:to>
                                        <p:strVal val="hidden"/>
                                      </p:to>
                                    </p:set>
                                  </p:childTnLst>
                                </p:cTn>
                              </p:par>
                              <p:par>
                                <p:cTn id="34" presetID="22" presetClass="entr" presetSubtype="1" fill="hold" grpId="0"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wipe(up)">
                                      <p:cBhvr>
                                        <p:cTn id="3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7" grpId="0" animBg="1"/>
      <p:bldP spid="7" grpId="1" animBg="1"/>
      <p:bldP spid="9" grpId="0" animBg="1"/>
      <p:bldP spid="9" grpId="1" animBg="1"/>
      <p:bldP spid="10" grpId="0" animBg="1"/>
      <p:bldP spid="11"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9651C00-6344-3B6A-1D95-8273E5612184}"/>
              </a:ext>
            </a:extLst>
          </p:cNvPr>
          <p:cNvSpPr>
            <a:spLocks noGrp="1"/>
          </p:cNvSpPr>
          <p:nvPr>
            <p:ph type="ctrTitle"/>
          </p:nvPr>
        </p:nvSpPr>
        <p:spPr>
          <a:xfrm>
            <a:off x="1267692" y="2130426"/>
            <a:ext cx="10009908" cy="1470025"/>
          </a:xfrm>
        </p:spPr>
        <p:txBody>
          <a:bodyPr/>
          <a:lstStyle/>
          <a:p>
            <a:r>
              <a:rPr lang="en-US" dirty="0"/>
              <a:t>47 </a:t>
            </a:r>
            <a:r>
              <a:rPr lang="en-US" dirty="0" err="1"/>
              <a:t>yo</a:t>
            </a:r>
            <a:r>
              <a:rPr lang="en-US" dirty="0"/>
              <a:t> WM with baseline </a:t>
            </a:r>
            <a:r>
              <a:rPr lang="en-US" dirty="0" err="1"/>
              <a:t>Cleerly</a:t>
            </a:r>
            <a:r>
              <a:rPr lang="en-US" dirty="0"/>
              <a:t> before Treatment  with 5 year Follow-up </a:t>
            </a:r>
            <a:r>
              <a:rPr lang="en-US" dirty="0" err="1"/>
              <a:t>Cleerly</a:t>
            </a:r>
            <a:r>
              <a:rPr lang="en-US" dirty="0"/>
              <a:t> after Treatment</a:t>
            </a:r>
          </a:p>
        </p:txBody>
      </p:sp>
    </p:spTree>
    <p:extLst>
      <p:ext uri="{BB962C8B-B14F-4D97-AF65-F5344CB8AC3E}">
        <p14:creationId xmlns:p14="http://schemas.microsoft.com/office/powerpoint/2010/main" val="1615809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891748A-A443-8477-9599-8FD440C7860D}"/>
              </a:ext>
            </a:extLst>
          </p:cNvPr>
          <p:cNvPicPr>
            <a:picLocks noChangeAspect="1"/>
          </p:cNvPicPr>
          <p:nvPr/>
        </p:nvPicPr>
        <p:blipFill>
          <a:blip r:embed="rId3"/>
          <a:stretch>
            <a:fillRect/>
          </a:stretch>
        </p:blipFill>
        <p:spPr>
          <a:xfrm>
            <a:off x="488301" y="846138"/>
            <a:ext cx="2786743" cy="5637001"/>
          </a:xfrm>
          <a:prstGeom prst="rect">
            <a:avLst/>
          </a:prstGeom>
        </p:spPr>
      </p:pic>
      <p:pic>
        <p:nvPicPr>
          <p:cNvPr id="8" name="Picture 7">
            <a:extLst>
              <a:ext uri="{FF2B5EF4-FFF2-40B4-BE49-F238E27FC236}">
                <a16:creationId xmlns:a16="http://schemas.microsoft.com/office/drawing/2014/main" id="{D43077F0-74A6-4F6A-1432-9EE0ABB1B70D}"/>
              </a:ext>
            </a:extLst>
          </p:cNvPr>
          <p:cNvPicPr>
            <a:picLocks noChangeAspect="1"/>
          </p:cNvPicPr>
          <p:nvPr/>
        </p:nvPicPr>
        <p:blipFill rotWithShape="1">
          <a:blip r:embed="rId3"/>
          <a:srcRect t="24694" b="45254"/>
          <a:stretch/>
        </p:blipFill>
        <p:spPr>
          <a:xfrm>
            <a:off x="3581326" y="1847461"/>
            <a:ext cx="5556453" cy="3377682"/>
          </a:xfrm>
          <a:prstGeom prst="rect">
            <a:avLst/>
          </a:prstGeom>
        </p:spPr>
      </p:pic>
      <p:pic>
        <p:nvPicPr>
          <p:cNvPr id="10" name="Picture 9">
            <a:extLst>
              <a:ext uri="{FF2B5EF4-FFF2-40B4-BE49-F238E27FC236}">
                <a16:creationId xmlns:a16="http://schemas.microsoft.com/office/drawing/2014/main" id="{325E6361-4647-C947-22DC-A434F945FE06}"/>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9667500" y="3536302"/>
            <a:ext cx="2633785" cy="2801391"/>
          </a:xfrm>
          <a:prstGeom prst="rect">
            <a:avLst/>
          </a:prstGeom>
        </p:spPr>
      </p:pic>
      <p:sp>
        <p:nvSpPr>
          <p:cNvPr id="4" name="Title 5">
            <a:extLst>
              <a:ext uri="{FF2B5EF4-FFF2-40B4-BE49-F238E27FC236}">
                <a16:creationId xmlns:a16="http://schemas.microsoft.com/office/drawing/2014/main" id="{2FA1C87F-3A91-0AA4-36D5-663D113C6E89}"/>
              </a:ext>
            </a:extLst>
          </p:cNvPr>
          <p:cNvSpPr>
            <a:spLocks noGrp="1"/>
          </p:cNvSpPr>
          <p:nvPr>
            <p:ph type="title"/>
          </p:nvPr>
        </p:nvSpPr>
        <p:spPr>
          <a:xfrm>
            <a:off x="609600" y="-203069"/>
            <a:ext cx="10972800" cy="1143000"/>
          </a:xfrm>
        </p:spPr>
        <p:txBody>
          <a:bodyPr/>
          <a:lstStyle/>
          <a:p>
            <a:r>
              <a:rPr lang="en-US" sz="4000" dirty="0"/>
              <a:t>53 at age 47, CAC=138, +Family History CAD</a:t>
            </a:r>
          </a:p>
        </p:txBody>
      </p:sp>
      <p:pic>
        <p:nvPicPr>
          <p:cNvPr id="11" name="Picture 10" descr="A picture containing colorfulness&#10;&#10;Description automatically generated">
            <a:extLst>
              <a:ext uri="{FF2B5EF4-FFF2-40B4-BE49-F238E27FC236}">
                <a16:creationId xmlns:a16="http://schemas.microsoft.com/office/drawing/2014/main" id="{AB9B88A9-F605-AEA6-EB27-411C347DA3D4}"/>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rot="9858181">
            <a:off x="9913615" y="1449948"/>
            <a:ext cx="2067912" cy="1840945"/>
          </a:xfrm>
          <a:prstGeom prst="rect">
            <a:avLst/>
          </a:prstGeom>
        </p:spPr>
      </p:pic>
      <p:sp>
        <p:nvSpPr>
          <p:cNvPr id="12" name="Rectangle: Rounded Corners 11">
            <a:extLst>
              <a:ext uri="{FF2B5EF4-FFF2-40B4-BE49-F238E27FC236}">
                <a16:creationId xmlns:a16="http://schemas.microsoft.com/office/drawing/2014/main" id="{42C3392D-963F-B109-5990-212B29D12638}"/>
              </a:ext>
            </a:extLst>
          </p:cNvPr>
          <p:cNvSpPr/>
          <p:nvPr/>
        </p:nvSpPr>
        <p:spPr>
          <a:xfrm>
            <a:off x="3865419" y="5666850"/>
            <a:ext cx="5643376" cy="53602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t>2017-Before Treatment</a:t>
            </a:r>
          </a:p>
        </p:txBody>
      </p:sp>
      <p:cxnSp>
        <p:nvCxnSpPr>
          <p:cNvPr id="2" name="Straight Arrow Connector 1">
            <a:extLst>
              <a:ext uri="{FF2B5EF4-FFF2-40B4-BE49-F238E27FC236}">
                <a16:creationId xmlns:a16="http://schemas.microsoft.com/office/drawing/2014/main" id="{5295BB6E-D1FE-DCAB-C55B-8C7CC92A06DD}"/>
              </a:ext>
            </a:extLst>
          </p:cNvPr>
          <p:cNvCxnSpPr>
            <a:cxnSpLocks/>
          </p:cNvCxnSpPr>
          <p:nvPr/>
        </p:nvCxnSpPr>
        <p:spPr>
          <a:xfrm>
            <a:off x="9246058" y="2509471"/>
            <a:ext cx="951794" cy="0"/>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5" name="Straight Arrow Connector 4">
            <a:extLst>
              <a:ext uri="{FF2B5EF4-FFF2-40B4-BE49-F238E27FC236}">
                <a16:creationId xmlns:a16="http://schemas.microsoft.com/office/drawing/2014/main" id="{92527176-1183-26B6-AA54-0C7E7298902E}"/>
              </a:ext>
            </a:extLst>
          </p:cNvPr>
          <p:cNvCxnSpPr>
            <a:cxnSpLocks/>
          </p:cNvCxnSpPr>
          <p:nvPr/>
        </p:nvCxnSpPr>
        <p:spPr>
          <a:xfrm>
            <a:off x="9218938" y="4667316"/>
            <a:ext cx="951794" cy="0"/>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679FCD7F-9D36-D8C5-AA4F-5DB924E3EC09}"/>
              </a:ext>
            </a:extLst>
          </p:cNvPr>
          <p:cNvCxnSpPr>
            <a:cxnSpLocks/>
          </p:cNvCxnSpPr>
          <p:nvPr/>
        </p:nvCxnSpPr>
        <p:spPr>
          <a:xfrm>
            <a:off x="3865419" y="3269672"/>
            <a:ext cx="139238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199E79A-2558-124F-1A1C-D82589EE8560}"/>
              </a:ext>
            </a:extLst>
          </p:cNvPr>
          <p:cNvCxnSpPr>
            <a:cxnSpLocks/>
          </p:cNvCxnSpPr>
          <p:nvPr/>
        </p:nvCxnSpPr>
        <p:spPr>
          <a:xfrm>
            <a:off x="7678882" y="2478298"/>
            <a:ext cx="1160318"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89724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left)">
                                      <p:cBhvr>
                                        <p:cTn id="17" dur="500"/>
                                        <p:tgtEl>
                                          <p:spTgt spid="2"/>
                                        </p:tgtEl>
                                      </p:cBhvr>
                                    </p:animEffect>
                                  </p:childTnLst>
                                </p:cTn>
                              </p:par>
                            </p:childTnLst>
                          </p:cTn>
                        </p:par>
                        <p:par>
                          <p:cTn id="18" fill="hold">
                            <p:stCondLst>
                              <p:cond delay="500"/>
                            </p:stCondLst>
                            <p:childTnLst>
                              <p:par>
                                <p:cTn id="19" presetID="10" presetClass="entr" presetSubtype="0" fill="hold" nodeType="after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wipe(left)">
                                      <p:cBhvr>
                                        <p:cTn id="26" dur="500"/>
                                        <p:tgtEl>
                                          <p:spTgt spid="3"/>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wipe(left)">
                                      <p:cBhvr>
                                        <p:cTn id="31" dur="500"/>
                                        <p:tgtEl>
                                          <p:spTgt spid="5"/>
                                        </p:tgtEl>
                                      </p:cBhvr>
                                    </p:animEffect>
                                  </p:childTnLst>
                                </p:cTn>
                              </p:par>
                            </p:childTnLst>
                          </p:cTn>
                        </p:par>
                        <p:par>
                          <p:cTn id="32" fill="hold">
                            <p:stCondLst>
                              <p:cond delay="500"/>
                            </p:stCondLst>
                            <p:childTnLst>
                              <p:par>
                                <p:cTn id="33" presetID="10" presetClass="entr" presetSubtype="0" fill="hold"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B98C6BB-1DFB-E6ED-AD04-3BB9A46DB67B}"/>
              </a:ext>
            </a:extLst>
          </p:cNvPr>
          <p:cNvPicPr>
            <a:picLocks noChangeAspect="1"/>
          </p:cNvPicPr>
          <p:nvPr/>
        </p:nvPicPr>
        <p:blipFill>
          <a:blip r:embed="rId3"/>
          <a:stretch>
            <a:fillRect/>
          </a:stretch>
        </p:blipFill>
        <p:spPr>
          <a:xfrm>
            <a:off x="609600" y="1778661"/>
            <a:ext cx="10478630" cy="4575485"/>
          </a:xfrm>
          <a:prstGeom prst="rect">
            <a:avLst/>
          </a:prstGeom>
        </p:spPr>
      </p:pic>
      <p:sp>
        <p:nvSpPr>
          <p:cNvPr id="5" name="Title 5">
            <a:extLst>
              <a:ext uri="{FF2B5EF4-FFF2-40B4-BE49-F238E27FC236}">
                <a16:creationId xmlns:a16="http://schemas.microsoft.com/office/drawing/2014/main" id="{5C4C4C16-B76F-ECBC-F8A4-4C25038453CA}"/>
              </a:ext>
            </a:extLst>
          </p:cNvPr>
          <p:cNvSpPr>
            <a:spLocks noGrp="1"/>
          </p:cNvSpPr>
          <p:nvPr>
            <p:ph type="title"/>
          </p:nvPr>
        </p:nvSpPr>
        <p:spPr>
          <a:xfrm>
            <a:off x="609600" y="274638"/>
            <a:ext cx="10972800" cy="1143000"/>
          </a:xfrm>
        </p:spPr>
        <p:txBody>
          <a:bodyPr/>
          <a:lstStyle/>
          <a:p>
            <a:r>
              <a:rPr lang="en-US" sz="4000" dirty="0"/>
              <a:t>53 CAC=138</a:t>
            </a:r>
          </a:p>
        </p:txBody>
      </p:sp>
      <p:sp>
        <p:nvSpPr>
          <p:cNvPr id="2" name="Rectangle: Rounded Corners 1">
            <a:extLst>
              <a:ext uri="{FF2B5EF4-FFF2-40B4-BE49-F238E27FC236}">
                <a16:creationId xmlns:a16="http://schemas.microsoft.com/office/drawing/2014/main" id="{E8BAC316-F36C-9DFF-F7DC-168597866960}"/>
              </a:ext>
            </a:extLst>
          </p:cNvPr>
          <p:cNvSpPr/>
          <p:nvPr/>
        </p:nvSpPr>
        <p:spPr>
          <a:xfrm>
            <a:off x="2136228" y="1149624"/>
            <a:ext cx="1360906" cy="53602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2017</a:t>
            </a:r>
          </a:p>
        </p:txBody>
      </p:sp>
      <p:sp>
        <p:nvSpPr>
          <p:cNvPr id="4" name="Rectangle: Rounded Corners 3">
            <a:extLst>
              <a:ext uri="{FF2B5EF4-FFF2-40B4-BE49-F238E27FC236}">
                <a16:creationId xmlns:a16="http://schemas.microsoft.com/office/drawing/2014/main" id="{55BD15B6-6E28-B5D9-914D-53D72D68BD59}"/>
              </a:ext>
            </a:extLst>
          </p:cNvPr>
          <p:cNvSpPr/>
          <p:nvPr/>
        </p:nvSpPr>
        <p:spPr>
          <a:xfrm>
            <a:off x="6180712" y="1077127"/>
            <a:ext cx="1360906" cy="53602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2022</a:t>
            </a:r>
          </a:p>
        </p:txBody>
      </p:sp>
      <p:cxnSp>
        <p:nvCxnSpPr>
          <p:cNvPr id="7" name="Straight Arrow Connector 6">
            <a:extLst>
              <a:ext uri="{FF2B5EF4-FFF2-40B4-BE49-F238E27FC236}">
                <a16:creationId xmlns:a16="http://schemas.microsoft.com/office/drawing/2014/main" id="{4E116351-42A6-1F32-EDFC-720610451389}"/>
              </a:ext>
            </a:extLst>
          </p:cNvPr>
          <p:cNvCxnSpPr>
            <a:cxnSpLocks/>
          </p:cNvCxnSpPr>
          <p:nvPr/>
        </p:nvCxnSpPr>
        <p:spPr>
          <a:xfrm>
            <a:off x="3293178" y="1447646"/>
            <a:ext cx="2232636" cy="1358616"/>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8DA1308C-D2F5-0E94-E395-D75562DC4062}"/>
              </a:ext>
            </a:extLst>
          </p:cNvPr>
          <p:cNvCxnSpPr>
            <a:cxnSpLocks/>
          </p:cNvCxnSpPr>
          <p:nvPr/>
        </p:nvCxnSpPr>
        <p:spPr>
          <a:xfrm>
            <a:off x="7401910" y="1417637"/>
            <a:ext cx="1568669" cy="1388625"/>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E8EE6B9B-60D2-1FAB-0C77-E0C3D82131D0}"/>
              </a:ext>
            </a:extLst>
          </p:cNvPr>
          <p:cNvSpPr/>
          <p:nvPr/>
        </p:nvSpPr>
        <p:spPr>
          <a:xfrm>
            <a:off x="719962" y="4627186"/>
            <a:ext cx="9984828" cy="651366"/>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1A813636-ACA7-9A57-0522-31CFD74785A6}"/>
              </a:ext>
            </a:extLst>
          </p:cNvPr>
          <p:cNvSpPr/>
          <p:nvPr/>
        </p:nvSpPr>
        <p:spPr>
          <a:xfrm>
            <a:off x="719962" y="3893066"/>
            <a:ext cx="9984828" cy="651366"/>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17D765D5-2A57-C086-05B5-B2F2F986FEA9}"/>
              </a:ext>
            </a:extLst>
          </p:cNvPr>
          <p:cNvSpPr/>
          <p:nvPr/>
        </p:nvSpPr>
        <p:spPr>
          <a:xfrm>
            <a:off x="719962" y="5440363"/>
            <a:ext cx="9984828" cy="651366"/>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324DD2CF-A602-A2A7-2B3F-8897EF50FC3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3972954" y="4066404"/>
            <a:ext cx="1978887" cy="2104817"/>
          </a:xfrm>
          <a:prstGeom prst="rect">
            <a:avLst/>
          </a:prstGeom>
        </p:spPr>
      </p:pic>
      <p:pic>
        <p:nvPicPr>
          <p:cNvPr id="8" name="Picture 7">
            <a:extLst>
              <a:ext uri="{FF2B5EF4-FFF2-40B4-BE49-F238E27FC236}">
                <a16:creationId xmlns:a16="http://schemas.microsoft.com/office/drawing/2014/main" id="{E0F17105-6495-2D8D-9FC4-4D416A22023A}"/>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Lst>
          </a:blip>
          <a:stretch>
            <a:fillRect/>
          </a:stretch>
        </p:blipFill>
        <p:spPr>
          <a:xfrm rot="17242125" flipH="1">
            <a:off x="10137838" y="5349214"/>
            <a:ext cx="1955511" cy="1644014"/>
          </a:xfrm>
          <a:prstGeom prst="rect">
            <a:avLst/>
          </a:prstGeom>
        </p:spPr>
      </p:pic>
      <p:sp>
        <p:nvSpPr>
          <p:cNvPr id="10" name="Oval 9">
            <a:extLst>
              <a:ext uri="{FF2B5EF4-FFF2-40B4-BE49-F238E27FC236}">
                <a16:creationId xmlns:a16="http://schemas.microsoft.com/office/drawing/2014/main" id="{935DDBF5-A051-F239-870C-097FECF84DEA}"/>
              </a:ext>
            </a:extLst>
          </p:cNvPr>
          <p:cNvSpPr/>
          <p:nvPr/>
        </p:nvSpPr>
        <p:spPr>
          <a:xfrm>
            <a:off x="7439559" y="4162349"/>
            <a:ext cx="621792" cy="464837"/>
          </a:xfrm>
          <a:prstGeom prst="ellipse">
            <a:avLst/>
          </a:prstGeom>
          <a:no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78DA1E1B-6FC9-3273-5DC1-95BE7B676351}"/>
              </a:ext>
            </a:extLst>
          </p:cNvPr>
          <p:cNvSpPr/>
          <p:nvPr/>
        </p:nvSpPr>
        <p:spPr>
          <a:xfrm>
            <a:off x="7401910" y="5668895"/>
            <a:ext cx="658281" cy="464837"/>
          </a:xfrm>
          <a:prstGeom prst="ellipse">
            <a:avLst/>
          </a:prstGeom>
          <a:no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BE2B9127-3103-C5A0-1F4A-72382C200B6E}"/>
              </a:ext>
            </a:extLst>
          </p:cNvPr>
          <p:cNvCxnSpPr/>
          <p:nvPr/>
        </p:nvCxnSpPr>
        <p:spPr>
          <a:xfrm>
            <a:off x="1131147" y="4362027"/>
            <a:ext cx="2841807"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03937BC8-752F-E473-41C7-A3383C5346CC}"/>
              </a:ext>
            </a:extLst>
          </p:cNvPr>
          <p:cNvCxnSpPr/>
          <p:nvPr/>
        </p:nvCxnSpPr>
        <p:spPr>
          <a:xfrm>
            <a:off x="1554476" y="4981785"/>
            <a:ext cx="2841807"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AC770A28-8FE3-1DC0-B1CD-258F0B5730EA}"/>
              </a:ext>
            </a:extLst>
          </p:cNvPr>
          <p:cNvCxnSpPr/>
          <p:nvPr/>
        </p:nvCxnSpPr>
        <p:spPr>
          <a:xfrm>
            <a:off x="846662" y="5899570"/>
            <a:ext cx="2841807"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E6694267-05B3-4B77-FE37-338F5B5E7709}"/>
              </a:ext>
            </a:extLst>
          </p:cNvPr>
          <p:cNvCxnSpPr>
            <a:cxnSpLocks/>
          </p:cNvCxnSpPr>
          <p:nvPr/>
        </p:nvCxnSpPr>
        <p:spPr>
          <a:xfrm>
            <a:off x="9064615" y="4066403"/>
            <a:ext cx="0" cy="407892"/>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07613CF1-4994-7989-A380-45F645124999}"/>
              </a:ext>
            </a:extLst>
          </p:cNvPr>
          <p:cNvCxnSpPr>
            <a:cxnSpLocks/>
          </p:cNvCxnSpPr>
          <p:nvPr/>
        </p:nvCxnSpPr>
        <p:spPr>
          <a:xfrm flipV="1">
            <a:off x="9056475" y="5535261"/>
            <a:ext cx="0" cy="442542"/>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40670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22" presetClass="entr" presetSubtype="8"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par>
                          <p:cTn id="16" fill="hold">
                            <p:stCondLst>
                              <p:cond delay="500"/>
                            </p:stCondLst>
                            <p:childTnLst>
                              <p:par>
                                <p:cTn id="17" presetID="22" presetClass="entr" presetSubtype="8"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left)">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1"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ipe(left)">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wipe(left)">
                                      <p:cBhvr>
                                        <p:cTn id="29" dur="500"/>
                                        <p:tgtEl>
                                          <p:spTgt spid="17"/>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fade">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grpId="0" nodeType="clickEffect">
                                  <p:stCondLst>
                                    <p:cond delay="0"/>
                                  </p:stCondLst>
                                  <p:childTnLst>
                                    <p:animEffect transition="out" filter="fade">
                                      <p:cBhvr>
                                        <p:cTn id="38" dur="500"/>
                                        <p:tgtEl>
                                          <p:spTgt spid="13"/>
                                        </p:tgtEl>
                                      </p:cBhvr>
                                    </p:animEffect>
                                    <p:set>
                                      <p:cBhvr>
                                        <p:cTn id="39" dur="1" fill="hold">
                                          <p:stCondLst>
                                            <p:cond delay="499"/>
                                          </p:stCondLst>
                                        </p:cTn>
                                        <p:tgtEl>
                                          <p:spTgt spid="13"/>
                                        </p:tgtEl>
                                        <p:attrNameLst>
                                          <p:attrName>style.visibility</p:attrName>
                                        </p:attrNameLst>
                                      </p:cBhvr>
                                      <p:to>
                                        <p:strVal val="hidden"/>
                                      </p:to>
                                    </p:set>
                                  </p:childTnLst>
                                </p:cTn>
                              </p:par>
                              <p:par>
                                <p:cTn id="40" presetID="10" presetClass="exit" presetSubtype="0" fill="hold" nodeType="withEffect">
                                  <p:stCondLst>
                                    <p:cond delay="0"/>
                                  </p:stCondLst>
                                  <p:childTnLst>
                                    <p:animEffect transition="out" filter="fade">
                                      <p:cBhvr>
                                        <p:cTn id="41" dur="500"/>
                                        <p:tgtEl>
                                          <p:spTgt spid="17"/>
                                        </p:tgtEl>
                                      </p:cBhvr>
                                    </p:animEffect>
                                    <p:set>
                                      <p:cBhvr>
                                        <p:cTn id="42" dur="1" fill="hold">
                                          <p:stCondLst>
                                            <p:cond delay="499"/>
                                          </p:stCondLst>
                                        </p:cTn>
                                        <p:tgtEl>
                                          <p:spTgt spid="17"/>
                                        </p:tgtEl>
                                        <p:attrNameLst>
                                          <p:attrName>style.visibility</p:attrName>
                                        </p:attrNameLst>
                                      </p:cBhvr>
                                      <p:to>
                                        <p:strVal val="hidden"/>
                                      </p:to>
                                    </p:set>
                                  </p:childTnLst>
                                </p:cTn>
                              </p:par>
                              <p:par>
                                <p:cTn id="43" presetID="22" presetClass="entr" presetSubtype="8" fill="hold" grpId="1" nodeType="with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wipe(left)">
                                      <p:cBhvr>
                                        <p:cTn id="45" dur="500"/>
                                        <p:tgtEl>
                                          <p:spTgt spid="14"/>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wipe(left)">
                                      <p:cBhvr>
                                        <p:cTn id="50" dur="500"/>
                                        <p:tgtEl>
                                          <p:spTgt spid="16"/>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1" fill="hold" grpId="0" nodeType="clickEffect">
                                  <p:stCondLst>
                                    <p:cond delay="0"/>
                                  </p:stCondLst>
                                  <p:childTnLst>
                                    <p:set>
                                      <p:cBhvr>
                                        <p:cTn id="54" dur="1" fill="hold">
                                          <p:stCondLst>
                                            <p:cond delay="0"/>
                                          </p:stCondLst>
                                        </p:cTn>
                                        <p:tgtEl>
                                          <p:spTgt spid="10"/>
                                        </p:tgtEl>
                                        <p:attrNameLst>
                                          <p:attrName>style.visibility</p:attrName>
                                        </p:attrNameLst>
                                      </p:cBhvr>
                                      <p:to>
                                        <p:strVal val="visible"/>
                                      </p:to>
                                    </p:set>
                                    <p:animEffect transition="in" filter="wipe(up)">
                                      <p:cBhvr>
                                        <p:cTn id="55" dur="500"/>
                                        <p:tgtEl>
                                          <p:spTgt spid="10"/>
                                        </p:tgtEl>
                                      </p:cBhvr>
                                    </p:animEffect>
                                  </p:childTnLst>
                                </p:cTn>
                              </p:par>
                            </p:childTnLst>
                          </p:cTn>
                        </p:par>
                        <p:par>
                          <p:cTn id="56" fill="hold">
                            <p:stCondLst>
                              <p:cond delay="500"/>
                            </p:stCondLst>
                            <p:childTnLst>
                              <p:par>
                                <p:cTn id="57" presetID="22" presetClass="entr" presetSubtype="1" fill="hold" nodeType="afterEffect">
                                  <p:stCondLst>
                                    <p:cond delay="0"/>
                                  </p:stCondLst>
                                  <p:childTnLst>
                                    <p:set>
                                      <p:cBhvr>
                                        <p:cTn id="58" dur="1" fill="hold">
                                          <p:stCondLst>
                                            <p:cond delay="0"/>
                                          </p:stCondLst>
                                        </p:cTn>
                                        <p:tgtEl>
                                          <p:spTgt spid="12"/>
                                        </p:tgtEl>
                                        <p:attrNameLst>
                                          <p:attrName>style.visibility</p:attrName>
                                        </p:attrNameLst>
                                      </p:cBhvr>
                                      <p:to>
                                        <p:strVal val="visible"/>
                                      </p:to>
                                    </p:set>
                                    <p:animEffect transition="in" filter="wipe(up)">
                                      <p:cBhvr>
                                        <p:cTn id="59" dur="500"/>
                                        <p:tgtEl>
                                          <p:spTgt spid="12"/>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0" nodeType="clickEffect">
                                  <p:stCondLst>
                                    <p:cond delay="0"/>
                                  </p:stCondLst>
                                  <p:childTnLst>
                                    <p:animEffect transition="out" filter="fade">
                                      <p:cBhvr>
                                        <p:cTn id="63" dur="500"/>
                                        <p:tgtEl>
                                          <p:spTgt spid="14"/>
                                        </p:tgtEl>
                                      </p:cBhvr>
                                    </p:animEffect>
                                    <p:set>
                                      <p:cBhvr>
                                        <p:cTn id="64" dur="1" fill="hold">
                                          <p:stCondLst>
                                            <p:cond delay="499"/>
                                          </p:stCondLst>
                                        </p:cTn>
                                        <p:tgtEl>
                                          <p:spTgt spid="14"/>
                                        </p:tgtEl>
                                        <p:attrNameLst>
                                          <p:attrName>style.visibility</p:attrName>
                                        </p:attrNameLst>
                                      </p:cBhvr>
                                      <p:to>
                                        <p:strVal val="hidden"/>
                                      </p:to>
                                    </p:set>
                                  </p:childTnLst>
                                </p:cTn>
                              </p:par>
                              <p:par>
                                <p:cTn id="65" presetID="10" presetClass="exit" presetSubtype="0" fill="hold" grpId="1" nodeType="withEffect">
                                  <p:stCondLst>
                                    <p:cond delay="0"/>
                                  </p:stCondLst>
                                  <p:childTnLst>
                                    <p:animEffect transition="out" filter="fade">
                                      <p:cBhvr>
                                        <p:cTn id="66" dur="500"/>
                                        <p:tgtEl>
                                          <p:spTgt spid="10"/>
                                        </p:tgtEl>
                                      </p:cBhvr>
                                    </p:animEffect>
                                    <p:set>
                                      <p:cBhvr>
                                        <p:cTn id="67" dur="1" fill="hold">
                                          <p:stCondLst>
                                            <p:cond delay="499"/>
                                          </p:stCondLst>
                                        </p:cTn>
                                        <p:tgtEl>
                                          <p:spTgt spid="10"/>
                                        </p:tgtEl>
                                        <p:attrNameLst>
                                          <p:attrName>style.visibility</p:attrName>
                                        </p:attrNameLst>
                                      </p:cBhvr>
                                      <p:to>
                                        <p:strVal val="hidden"/>
                                      </p:to>
                                    </p:set>
                                  </p:childTnLst>
                                </p:cTn>
                              </p:par>
                              <p:par>
                                <p:cTn id="68" presetID="10" presetClass="exit" presetSubtype="0" fill="hold" nodeType="withEffect">
                                  <p:stCondLst>
                                    <p:cond delay="0"/>
                                  </p:stCondLst>
                                  <p:childTnLst>
                                    <p:animEffect transition="out" filter="fade">
                                      <p:cBhvr>
                                        <p:cTn id="69" dur="500"/>
                                        <p:tgtEl>
                                          <p:spTgt spid="12"/>
                                        </p:tgtEl>
                                      </p:cBhvr>
                                    </p:animEffect>
                                    <p:set>
                                      <p:cBhvr>
                                        <p:cTn id="70" dur="1" fill="hold">
                                          <p:stCondLst>
                                            <p:cond delay="499"/>
                                          </p:stCondLst>
                                        </p:cTn>
                                        <p:tgtEl>
                                          <p:spTgt spid="12"/>
                                        </p:tgtEl>
                                        <p:attrNameLst>
                                          <p:attrName>style.visibility</p:attrName>
                                        </p:attrNameLst>
                                      </p:cBhvr>
                                      <p:to>
                                        <p:strVal val="hidden"/>
                                      </p:to>
                                    </p:set>
                                  </p:childTnLst>
                                </p:cTn>
                              </p:par>
                              <p:par>
                                <p:cTn id="71" presetID="22" presetClass="entr" presetSubtype="8" fill="hold" grpId="0" nodeType="withEffect">
                                  <p:stCondLst>
                                    <p:cond delay="0"/>
                                  </p:stCondLst>
                                  <p:childTnLst>
                                    <p:set>
                                      <p:cBhvr>
                                        <p:cTn id="72" dur="1" fill="hold">
                                          <p:stCondLst>
                                            <p:cond delay="0"/>
                                          </p:stCondLst>
                                        </p:cTn>
                                        <p:tgtEl>
                                          <p:spTgt spid="15"/>
                                        </p:tgtEl>
                                        <p:attrNameLst>
                                          <p:attrName>style.visibility</p:attrName>
                                        </p:attrNameLst>
                                      </p:cBhvr>
                                      <p:to>
                                        <p:strVal val="visible"/>
                                      </p:to>
                                    </p:set>
                                    <p:animEffect transition="in" filter="wipe(left)">
                                      <p:cBhvr>
                                        <p:cTn id="73" dur="500"/>
                                        <p:tgtEl>
                                          <p:spTgt spid="15"/>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8" fill="hold" nodeType="clickEffect">
                                  <p:stCondLst>
                                    <p:cond delay="0"/>
                                  </p:stCondLst>
                                  <p:childTnLst>
                                    <p:set>
                                      <p:cBhvr>
                                        <p:cTn id="77" dur="1" fill="hold">
                                          <p:stCondLst>
                                            <p:cond delay="0"/>
                                          </p:stCondLst>
                                        </p:cTn>
                                        <p:tgtEl>
                                          <p:spTgt spid="18"/>
                                        </p:tgtEl>
                                        <p:attrNameLst>
                                          <p:attrName>style.visibility</p:attrName>
                                        </p:attrNameLst>
                                      </p:cBhvr>
                                      <p:to>
                                        <p:strVal val="visible"/>
                                      </p:to>
                                    </p:set>
                                    <p:animEffect transition="in" filter="wipe(left)">
                                      <p:cBhvr>
                                        <p:cTn id="78" dur="500"/>
                                        <p:tgtEl>
                                          <p:spTgt spid="18"/>
                                        </p:tgtEl>
                                      </p:cBhvr>
                                    </p:animEffect>
                                  </p:childTnLst>
                                </p:cTn>
                              </p:par>
                            </p:childTnLst>
                          </p:cTn>
                        </p:par>
                      </p:childTnLst>
                    </p:cTn>
                  </p:par>
                  <p:par>
                    <p:cTn id="79" fill="hold">
                      <p:stCondLst>
                        <p:cond delay="indefinite"/>
                      </p:stCondLst>
                      <p:childTnLst>
                        <p:par>
                          <p:cTn id="80" fill="hold">
                            <p:stCondLst>
                              <p:cond delay="0"/>
                            </p:stCondLst>
                            <p:childTnLst>
                              <p:par>
                                <p:cTn id="81" presetID="22" presetClass="entr" presetSubtype="1" fill="hold" grpId="0" nodeType="clickEffect">
                                  <p:stCondLst>
                                    <p:cond delay="0"/>
                                  </p:stCondLst>
                                  <p:childTnLst>
                                    <p:set>
                                      <p:cBhvr>
                                        <p:cTn id="82" dur="1" fill="hold">
                                          <p:stCondLst>
                                            <p:cond delay="0"/>
                                          </p:stCondLst>
                                        </p:cTn>
                                        <p:tgtEl>
                                          <p:spTgt spid="11"/>
                                        </p:tgtEl>
                                        <p:attrNameLst>
                                          <p:attrName>style.visibility</p:attrName>
                                        </p:attrNameLst>
                                      </p:cBhvr>
                                      <p:to>
                                        <p:strVal val="visible"/>
                                      </p:to>
                                    </p:set>
                                    <p:animEffect transition="in" filter="wipe(up)">
                                      <p:cBhvr>
                                        <p:cTn id="83" dur="500"/>
                                        <p:tgtEl>
                                          <p:spTgt spid="11"/>
                                        </p:tgtEl>
                                      </p:cBhvr>
                                    </p:animEffect>
                                  </p:childTnLst>
                                </p:cTn>
                              </p:par>
                            </p:childTnLst>
                          </p:cTn>
                        </p:par>
                        <p:par>
                          <p:cTn id="84" fill="hold">
                            <p:stCondLst>
                              <p:cond delay="500"/>
                            </p:stCondLst>
                            <p:childTnLst>
                              <p:par>
                                <p:cTn id="85" presetID="22" presetClass="entr" presetSubtype="4" fill="hold" nodeType="afterEffect">
                                  <p:stCondLst>
                                    <p:cond delay="0"/>
                                  </p:stCondLst>
                                  <p:childTnLst>
                                    <p:set>
                                      <p:cBhvr>
                                        <p:cTn id="86" dur="1" fill="hold">
                                          <p:stCondLst>
                                            <p:cond delay="0"/>
                                          </p:stCondLst>
                                        </p:cTn>
                                        <p:tgtEl>
                                          <p:spTgt spid="20"/>
                                        </p:tgtEl>
                                        <p:attrNameLst>
                                          <p:attrName>style.visibility</p:attrName>
                                        </p:attrNameLst>
                                      </p:cBhvr>
                                      <p:to>
                                        <p:strVal val="visible"/>
                                      </p:to>
                                    </p:set>
                                    <p:animEffect transition="in" filter="wipe(down)">
                                      <p:cBhvr>
                                        <p:cTn id="87" dur="500"/>
                                        <p:tgtEl>
                                          <p:spTgt spid="20"/>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nodeType="clickEffect">
                                  <p:stCondLst>
                                    <p:cond delay="0"/>
                                  </p:stCondLst>
                                  <p:childTnLst>
                                    <p:set>
                                      <p:cBhvr>
                                        <p:cTn id="91" dur="1" fill="hold">
                                          <p:stCondLst>
                                            <p:cond delay="0"/>
                                          </p:stCondLst>
                                        </p:cTn>
                                        <p:tgtEl>
                                          <p:spTgt spid="8"/>
                                        </p:tgtEl>
                                        <p:attrNameLst>
                                          <p:attrName>style.visibility</p:attrName>
                                        </p:attrNameLst>
                                      </p:cBhvr>
                                      <p:to>
                                        <p:strVal val="visible"/>
                                      </p:to>
                                    </p:set>
                                    <p:animEffect transition="in" filter="fade">
                                      <p:cBhvr>
                                        <p:cTn id="9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13" grpId="0" animBg="1"/>
      <p:bldP spid="13" grpId="1" animBg="1"/>
      <p:bldP spid="14" grpId="0" animBg="1"/>
      <p:bldP spid="14" grpId="1" animBg="1"/>
      <p:bldP spid="15" grpId="0" animBg="1"/>
      <p:bldP spid="10" grpId="0" animBg="1"/>
      <p:bldP spid="10" grpId="1" animBg="1"/>
      <p:bldP spid="11"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F644851-1B77-9883-69B0-AE65709FDD07}"/>
              </a:ext>
            </a:extLst>
          </p:cNvPr>
          <p:cNvSpPr>
            <a:spLocks noGrp="1"/>
          </p:cNvSpPr>
          <p:nvPr>
            <p:ph type="sldNum" sz="quarter" idx="12"/>
          </p:nvPr>
        </p:nvSpPr>
        <p:spPr/>
        <p:txBody>
          <a:bodyPr/>
          <a:lstStyle/>
          <a:p>
            <a:pPr>
              <a:defRPr/>
            </a:pPr>
            <a:fld id="{BC76543D-1DFC-453D-A886-E28A64D58840}" type="slidenum">
              <a:rPr lang="en-US" smtClean="0">
                <a:solidFill>
                  <a:srgbClr val="000000"/>
                </a:solidFill>
              </a:rPr>
              <a:pPr>
                <a:defRPr/>
              </a:pPr>
              <a:t>48</a:t>
            </a:fld>
            <a:endParaRPr lang="en-US">
              <a:solidFill>
                <a:srgbClr val="000000"/>
              </a:solidFill>
            </a:endParaRPr>
          </a:p>
        </p:txBody>
      </p:sp>
      <p:pic>
        <p:nvPicPr>
          <p:cNvPr id="12" name="Picture 11">
            <a:extLst>
              <a:ext uri="{FF2B5EF4-FFF2-40B4-BE49-F238E27FC236}">
                <a16:creationId xmlns:a16="http://schemas.microsoft.com/office/drawing/2014/main" id="{23399DFE-41BB-33D6-80AA-1EA4EA6D2D8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rot="17242125" flipH="1">
            <a:off x="7744497" y="3081061"/>
            <a:ext cx="2505427" cy="2106333"/>
          </a:xfrm>
          <a:prstGeom prst="rect">
            <a:avLst/>
          </a:prstGeom>
        </p:spPr>
      </p:pic>
      <p:cxnSp>
        <p:nvCxnSpPr>
          <p:cNvPr id="10" name="Straight Arrow Connector 9">
            <a:extLst>
              <a:ext uri="{FF2B5EF4-FFF2-40B4-BE49-F238E27FC236}">
                <a16:creationId xmlns:a16="http://schemas.microsoft.com/office/drawing/2014/main" id="{B6758688-71D8-A590-E7C2-51DFB44EE848}"/>
              </a:ext>
            </a:extLst>
          </p:cNvPr>
          <p:cNvCxnSpPr/>
          <p:nvPr/>
        </p:nvCxnSpPr>
        <p:spPr>
          <a:xfrm>
            <a:off x="4351152" y="3912714"/>
            <a:ext cx="3046021" cy="0"/>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36A7877D-FCBC-915C-32A2-2980F397D3CC}"/>
              </a:ext>
            </a:extLst>
          </p:cNvPr>
          <p:cNvSpPr txBox="1"/>
          <p:nvPr/>
        </p:nvSpPr>
        <p:spPr>
          <a:xfrm flipH="1">
            <a:off x="1955307" y="1907516"/>
            <a:ext cx="1255340" cy="523220"/>
          </a:xfrm>
          <a:prstGeom prst="rect">
            <a:avLst/>
          </a:prstGeom>
          <a:noFill/>
        </p:spPr>
        <p:txBody>
          <a:bodyPr wrap="square" rtlCol="0">
            <a:spAutoFit/>
          </a:bodyPr>
          <a:lstStyle/>
          <a:p>
            <a:pPr algn="ctr"/>
            <a:r>
              <a:rPr lang="en-US" sz="2800" dirty="0">
                <a:solidFill>
                  <a:schemeClr val="bg1"/>
                </a:solidFill>
              </a:rPr>
              <a:t>2017</a:t>
            </a:r>
          </a:p>
        </p:txBody>
      </p:sp>
      <p:sp>
        <p:nvSpPr>
          <p:cNvPr id="14" name="TextBox 13">
            <a:extLst>
              <a:ext uri="{FF2B5EF4-FFF2-40B4-BE49-F238E27FC236}">
                <a16:creationId xmlns:a16="http://schemas.microsoft.com/office/drawing/2014/main" id="{10130E41-957C-2205-45D1-6006AD524EDD}"/>
              </a:ext>
            </a:extLst>
          </p:cNvPr>
          <p:cNvSpPr txBox="1"/>
          <p:nvPr/>
        </p:nvSpPr>
        <p:spPr>
          <a:xfrm flipH="1">
            <a:off x="8024463" y="1854082"/>
            <a:ext cx="1255340" cy="523220"/>
          </a:xfrm>
          <a:prstGeom prst="rect">
            <a:avLst/>
          </a:prstGeom>
          <a:noFill/>
        </p:spPr>
        <p:txBody>
          <a:bodyPr wrap="square" rtlCol="0">
            <a:spAutoFit/>
          </a:bodyPr>
          <a:lstStyle/>
          <a:p>
            <a:pPr algn="ctr"/>
            <a:r>
              <a:rPr lang="en-US" sz="2800" dirty="0">
                <a:solidFill>
                  <a:schemeClr val="bg1"/>
                </a:solidFill>
              </a:rPr>
              <a:t>2022</a:t>
            </a:r>
          </a:p>
        </p:txBody>
      </p:sp>
      <p:pic>
        <p:nvPicPr>
          <p:cNvPr id="3" name="Picture 2">
            <a:extLst>
              <a:ext uri="{FF2B5EF4-FFF2-40B4-BE49-F238E27FC236}">
                <a16:creationId xmlns:a16="http://schemas.microsoft.com/office/drawing/2014/main" id="{C96509AD-A9BB-09A1-9CB3-1FE344B3BACA}"/>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1496435" y="3026569"/>
            <a:ext cx="2633785" cy="2801391"/>
          </a:xfrm>
          <a:prstGeom prst="rect">
            <a:avLst/>
          </a:prstGeom>
        </p:spPr>
      </p:pic>
      <p:sp>
        <p:nvSpPr>
          <p:cNvPr id="7" name="Title 5">
            <a:extLst>
              <a:ext uri="{FF2B5EF4-FFF2-40B4-BE49-F238E27FC236}">
                <a16:creationId xmlns:a16="http://schemas.microsoft.com/office/drawing/2014/main" id="{E9B31343-66A3-7332-13CE-4EC2F4546F12}"/>
              </a:ext>
            </a:extLst>
          </p:cNvPr>
          <p:cNvSpPr>
            <a:spLocks noGrp="1"/>
          </p:cNvSpPr>
          <p:nvPr>
            <p:ph type="title"/>
          </p:nvPr>
        </p:nvSpPr>
        <p:spPr>
          <a:xfrm>
            <a:off x="609600" y="274638"/>
            <a:ext cx="10972800" cy="1143000"/>
          </a:xfrm>
        </p:spPr>
        <p:txBody>
          <a:bodyPr/>
          <a:lstStyle/>
          <a:p>
            <a:r>
              <a:rPr lang="en-US" sz="4000" dirty="0">
                <a:solidFill>
                  <a:srgbClr val="FFFF00"/>
                </a:solidFill>
              </a:rPr>
              <a:t>JH 47: Plaque Progression Over 5 </a:t>
            </a:r>
            <a:r>
              <a:rPr lang="en-US" sz="4000" dirty="0" err="1">
                <a:solidFill>
                  <a:srgbClr val="FFFF00"/>
                </a:solidFill>
              </a:rPr>
              <a:t>yrs</a:t>
            </a:r>
            <a:endParaRPr lang="en-US" sz="4000" dirty="0">
              <a:solidFill>
                <a:srgbClr val="FFFF00"/>
              </a:solidFill>
            </a:endParaRPr>
          </a:p>
        </p:txBody>
      </p:sp>
      <p:cxnSp>
        <p:nvCxnSpPr>
          <p:cNvPr id="2" name="Straight Arrow Connector 1">
            <a:extLst>
              <a:ext uri="{FF2B5EF4-FFF2-40B4-BE49-F238E27FC236}">
                <a16:creationId xmlns:a16="http://schemas.microsoft.com/office/drawing/2014/main" id="{66EDCF34-09DC-FA5F-91AB-3C1796CEA0FD}"/>
              </a:ext>
            </a:extLst>
          </p:cNvPr>
          <p:cNvCxnSpPr>
            <a:cxnSpLocks/>
          </p:cNvCxnSpPr>
          <p:nvPr/>
        </p:nvCxnSpPr>
        <p:spPr>
          <a:xfrm flipV="1">
            <a:off x="2332605" y="4630528"/>
            <a:ext cx="480722" cy="593073"/>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D707C542-6A89-8632-7827-DADA26A5CB2E}"/>
              </a:ext>
            </a:extLst>
          </p:cNvPr>
          <p:cNvCxnSpPr>
            <a:cxnSpLocks/>
          </p:cNvCxnSpPr>
          <p:nvPr/>
        </p:nvCxnSpPr>
        <p:spPr>
          <a:xfrm flipH="1" flipV="1">
            <a:off x="3390282" y="4333991"/>
            <a:ext cx="686127" cy="377612"/>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8EF40A51-BB04-96AA-25EF-4A8BFC2763BD}"/>
              </a:ext>
            </a:extLst>
          </p:cNvPr>
          <p:cNvCxnSpPr>
            <a:cxnSpLocks/>
          </p:cNvCxnSpPr>
          <p:nvPr/>
        </p:nvCxnSpPr>
        <p:spPr>
          <a:xfrm flipV="1">
            <a:off x="8808953" y="4485166"/>
            <a:ext cx="364315" cy="582425"/>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57395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2"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right)">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left)">
                                      <p:cBhvr>
                                        <p:cTn id="20" dur="500"/>
                                        <p:tgtEl>
                                          <p:spTgt spid="10"/>
                                        </p:tgtEl>
                                      </p:cBhvr>
                                    </p:animEffect>
                                  </p:childTnLst>
                                </p:cTn>
                              </p:par>
                            </p:childTnLst>
                          </p:cTn>
                        </p:par>
                        <p:par>
                          <p:cTn id="21" fill="hold">
                            <p:stCondLst>
                              <p:cond delay="500"/>
                            </p:stCondLst>
                            <p:childTnLst>
                              <p:par>
                                <p:cTn id="22" presetID="10" presetClass="entr" presetSubtype="0" fill="hold" nodeType="after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down)">
                                      <p:cBhvr>
                                        <p:cTn id="2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29492A-3823-3975-4306-86CBCAC10EF9}"/>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635F75A-5F4F-85AB-6D50-F8E3570F751B}"/>
              </a:ext>
            </a:extLst>
          </p:cNvPr>
          <p:cNvSpPr>
            <a:spLocks noGrp="1"/>
          </p:cNvSpPr>
          <p:nvPr>
            <p:ph type="ctrTitle"/>
          </p:nvPr>
        </p:nvSpPr>
        <p:spPr/>
        <p:txBody>
          <a:bodyPr/>
          <a:lstStyle/>
          <a:p>
            <a:r>
              <a:rPr lang="en-US" dirty="0"/>
              <a:t>53yo M</a:t>
            </a:r>
            <a:br>
              <a:rPr lang="en-US" dirty="0"/>
            </a:br>
            <a:endParaRPr lang="en-US" dirty="0"/>
          </a:p>
        </p:txBody>
      </p:sp>
      <p:sp>
        <p:nvSpPr>
          <p:cNvPr id="5" name="Subtitle 4">
            <a:extLst>
              <a:ext uri="{FF2B5EF4-FFF2-40B4-BE49-F238E27FC236}">
                <a16:creationId xmlns:a16="http://schemas.microsoft.com/office/drawing/2014/main" id="{5B611484-B587-C16B-C017-98BF5F84DB54}"/>
              </a:ext>
            </a:extLst>
          </p:cNvPr>
          <p:cNvSpPr>
            <a:spLocks noGrp="1"/>
          </p:cNvSpPr>
          <p:nvPr>
            <p:ph type="subTitle" idx="1"/>
          </p:nvPr>
        </p:nvSpPr>
        <p:spPr>
          <a:xfrm>
            <a:off x="1828799" y="3211648"/>
            <a:ext cx="8986603" cy="1752600"/>
          </a:xfrm>
        </p:spPr>
        <p:txBody>
          <a:bodyPr/>
          <a:lstStyle/>
          <a:p>
            <a:r>
              <a:rPr lang="en-US" dirty="0"/>
              <a:t>Very High TCs, High CAC, Noncompliant</a:t>
            </a:r>
          </a:p>
        </p:txBody>
      </p:sp>
    </p:spTree>
    <p:extLst>
      <p:ext uri="{BB962C8B-B14F-4D97-AF65-F5344CB8AC3E}">
        <p14:creationId xmlns:p14="http://schemas.microsoft.com/office/powerpoint/2010/main" val="352096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81B305-1AB7-4019-801C-688F1265A15D}" type="slidenum">
              <a:rPr kumimoji="0" lang="en-US" sz="14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pic>
        <p:nvPicPr>
          <p:cNvPr id="5" name="Picture 2">
            <a:extLst>
              <a:ext uri="{FF2B5EF4-FFF2-40B4-BE49-F238E27FC236}">
                <a16:creationId xmlns:a16="http://schemas.microsoft.com/office/drawing/2014/main" id="{184BDA7F-B72D-9350-EB0F-72B3AF83BFAF}"/>
              </a:ext>
            </a:extLst>
          </p:cNvPr>
          <p:cNvPicPr>
            <a:picLocks noChangeAspect="1" noChangeArrowheads="1"/>
          </p:cNvPicPr>
          <p:nvPr/>
        </p:nvPicPr>
        <p:blipFill>
          <a:blip r:embed="rId3" cstate="print"/>
          <a:srcRect l="2617" t="4411" r="2238" b="1456"/>
          <a:stretch>
            <a:fillRect/>
          </a:stretch>
        </p:blipFill>
        <p:spPr bwMode="auto">
          <a:xfrm>
            <a:off x="1947710" y="136525"/>
            <a:ext cx="8296580" cy="6247283"/>
          </a:xfrm>
          <a:prstGeom prst="rect">
            <a:avLst/>
          </a:prstGeom>
          <a:noFill/>
          <a:ln w="9525">
            <a:noFill/>
            <a:miter lim="800000"/>
            <a:headEnd/>
            <a:tailEnd/>
          </a:ln>
        </p:spPr>
      </p:pic>
    </p:spTree>
    <p:extLst>
      <p:ext uri="{BB962C8B-B14F-4D97-AF65-F5344CB8AC3E}">
        <p14:creationId xmlns:p14="http://schemas.microsoft.com/office/powerpoint/2010/main" val="2500225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626095-859B-923E-E9DB-C092C41BDF8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56AB6DD-7335-386C-F40B-5EDDC723A1B6}"/>
              </a:ext>
            </a:extLst>
          </p:cNvPr>
          <p:cNvSpPr>
            <a:spLocks noGrp="1"/>
          </p:cNvSpPr>
          <p:nvPr>
            <p:ph type="title"/>
          </p:nvPr>
        </p:nvSpPr>
        <p:spPr/>
        <p:txBody>
          <a:bodyPr/>
          <a:lstStyle/>
          <a:p>
            <a:r>
              <a:rPr lang="en-US" dirty="0">
                <a:solidFill>
                  <a:srgbClr val="FFFF00"/>
                </a:solidFill>
              </a:rPr>
              <a:t>53, CAC=145</a:t>
            </a:r>
            <a:br>
              <a:rPr lang="en-US" dirty="0">
                <a:solidFill>
                  <a:srgbClr val="FFFF00"/>
                </a:solidFill>
              </a:rPr>
            </a:br>
            <a:endParaRPr lang="en-US" dirty="0">
              <a:solidFill>
                <a:srgbClr val="FFFF00"/>
              </a:solidFill>
            </a:endParaRPr>
          </a:p>
        </p:txBody>
      </p:sp>
      <p:sp>
        <p:nvSpPr>
          <p:cNvPr id="6" name="Rectangle 5">
            <a:extLst>
              <a:ext uri="{FF2B5EF4-FFF2-40B4-BE49-F238E27FC236}">
                <a16:creationId xmlns:a16="http://schemas.microsoft.com/office/drawing/2014/main" id="{D318422F-CF00-27BD-465D-8B44719C384E}"/>
              </a:ext>
            </a:extLst>
          </p:cNvPr>
          <p:cNvSpPr/>
          <p:nvPr/>
        </p:nvSpPr>
        <p:spPr>
          <a:xfrm>
            <a:off x="3480529" y="1220328"/>
            <a:ext cx="1866507" cy="4980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FFFF"/>
                </a:solidFill>
                <a:effectLst/>
                <a:uLnTx/>
                <a:uFillTx/>
                <a:latin typeface="Arial"/>
                <a:ea typeface="+mn-ea"/>
                <a:cs typeface="+mn-cs"/>
              </a:rPr>
              <a:t>RCA</a:t>
            </a:r>
          </a:p>
        </p:txBody>
      </p:sp>
      <p:pic>
        <p:nvPicPr>
          <p:cNvPr id="4" name="Picture 3">
            <a:extLst>
              <a:ext uri="{FF2B5EF4-FFF2-40B4-BE49-F238E27FC236}">
                <a16:creationId xmlns:a16="http://schemas.microsoft.com/office/drawing/2014/main" id="{C225CEBE-55F1-B7AB-C7D8-5765B8A03294}"/>
              </a:ext>
            </a:extLst>
          </p:cNvPr>
          <p:cNvPicPr>
            <a:picLocks noChangeAspect="1"/>
          </p:cNvPicPr>
          <p:nvPr/>
        </p:nvPicPr>
        <p:blipFill>
          <a:blip r:embed="rId3"/>
          <a:stretch>
            <a:fillRect/>
          </a:stretch>
        </p:blipFill>
        <p:spPr>
          <a:xfrm>
            <a:off x="975532" y="1806334"/>
            <a:ext cx="6765817" cy="4225863"/>
          </a:xfrm>
          <a:prstGeom prst="rect">
            <a:avLst/>
          </a:prstGeom>
        </p:spPr>
      </p:pic>
      <p:pic>
        <p:nvPicPr>
          <p:cNvPr id="10" name="Picture 9">
            <a:extLst>
              <a:ext uri="{FF2B5EF4-FFF2-40B4-BE49-F238E27FC236}">
                <a16:creationId xmlns:a16="http://schemas.microsoft.com/office/drawing/2014/main" id="{E01869E0-1A1B-6073-39F4-E71C51FAA6B5}"/>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8619345" y="1633480"/>
            <a:ext cx="3471796" cy="4162211"/>
          </a:xfrm>
          <a:prstGeom prst="rect">
            <a:avLst/>
          </a:prstGeom>
        </p:spPr>
      </p:pic>
    </p:spTree>
    <p:extLst>
      <p:ext uri="{BB962C8B-B14F-4D97-AF65-F5344CB8AC3E}">
        <p14:creationId xmlns:p14="http://schemas.microsoft.com/office/powerpoint/2010/main" val="1090749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40A68A-3F39-BF65-57F8-31EB8926F9F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4372DB9-94E9-6126-F1AD-D15AFC907E86}"/>
              </a:ext>
            </a:extLst>
          </p:cNvPr>
          <p:cNvSpPr>
            <a:spLocks noGrp="1"/>
          </p:cNvSpPr>
          <p:nvPr>
            <p:ph type="title"/>
          </p:nvPr>
        </p:nvSpPr>
        <p:spPr/>
        <p:txBody>
          <a:bodyPr/>
          <a:lstStyle/>
          <a:p>
            <a:r>
              <a:rPr lang="en-US" dirty="0"/>
              <a:t> OS  53, CAC=145</a:t>
            </a:r>
            <a:br>
              <a:rPr lang="en-US" dirty="0"/>
            </a:br>
            <a:endParaRPr lang="en-US" dirty="0"/>
          </a:p>
        </p:txBody>
      </p:sp>
      <p:sp>
        <p:nvSpPr>
          <p:cNvPr id="6" name="Rectangle 5">
            <a:extLst>
              <a:ext uri="{FF2B5EF4-FFF2-40B4-BE49-F238E27FC236}">
                <a16:creationId xmlns:a16="http://schemas.microsoft.com/office/drawing/2014/main" id="{15BF988D-7911-9FF8-F5C4-89AE94EF832F}"/>
              </a:ext>
            </a:extLst>
          </p:cNvPr>
          <p:cNvSpPr/>
          <p:nvPr/>
        </p:nvSpPr>
        <p:spPr>
          <a:xfrm>
            <a:off x="5003140" y="1597484"/>
            <a:ext cx="1866507" cy="4980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
                <a:ea typeface="+mn-ea"/>
                <a:cs typeface="+mn-cs"/>
              </a:rPr>
              <a:t>RCA</a:t>
            </a:r>
          </a:p>
        </p:txBody>
      </p:sp>
      <p:pic>
        <p:nvPicPr>
          <p:cNvPr id="9" name="Picture 8">
            <a:extLst>
              <a:ext uri="{FF2B5EF4-FFF2-40B4-BE49-F238E27FC236}">
                <a16:creationId xmlns:a16="http://schemas.microsoft.com/office/drawing/2014/main" id="{CC52BE44-304A-F617-49EA-19DA439AE6C7}"/>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Lst>
          </a:blip>
          <a:stretch>
            <a:fillRect/>
          </a:stretch>
        </p:blipFill>
        <p:spPr>
          <a:xfrm>
            <a:off x="4485526" y="2857370"/>
            <a:ext cx="3014065" cy="2615980"/>
          </a:xfrm>
          <a:prstGeom prst="rect">
            <a:avLst/>
          </a:prstGeom>
        </p:spPr>
      </p:pic>
      <p:pic>
        <p:nvPicPr>
          <p:cNvPr id="3" name="Picture 2">
            <a:extLst>
              <a:ext uri="{FF2B5EF4-FFF2-40B4-BE49-F238E27FC236}">
                <a16:creationId xmlns:a16="http://schemas.microsoft.com/office/drawing/2014/main" id="{22F30074-6D04-A314-8844-3FC7866C8FE1}"/>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8851191" y="2546258"/>
            <a:ext cx="3402613" cy="3002305"/>
          </a:xfrm>
          <a:prstGeom prst="rect">
            <a:avLst/>
          </a:prstGeom>
        </p:spPr>
      </p:pic>
      <p:cxnSp>
        <p:nvCxnSpPr>
          <p:cNvPr id="5" name="Straight Arrow Connector 4">
            <a:extLst>
              <a:ext uri="{FF2B5EF4-FFF2-40B4-BE49-F238E27FC236}">
                <a16:creationId xmlns:a16="http://schemas.microsoft.com/office/drawing/2014/main" id="{F12443C7-DF23-9664-D3F2-CE2E5FB4707C}"/>
              </a:ext>
            </a:extLst>
          </p:cNvPr>
          <p:cNvCxnSpPr>
            <a:cxnSpLocks/>
          </p:cNvCxnSpPr>
          <p:nvPr/>
        </p:nvCxnSpPr>
        <p:spPr>
          <a:xfrm flipH="1" flipV="1">
            <a:off x="7006867" y="4142956"/>
            <a:ext cx="1919740" cy="8152"/>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8C61414A-ADBA-61BE-763A-9EA7678CB08E}"/>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Lst>
          </a:blip>
          <a:stretch>
            <a:fillRect/>
          </a:stretch>
        </p:blipFill>
        <p:spPr>
          <a:xfrm rot="6440628">
            <a:off x="-176359" y="2876034"/>
            <a:ext cx="3014065" cy="2969079"/>
          </a:xfrm>
          <a:prstGeom prst="rect">
            <a:avLst/>
          </a:prstGeom>
        </p:spPr>
      </p:pic>
      <p:cxnSp>
        <p:nvCxnSpPr>
          <p:cNvPr id="7" name="Straight Arrow Connector 6">
            <a:extLst>
              <a:ext uri="{FF2B5EF4-FFF2-40B4-BE49-F238E27FC236}">
                <a16:creationId xmlns:a16="http://schemas.microsoft.com/office/drawing/2014/main" id="{9846B2EA-B65D-A778-C104-808E94244816}"/>
              </a:ext>
            </a:extLst>
          </p:cNvPr>
          <p:cNvCxnSpPr/>
          <p:nvPr/>
        </p:nvCxnSpPr>
        <p:spPr>
          <a:xfrm flipH="1" flipV="1">
            <a:off x="2615380" y="4182892"/>
            <a:ext cx="1919740" cy="8152"/>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258603AD-8B56-DBCB-4800-308E3943F2DA}"/>
              </a:ext>
            </a:extLst>
          </p:cNvPr>
          <p:cNvSpPr/>
          <p:nvPr/>
        </p:nvSpPr>
        <p:spPr>
          <a:xfrm>
            <a:off x="397419" y="2359339"/>
            <a:ext cx="1866507" cy="4980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
                <a:ea typeface="+mn-ea"/>
                <a:cs typeface="+mn-cs"/>
              </a:rPr>
              <a:t>5/10/24</a:t>
            </a:r>
          </a:p>
        </p:txBody>
      </p:sp>
      <p:sp>
        <p:nvSpPr>
          <p:cNvPr id="10" name="Rectangle 9">
            <a:extLst>
              <a:ext uri="{FF2B5EF4-FFF2-40B4-BE49-F238E27FC236}">
                <a16:creationId xmlns:a16="http://schemas.microsoft.com/office/drawing/2014/main" id="{85DB2169-A3C8-1DA6-BE2F-2AC3680CD430}"/>
              </a:ext>
            </a:extLst>
          </p:cNvPr>
          <p:cNvSpPr/>
          <p:nvPr/>
        </p:nvSpPr>
        <p:spPr>
          <a:xfrm>
            <a:off x="4735673" y="2359338"/>
            <a:ext cx="1866507" cy="4980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
                <a:ea typeface="+mn-ea"/>
                <a:cs typeface="+mn-cs"/>
              </a:rPr>
              <a:t>11/8/23</a:t>
            </a:r>
          </a:p>
        </p:txBody>
      </p:sp>
      <p:sp>
        <p:nvSpPr>
          <p:cNvPr id="11" name="Rectangle 10">
            <a:extLst>
              <a:ext uri="{FF2B5EF4-FFF2-40B4-BE49-F238E27FC236}">
                <a16:creationId xmlns:a16="http://schemas.microsoft.com/office/drawing/2014/main" id="{5CE00F9F-7283-8996-704E-49D6F7DBBE19}"/>
              </a:ext>
            </a:extLst>
          </p:cNvPr>
          <p:cNvSpPr/>
          <p:nvPr/>
        </p:nvSpPr>
        <p:spPr>
          <a:xfrm>
            <a:off x="9325854" y="2359337"/>
            <a:ext cx="1866507" cy="4980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
                <a:ea typeface="+mn-ea"/>
                <a:cs typeface="+mn-cs"/>
              </a:rPr>
              <a:t>5/8/23</a:t>
            </a:r>
          </a:p>
        </p:txBody>
      </p:sp>
      <p:sp>
        <p:nvSpPr>
          <p:cNvPr id="12" name="TextBox 11">
            <a:extLst>
              <a:ext uri="{FF2B5EF4-FFF2-40B4-BE49-F238E27FC236}">
                <a16:creationId xmlns:a16="http://schemas.microsoft.com/office/drawing/2014/main" id="{697A2FDC-203B-58E7-342A-EB3E3079403D}"/>
              </a:ext>
            </a:extLst>
          </p:cNvPr>
          <p:cNvSpPr txBox="1"/>
          <p:nvPr/>
        </p:nvSpPr>
        <p:spPr>
          <a:xfrm>
            <a:off x="6985260" y="3448214"/>
            <a:ext cx="2044149" cy="646331"/>
          </a:xfrm>
          <a:prstGeom prst="rect">
            <a:avLst/>
          </a:prstGeom>
          <a:noFill/>
        </p:spPr>
        <p:txBody>
          <a:bodyPr wrap="none" rtlCol="0">
            <a:spAutoFit/>
          </a:bodyPr>
          <a:lstStyle/>
          <a:p>
            <a:pPr algn="ctr"/>
            <a:r>
              <a:rPr lang="en-US" dirty="0">
                <a:solidFill>
                  <a:schemeClr val="bg1"/>
                </a:solidFill>
              </a:rPr>
              <a:t>Statin and PCSK9</a:t>
            </a:r>
          </a:p>
          <a:p>
            <a:pPr algn="ctr"/>
            <a:r>
              <a:rPr lang="en-US" dirty="0">
                <a:solidFill>
                  <a:schemeClr val="bg1"/>
                </a:solidFill>
              </a:rPr>
              <a:t>Inhibitor started</a:t>
            </a:r>
          </a:p>
        </p:txBody>
      </p:sp>
    </p:spTree>
    <p:extLst>
      <p:ext uri="{BB962C8B-B14F-4D97-AF65-F5344CB8AC3E}">
        <p14:creationId xmlns:p14="http://schemas.microsoft.com/office/powerpoint/2010/main" val="2450405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22" presetClass="entr" presetSubtype="2"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right)">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2"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right)">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FF697E-4E4F-0346-EC8C-1197B14DECEB}"/>
            </a:ext>
          </a:extLst>
        </p:cNvPr>
        <p:cNvGrpSpPr/>
        <p:nvPr/>
      </p:nvGrpSpPr>
      <p:grpSpPr>
        <a:xfrm>
          <a:off x="0" y="0"/>
          <a:ext cx="0" cy="0"/>
          <a:chOff x="0" y="0"/>
          <a:chExt cx="0" cy="0"/>
        </a:xfrm>
      </p:grpSpPr>
      <p:sp>
        <p:nvSpPr>
          <p:cNvPr id="7" name="Title 5">
            <a:extLst>
              <a:ext uri="{FF2B5EF4-FFF2-40B4-BE49-F238E27FC236}">
                <a16:creationId xmlns:a16="http://schemas.microsoft.com/office/drawing/2014/main" id="{58E8256B-D9E9-5330-A7D4-B9218A87B600}"/>
              </a:ext>
            </a:extLst>
          </p:cNvPr>
          <p:cNvSpPr>
            <a:spLocks noGrp="1"/>
          </p:cNvSpPr>
          <p:nvPr>
            <p:ph type="ctrTitle"/>
          </p:nvPr>
        </p:nvSpPr>
        <p:spPr/>
        <p:txBody>
          <a:bodyPr/>
          <a:lstStyle/>
          <a:p>
            <a:r>
              <a:rPr lang="en-US" sz="5400" dirty="0">
                <a:solidFill>
                  <a:srgbClr val="FFFF00"/>
                </a:solidFill>
              </a:rPr>
              <a:t>76 M</a:t>
            </a:r>
            <a:r>
              <a:rPr lang="en-US" sz="5400" dirty="0"/>
              <a:t> with CAD</a:t>
            </a:r>
            <a:r>
              <a:rPr lang="en-US" sz="5400" dirty="0">
                <a:solidFill>
                  <a:srgbClr val="FFFF00"/>
                </a:solidFill>
              </a:rPr>
              <a:t>  </a:t>
            </a:r>
          </a:p>
        </p:txBody>
      </p:sp>
      <p:sp>
        <p:nvSpPr>
          <p:cNvPr id="2" name="Subtitle 1">
            <a:extLst>
              <a:ext uri="{FF2B5EF4-FFF2-40B4-BE49-F238E27FC236}">
                <a16:creationId xmlns:a16="http://schemas.microsoft.com/office/drawing/2014/main" id="{A06245E5-6E77-B04C-E5F9-DD0EB71E7677}"/>
              </a:ext>
            </a:extLst>
          </p:cNvPr>
          <p:cNvSpPr>
            <a:spLocks noGrp="1"/>
          </p:cNvSpPr>
          <p:nvPr>
            <p:ph type="subTitle" idx="1"/>
          </p:nvPr>
        </p:nvSpPr>
        <p:spPr/>
        <p:txBody>
          <a:bodyPr/>
          <a:lstStyle/>
          <a:p>
            <a:r>
              <a:rPr lang="en-US" sz="4000" dirty="0">
                <a:solidFill>
                  <a:srgbClr val="FFFF00"/>
                </a:solidFill>
              </a:rPr>
              <a:t>Stents 2004, 08, 09 and 11</a:t>
            </a:r>
            <a:br>
              <a:rPr lang="en-US" sz="4000" dirty="0">
                <a:solidFill>
                  <a:srgbClr val="FFFF00"/>
                </a:solidFill>
              </a:rPr>
            </a:br>
            <a:endParaRPr lang="en-US" sz="4000" dirty="0"/>
          </a:p>
        </p:txBody>
      </p:sp>
    </p:spTree>
    <p:extLst>
      <p:ext uri="{BB962C8B-B14F-4D97-AF65-F5344CB8AC3E}">
        <p14:creationId xmlns:p14="http://schemas.microsoft.com/office/powerpoint/2010/main" val="2312550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40CB72E-E4AB-4543-B737-CC0EA33CAF6D}"/>
              </a:ext>
            </a:extLst>
          </p:cNvPr>
          <p:cNvPicPr>
            <a:picLocks noChangeAspect="1"/>
          </p:cNvPicPr>
          <p:nvPr/>
        </p:nvPicPr>
        <p:blipFill>
          <a:blip r:embed="rId3"/>
          <a:stretch>
            <a:fillRect/>
          </a:stretch>
        </p:blipFill>
        <p:spPr>
          <a:xfrm>
            <a:off x="0" y="2255221"/>
            <a:ext cx="12192000" cy="1328985"/>
          </a:xfrm>
          <a:prstGeom prst="rect">
            <a:avLst/>
          </a:prstGeom>
        </p:spPr>
      </p:pic>
      <p:sp>
        <p:nvSpPr>
          <p:cNvPr id="7" name="Title 5">
            <a:extLst>
              <a:ext uri="{FF2B5EF4-FFF2-40B4-BE49-F238E27FC236}">
                <a16:creationId xmlns:a16="http://schemas.microsoft.com/office/drawing/2014/main" id="{583522DF-CCAF-2F34-A2F9-8B8E8ACBE4B9}"/>
              </a:ext>
            </a:extLst>
          </p:cNvPr>
          <p:cNvSpPr>
            <a:spLocks noGrp="1"/>
          </p:cNvSpPr>
          <p:nvPr>
            <p:ph type="title"/>
          </p:nvPr>
        </p:nvSpPr>
        <p:spPr>
          <a:xfrm>
            <a:off x="609600" y="274638"/>
            <a:ext cx="10972800" cy="1143000"/>
          </a:xfrm>
        </p:spPr>
        <p:txBody>
          <a:bodyPr/>
          <a:lstStyle/>
          <a:p>
            <a:r>
              <a:rPr lang="en-US" sz="4000" dirty="0">
                <a:solidFill>
                  <a:srgbClr val="FFFF00"/>
                </a:solidFill>
              </a:rPr>
              <a:t>76 M, CAD-stents 2004, 08, 09 and 11</a:t>
            </a:r>
            <a:br>
              <a:rPr lang="en-US" sz="4000" dirty="0">
                <a:solidFill>
                  <a:srgbClr val="FFFF00"/>
                </a:solidFill>
              </a:rPr>
            </a:br>
            <a:endParaRPr lang="en-US" sz="4000" dirty="0">
              <a:solidFill>
                <a:srgbClr val="FFFF00"/>
              </a:solidFill>
            </a:endParaRPr>
          </a:p>
        </p:txBody>
      </p:sp>
      <p:sp>
        <p:nvSpPr>
          <p:cNvPr id="8" name="Rectangle 7">
            <a:extLst>
              <a:ext uri="{FF2B5EF4-FFF2-40B4-BE49-F238E27FC236}">
                <a16:creationId xmlns:a16="http://schemas.microsoft.com/office/drawing/2014/main" id="{C32CF75F-1F3E-BC28-7261-A8FA51C904C4}"/>
              </a:ext>
            </a:extLst>
          </p:cNvPr>
          <p:cNvSpPr/>
          <p:nvPr/>
        </p:nvSpPr>
        <p:spPr>
          <a:xfrm>
            <a:off x="11451107" y="2283054"/>
            <a:ext cx="578671" cy="128887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FA531EDA-575A-DBCD-3840-D0DAADC4C24A}"/>
              </a:ext>
            </a:extLst>
          </p:cNvPr>
          <p:cNvPicPr>
            <a:picLocks noChangeAspect="1"/>
          </p:cNvPicPr>
          <p:nvPr/>
        </p:nvPicPr>
        <p:blipFill rotWithShape="1">
          <a:blip r:embed="rId3"/>
          <a:srcRect l="93807"/>
          <a:stretch/>
        </p:blipFill>
        <p:spPr>
          <a:xfrm>
            <a:off x="5374431" y="3723159"/>
            <a:ext cx="1651519" cy="2906585"/>
          </a:xfrm>
          <a:prstGeom prst="rect">
            <a:avLst/>
          </a:prstGeom>
        </p:spPr>
      </p:pic>
      <p:sp>
        <p:nvSpPr>
          <p:cNvPr id="2" name="Oval 1">
            <a:extLst>
              <a:ext uri="{FF2B5EF4-FFF2-40B4-BE49-F238E27FC236}">
                <a16:creationId xmlns:a16="http://schemas.microsoft.com/office/drawing/2014/main" id="{B0C798DE-387A-C867-6EF8-A727B88450EC}"/>
              </a:ext>
            </a:extLst>
          </p:cNvPr>
          <p:cNvSpPr/>
          <p:nvPr/>
        </p:nvSpPr>
        <p:spPr>
          <a:xfrm>
            <a:off x="5403842" y="4876799"/>
            <a:ext cx="987814" cy="1795671"/>
          </a:xfrm>
          <a:prstGeom prst="ellipse">
            <a:avLst/>
          </a:prstGeom>
          <a:no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Arrow Connector 4">
            <a:extLst>
              <a:ext uri="{FF2B5EF4-FFF2-40B4-BE49-F238E27FC236}">
                <a16:creationId xmlns:a16="http://schemas.microsoft.com/office/drawing/2014/main" id="{C2B11C9D-C8BB-2009-AD15-E391739B49C0}"/>
              </a:ext>
            </a:extLst>
          </p:cNvPr>
          <p:cNvCxnSpPr>
            <a:cxnSpLocks/>
          </p:cNvCxnSpPr>
          <p:nvPr/>
        </p:nvCxnSpPr>
        <p:spPr>
          <a:xfrm flipV="1">
            <a:off x="7062526" y="5166360"/>
            <a:ext cx="792170" cy="10092"/>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FCD15BDF-EB9F-CC74-7B02-23481843E4D4}"/>
              </a:ext>
            </a:extLst>
          </p:cNvPr>
          <p:cNvSpPr txBox="1"/>
          <p:nvPr/>
        </p:nvSpPr>
        <p:spPr>
          <a:xfrm>
            <a:off x="7690104" y="4876799"/>
            <a:ext cx="1750800" cy="707886"/>
          </a:xfrm>
          <a:prstGeom prst="rect">
            <a:avLst/>
          </a:prstGeom>
          <a:noFill/>
        </p:spPr>
        <p:txBody>
          <a:bodyPr wrap="none" rtlCol="0">
            <a:spAutoFit/>
          </a:bodyPr>
          <a:lstStyle/>
          <a:p>
            <a:pPr algn="ctr"/>
            <a:r>
              <a:rPr lang="en-US" sz="2000" dirty="0">
                <a:solidFill>
                  <a:schemeClr val="bg1"/>
                </a:solidFill>
              </a:rPr>
              <a:t>Chest Pain</a:t>
            </a:r>
          </a:p>
          <a:p>
            <a:pPr algn="ctr"/>
            <a:r>
              <a:rPr lang="en-US" sz="2000" dirty="0">
                <a:solidFill>
                  <a:schemeClr val="bg1"/>
                </a:solidFill>
              </a:rPr>
              <a:t>Another Stent</a:t>
            </a:r>
          </a:p>
        </p:txBody>
      </p:sp>
    </p:spTree>
    <p:extLst>
      <p:ext uri="{BB962C8B-B14F-4D97-AF65-F5344CB8AC3E}">
        <p14:creationId xmlns:p14="http://schemas.microsoft.com/office/powerpoint/2010/main" val="1851855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ppt_w</p:attrName>
                                        </p:attrNameLst>
                                      </p:cBhvr>
                                      <p:tavLst>
                                        <p:tav tm="0">
                                          <p:val>
                                            <p:fltVal val="0"/>
                                          </p:val>
                                        </p:tav>
                                        <p:tav tm="100000">
                                          <p:val>
                                            <p:strVal val="#ppt_w"/>
                                          </p:val>
                                        </p:tav>
                                      </p:tavLst>
                                    </p:anim>
                                    <p:anim calcmode="lin" valueType="num">
                                      <p:cBhvr>
                                        <p:cTn id="12" dur="500" fill="hold"/>
                                        <p:tgtEl>
                                          <p:spTgt spid="9"/>
                                        </p:tgtEl>
                                        <p:attrNameLst>
                                          <p:attrName>ppt_h</p:attrName>
                                        </p:attrNameLst>
                                      </p:cBhvr>
                                      <p:tavLst>
                                        <p:tav tm="0">
                                          <p:val>
                                            <p:fltVal val="0"/>
                                          </p:val>
                                        </p:tav>
                                        <p:tav tm="100000">
                                          <p:val>
                                            <p:strVal val="#ppt_h"/>
                                          </p:val>
                                        </p:tav>
                                      </p:tavLst>
                                    </p:anim>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up)">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left)">
                                      <p:cBhvr>
                                        <p:cTn id="23" dur="500"/>
                                        <p:tgtEl>
                                          <p:spTgt spid="5"/>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P spid="6"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127695B-3740-418B-8F35-09275DEF0560}"/>
              </a:ext>
            </a:extLst>
          </p:cNvPr>
          <p:cNvPicPr>
            <a:picLocks noChangeAspect="1"/>
          </p:cNvPicPr>
          <p:nvPr/>
        </p:nvPicPr>
        <p:blipFill>
          <a:blip r:embed="rId3"/>
          <a:stretch>
            <a:fillRect/>
          </a:stretch>
        </p:blipFill>
        <p:spPr>
          <a:xfrm>
            <a:off x="6585090" y="2216779"/>
            <a:ext cx="5137437" cy="1795508"/>
          </a:xfrm>
          <a:prstGeom prst="rect">
            <a:avLst/>
          </a:prstGeom>
        </p:spPr>
      </p:pic>
      <p:sp>
        <p:nvSpPr>
          <p:cNvPr id="8" name="Rectangle 7">
            <a:extLst>
              <a:ext uri="{FF2B5EF4-FFF2-40B4-BE49-F238E27FC236}">
                <a16:creationId xmlns:a16="http://schemas.microsoft.com/office/drawing/2014/main" id="{809183BC-D28D-4CA4-9FD2-F45FE5E280B6}"/>
              </a:ext>
            </a:extLst>
          </p:cNvPr>
          <p:cNvSpPr/>
          <p:nvPr/>
        </p:nvSpPr>
        <p:spPr>
          <a:xfrm>
            <a:off x="8028367" y="4535354"/>
            <a:ext cx="1866507" cy="4980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9/16/11</a:t>
            </a:r>
          </a:p>
        </p:txBody>
      </p:sp>
      <p:pic>
        <p:nvPicPr>
          <p:cNvPr id="3" name="Picture 2">
            <a:extLst>
              <a:ext uri="{FF2B5EF4-FFF2-40B4-BE49-F238E27FC236}">
                <a16:creationId xmlns:a16="http://schemas.microsoft.com/office/drawing/2014/main" id="{B723F55E-503E-F168-CAA1-D005DB7970B9}"/>
              </a:ext>
            </a:extLst>
          </p:cNvPr>
          <p:cNvPicPr>
            <a:picLocks noChangeAspect="1"/>
          </p:cNvPicPr>
          <p:nvPr/>
        </p:nvPicPr>
        <p:blipFill>
          <a:blip r:embed="rId4"/>
          <a:stretch>
            <a:fillRect/>
          </a:stretch>
        </p:blipFill>
        <p:spPr>
          <a:xfrm>
            <a:off x="519524" y="2202577"/>
            <a:ext cx="5494967" cy="1796855"/>
          </a:xfrm>
          <a:prstGeom prst="rect">
            <a:avLst/>
          </a:prstGeom>
        </p:spPr>
      </p:pic>
      <p:sp>
        <p:nvSpPr>
          <p:cNvPr id="4" name="Rectangle 3">
            <a:extLst>
              <a:ext uri="{FF2B5EF4-FFF2-40B4-BE49-F238E27FC236}">
                <a16:creationId xmlns:a16="http://schemas.microsoft.com/office/drawing/2014/main" id="{09E43EC9-A2B6-DECB-48B0-FF0C5E383D79}"/>
              </a:ext>
            </a:extLst>
          </p:cNvPr>
          <p:cNvSpPr/>
          <p:nvPr/>
        </p:nvSpPr>
        <p:spPr>
          <a:xfrm>
            <a:off x="2581852" y="4535354"/>
            <a:ext cx="1866507" cy="4980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4/5/13</a:t>
            </a:r>
          </a:p>
        </p:txBody>
      </p:sp>
      <p:cxnSp>
        <p:nvCxnSpPr>
          <p:cNvPr id="9" name="Straight Arrow Connector 8">
            <a:extLst>
              <a:ext uri="{FF2B5EF4-FFF2-40B4-BE49-F238E27FC236}">
                <a16:creationId xmlns:a16="http://schemas.microsoft.com/office/drawing/2014/main" id="{8F0BC4ED-2641-E3D2-6136-861F760DDE3C}"/>
              </a:ext>
            </a:extLst>
          </p:cNvPr>
          <p:cNvCxnSpPr>
            <a:cxnSpLocks/>
          </p:cNvCxnSpPr>
          <p:nvPr/>
        </p:nvCxnSpPr>
        <p:spPr>
          <a:xfrm flipV="1">
            <a:off x="4218229" y="4784371"/>
            <a:ext cx="3950440" cy="2"/>
          </a:xfrm>
          <a:prstGeom prst="straightConnector1">
            <a:avLst/>
          </a:prstGeom>
          <a:ln w="28575">
            <a:solidFill>
              <a:schemeClr val="bg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1C7859E8-2B4C-EA13-5FC5-B3984FF6BA9A}"/>
              </a:ext>
            </a:extLst>
          </p:cNvPr>
          <p:cNvSpPr txBox="1"/>
          <p:nvPr/>
        </p:nvSpPr>
        <p:spPr>
          <a:xfrm>
            <a:off x="5420174" y="4349629"/>
            <a:ext cx="1351652" cy="369332"/>
          </a:xfrm>
          <a:prstGeom prst="rect">
            <a:avLst/>
          </a:prstGeom>
          <a:noFill/>
        </p:spPr>
        <p:txBody>
          <a:bodyPr wrap="none" rtlCol="0">
            <a:spAutoFit/>
          </a:bodyPr>
          <a:lstStyle/>
          <a:p>
            <a:r>
              <a:rPr lang="en-US" dirty="0">
                <a:solidFill>
                  <a:schemeClr val="bg1"/>
                </a:solidFill>
              </a:rPr>
              <a:t>Fenofibrate</a:t>
            </a:r>
          </a:p>
        </p:txBody>
      </p:sp>
      <p:sp>
        <p:nvSpPr>
          <p:cNvPr id="13" name="Title 5">
            <a:extLst>
              <a:ext uri="{FF2B5EF4-FFF2-40B4-BE49-F238E27FC236}">
                <a16:creationId xmlns:a16="http://schemas.microsoft.com/office/drawing/2014/main" id="{CF1B8A07-307E-22FF-99A4-E81DD589B7D9}"/>
              </a:ext>
            </a:extLst>
          </p:cNvPr>
          <p:cNvSpPr>
            <a:spLocks noGrp="1"/>
          </p:cNvSpPr>
          <p:nvPr>
            <p:ph type="title"/>
          </p:nvPr>
        </p:nvSpPr>
        <p:spPr>
          <a:xfrm>
            <a:off x="609600" y="274638"/>
            <a:ext cx="10972800" cy="1143000"/>
          </a:xfrm>
        </p:spPr>
        <p:txBody>
          <a:bodyPr/>
          <a:lstStyle/>
          <a:p>
            <a:r>
              <a:rPr lang="en-US" sz="4000" dirty="0">
                <a:solidFill>
                  <a:srgbClr val="FFFF00"/>
                </a:solidFill>
              </a:rPr>
              <a:t>RK 76 M, CAD-stents 2004, 08, 09 and 11</a:t>
            </a:r>
            <a:br>
              <a:rPr lang="en-US" sz="4000" dirty="0">
                <a:solidFill>
                  <a:srgbClr val="FFFF00"/>
                </a:solidFill>
              </a:rPr>
            </a:br>
            <a:endParaRPr lang="en-US" sz="4000" dirty="0">
              <a:solidFill>
                <a:srgbClr val="FFFF00"/>
              </a:solidFill>
            </a:endParaRPr>
          </a:p>
        </p:txBody>
      </p:sp>
      <p:cxnSp>
        <p:nvCxnSpPr>
          <p:cNvPr id="6" name="Straight Arrow Connector 5">
            <a:extLst>
              <a:ext uri="{FF2B5EF4-FFF2-40B4-BE49-F238E27FC236}">
                <a16:creationId xmlns:a16="http://schemas.microsoft.com/office/drawing/2014/main" id="{BEBC70CB-D028-1382-737A-EE4B7F9463CE}"/>
              </a:ext>
            </a:extLst>
          </p:cNvPr>
          <p:cNvCxnSpPr/>
          <p:nvPr/>
        </p:nvCxnSpPr>
        <p:spPr>
          <a:xfrm flipH="1">
            <a:off x="10279329" y="2381122"/>
            <a:ext cx="239339" cy="30070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465CF4A0-DDF9-9452-4E43-543C5EC60E38}"/>
              </a:ext>
            </a:extLst>
          </p:cNvPr>
          <p:cNvCxnSpPr>
            <a:cxnSpLocks/>
          </p:cNvCxnSpPr>
          <p:nvPr/>
        </p:nvCxnSpPr>
        <p:spPr>
          <a:xfrm flipH="1">
            <a:off x="4558703" y="2429501"/>
            <a:ext cx="246499" cy="30275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01717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right)">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D9BD0A2-586D-4080-AFD7-DDF8DC5C7681}"/>
              </a:ext>
            </a:extLst>
          </p:cNvPr>
          <p:cNvSpPr>
            <a:spLocks noGrp="1"/>
          </p:cNvSpPr>
          <p:nvPr>
            <p:ph type="title"/>
          </p:nvPr>
        </p:nvSpPr>
        <p:spPr>
          <a:xfrm>
            <a:off x="-155865" y="167943"/>
            <a:ext cx="12749645" cy="1143000"/>
          </a:xfrm>
        </p:spPr>
        <p:txBody>
          <a:bodyPr/>
          <a:lstStyle/>
          <a:p>
            <a:r>
              <a:rPr lang="en-US" sz="3600" dirty="0"/>
              <a:t>RK 76 M, CAD-stents 2004, 08, 09 and 11</a:t>
            </a:r>
            <a:br>
              <a:rPr lang="en-US" sz="3600" dirty="0"/>
            </a:br>
            <a:r>
              <a:rPr lang="en-US" sz="3600" dirty="0">
                <a:sym typeface="Wingdings" panose="05000000000000000000" pitchFamily="2" charset="2"/>
              </a:rPr>
              <a:t> Treatment for HDL dysfunction—No more symptoms</a:t>
            </a:r>
            <a:endParaRPr lang="en-US" sz="3600" dirty="0"/>
          </a:p>
        </p:txBody>
      </p:sp>
      <p:pic>
        <p:nvPicPr>
          <p:cNvPr id="5" name="Picture 4">
            <a:extLst>
              <a:ext uri="{FF2B5EF4-FFF2-40B4-BE49-F238E27FC236}">
                <a16:creationId xmlns:a16="http://schemas.microsoft.com/office/drawing/2014/main" id="{FCACC27C-2E44-C867-DF7C-E19AA70BC94B}"/>
              </a:ext>
            </a:extLst>
          </p:cNvPr>
          <p:cNvPicPr>
            <a:picLocks noChangeAspect="1"/>
          </p:cNvPicPr>
          <p:nvPr/>
        </p:nvPicPr>
        <p:blipFill rotWithShape="1">
          <a:blip r:embed="rId3"/>
          <a:srcRect t="4314"/>
          <a:stretch/>
        </p:blipFill>
        <p:spPr>
          <a:xfrm>
            <a:off x="921696" y="2030000"/>
            <a:ext cx="2283108" cy="4553362"/>
          </a:xfrm>
          <a:prstGeom prst="rect">
            <a:avLst/>
          </a:prstGeom>
        </p:spPr>
      </p:pic>
      <p:pic>
        <p:nvPicPr>
          <p:cNvPr id="8" name="Picture 7">
            <a:extLst>
              <a:ext uri="{FF2B5EF4-FFF2-40B4-BE49-F238E27FC236}">
                <a16:creationId xmlns:a16="http://schemas.microsoft.com/office/drawing/2014/main" id="{7C5EB10B-9E86-BE6C-F5BE-94CFBAC5E9A0}"/>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3722605" y="4664752"/>
            <a:ext cx="1646846" cy="1540105"/>
          </a:xfrm>
          <a:prstGeom prst="rect">
            <a:avLst/>
          </a:prstGeom>
        </p:spPr>
      </p:pic>
      <p:pic>
        <p:nvPicPr>
          <p:cNvPr id="10" name="Picture 9">
            <a:extLst>
              <a:ext uri="{FF2B5EF4-FFF2-40B4-BE49-F238E27FC236}">
                <a16:creationId xmlns:a16="http://schemas.microsoft.com/office/drawing/2014/main" id="{6DA21127-574D-C683-2A4A-299B9745DE98}"/>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Lst>
          </a:blip>
          <a:stretch>
            <a:fillRect/>
          </a:stretch>
        </p:blipFill>
        <p:spPr>
          <a:xfrm>
            <a:off x="3722605" y="2980522"/>
            <a:ext cx="1476127" cy="1215634"/>
          </a:xfrm>
          <a:prstGeom prst="rect">
            <a:avLst/>
          </a:prstGeom>
        </p:spPr>
      </p:pic>
      <p:pic>
        <p:nvPicPr>
          <p:cNvPr id="12" name="Picture 11">
            <a:extLst>
              <a:ext uri="{FF2B5EF4-FFF2-40B4-BE49-F238E27FC236}">
                <a16:creationId xmlns:a16="http://schemas.microsoft.com/office/drawing/2014/main" id="{2ACDC7B7-D8DA-F396-95D5-0EBC35A60D50}"/>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a:off x="3576404" y="1576976"/>
            <a:ext cx="1526439" cy="1692686"/>
          </a:xfrm>
          <a:prstGeom prst="rect">
            <a:avLst/>
          </a:prstGeom>
        </p:spPr>
      </p:pic>
      <p:pic>
        <p:nvPicPr>
          <p:cNvPr id="14" name="Picture 13">
            <a:extLst>
              <a:ext uri="{FF2B5EF4-FFF2-40B4-BE49-F238E27FC236}">
                <a16:creationId xmlns:a16="http://schemas.microsoft.com/office/drawing/2014/main" id="{8F1FE3A4-F4DA-404D-7B0E-400B245862E1}"/>
              </a:ext>
            </a:extLst>
          </p:cNvPr>
          <p:cNvPicPr>
            <a:picLocks noChangeAspect="1"/>
          </p:cNvPicPr>
          <p:nvPr/>
        </p:nvPicPr>
        <p:blipFill>
          <a:blip r:embed="rId10"/>
          <a:stretch>
            <a:fillRect/>
          </a:stretch>
        </p:blipFill>
        <p:spPr>
          <a:xfrm>
            <a:off x="5643817" y="2061173"/>
            <a:ext cx="2357467" cy="4553362"/>
          </a:xfrm>
          <a:prstGeom prst="rect">
            <a:avLst/>
          </a:prstGeom>
        </p:spPr>
      </p:pic>
      <p:pic>
        <p:nvPicPr>
          <p:cNvPr id="16" name="Picture 15">
            <a:extLst>
              <a:ext uri="{FF2B5EF4-FFF2-40B4-BE49-F238E27FC236}">
                <a16:creationId xmlns:a16="http://schemas.microsoft.com/office/drawing/2014/main" id="{BC3F3DB1-312B-ECA8-D04D-EB3C5B2C69EE}"/>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imgEffect>
                  </a14:imgLayer>
                </a14:imgProps>
              </a:ext>
            </a:extLst>
          </a:blip>
          <a:stretch>
            <a:fillRect/>
          </a:stretch>
        </p:blipFill>
        <p:spPr>
          <a:xfrm>
            <a:off x="8519085" y="3588339"/>
            <a:ext cx="1669530" cy="1778753"/>
          </a:xfrm>
          <a:prstGeom prst="rect">
            <a:avLst/>
          </a:prstGeom>
        </p:spPr>
      </p:pic>
      <p:pic>
        <p:nvPicPr>
          <p:cNvPr id="18" name="Picture 17">
            <a:extLst>
              <a:ext uri="{FF2B5EF4-FFF2-40B4-BE49-F238E27FC236}">
                <a16:creationId xmlns:a16="http://schemas.microsoft.com/office/drawing/2014/main" id="{DE7ED019-1ECB-7341-C48F-8E1AE7AEAB59}"/>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10000" b="90000" l="10000" r="90000"/>
                    </a14:imgEffect>
                  </a14:imgLayer>
                </a14:imgProps>
              </a:ext>
            </a:extLst>
          </a:blip>
          <a:stretch>
            <a:fillRect/>
          </a:stretch>
        </p:blipFill>
        <p:spPr>
          <a:xfrm>
            <a:off x="8324868" y="1823422"/>
            <a:ext cx="1605578" cy="1605578"/>
          </a:xfrm>
          <a:prstGeom prst="rect">
            <a:avLst/>
          </a:prstGeom>
        </p:spPr>
      </p:pic>
      <p:sp>
        <p:nvSpPr>
          <p:cNvPr id="3" name="Rectangle 2">
            <a:extLst>
              <a:ext uri="{FF2B5EF4-FFF2-40B4-BE49-F238E27FC236}">
                <a16:creationId xmlns:a16="http://schemas.microsoft.com/office/drawing/2014/main" id="{6393725F-B4BB-95E9-7314-4FCB7B465133}"/>
              </a:ext>
            </a:extLst>
          </p:cNvPr>
          <p:cNvSpPr/>
          <p:nvPr/>
        </p:nvSpPr>
        <p:spPr>
          <a:xfrm>
            <a:off x="1168923" y="1610995"/>
            <a:ext cx="1866507" cy="4980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RCA</a:t>
            </a:r>
          </a:p>
        </p:txBody>
      </p:sp>
      <p:sp>
        <p:nvSpPr>
          <p:cNvPr id="4" name="Rectangle 3">
            <a:extLst>
              <a:ext uri="{FF2B5EF4-FFF2-40B4-BE49-F238E27FC236}">
                <a16:creationId xmlns:a16="http://schemas.microsoft.com/office/drawing/2014/main" id="{756F3A40-7DE9-2F02-37E2-DCD2E9F70810}"/>
              </a:ext>
            </a:extLst>
          </p:cNvPr>
          <p:cNvSpPr/>
          <p:nvPr/>
        </p:nvSpPr>
        <p:spPr>
          <a:xfrm>
            <a:off x="5889296" y="1594313"/>
            <a:ext cx="1866507" cy="4980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LAD</a:t>
            </a:r>
          </a:p>
        </p:txBody>
      </p:sp>
      <p:sp>
        <p:nvSpPr>
          <p:cNvPr id="7" name="TextBox 6">
            <a:extLst>
              <a:ext uri="{FF2B5EF4-FFF2-40B4-BE49-F238E27FC236}">
                <a16:creationId xmlns:a16="http://schemas.microsoft.com/office/drawing/2014/main" id="{B9E87C03-14D1-1CB2-8CF5-C887B4830A12}"/>
              </a:ext>
            </a:extLst>
          </p:cNvPr>
          <p:cNvSpPr txBox="1"/>
          <p:nvPr/>
        </p:nvSpPr>
        <p:spPr>
          <a:xfrm>
            <a:off x="9127657" y="5159274"/>
            <a:ext cx="1810131" cy="1200329"/>
          </a:xfrm>
          <a:prstGeom prst="rect">
            <a:avLst/>
          </a:prstGeom>
          <a:noFill/>
        </p:spPr>
        <p:txBody>
          <a:bodyPr wrap="square" rtlCol="0">
            <a:spAutoFit/>
          </a:bodyPr>
          <a:lstStyle/>
          <a:p>
            <a:r>
              <a:rPr lang="en-US" sz="3600" dirty="0">
                <a:solidFill>
                  <a:schemeClr val="bg1"/>
                </a:solidFill>
              </a:rPr>
              <a:t>All Old Plaque</a:t>
            </a:r>
          </a:p>
        </p:txBody>
      </p:sp>
      <p:pic>
        <p:nvPicPr>
          <p:cNvPr id="2" name="Picture 1">
            <a:extLst>
              <a:ext uri="{FF2B5EF4-FFF2-40B4-BE49-F238E27FC236}">
                <a16:creationId xmlns:a16="http://schemas.microsoft.com/office/drawing/2014/main" id="{62D213D6-BCC7-2030-48A6-2BD927B0C457}"/>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10000" b="90000" l="10000" r="90000"/>
                    </a14:imgEffect>
                  </a14:imgLayer>
                </a14:imgProps>
              </a:ext>
            </a:extLst>
          </a:blip>
          <a:stretch>
            <a:fillRect/>
          </a:stretch>
        </p:blipFill>
        <p:spPr>
          <a:xfrm rot="2116842">
            <a:off x="10186467" y="2770093"/>
            <a:ext cx="1703585" cy="1428257"/>
          </a:xfrm>
          <a:prstGeom prst="rect">
            <a:avLst/>
          </a:prstGeom>
        </p:spPr>
      </p:pic>
      <p:cxnSp>
        <p:nvCxnSpPr>
          <p:cNvPr id="11" name="Straight Arrow Connector 10">
            <a:extLst>
              <a:ext uri="{FF2B5EF4-FFF2-40B4-BE49-F238E27FC236}">
                <a16:creationId xmlns:a16="http://schemas.microsoft.com/office/drawing/2014/main" id="{138E543D-B6AC-8605-78BE-119B3C4B8327}"/>
              </a:ext>
            </a:extLst>
          </p:cNvPr>
          <p:cNvCxnSpPr>
            <a:cxnSpLocks/>
          </p:cNvCxnSpPr>
          <p:nvPr/>
        </p:nvCxnSpPr>
        <p:spPr>
          <a:xfrm>
            <a:off x="10663237" y="3082780"/>
            <a:ext cx="667061" cy="752004"/>
          </a:xfrm>
          <a:prstGeom prst="straightConnector1">
            <a:avLst/>
          </a:prstGeom>
          <a:ln w="57150">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0B036C48-490A-F98C-2434-1D71BB6A078F}"/>
              </a:ext>
            </a:extLst>
          </p:cNvPr>
          <p:cNvCxnSpPr>
            <a:cxnSpLocks/>
          </p:cNvCxnSpPr>
          <p:nvPr/>
        </p:nvCxnSpPr>
        <p:spPr>
          <a:xfrm flipH="1">
            <a:off x="10663237" y="3082780"/>
            <a:ext cx="666215" cy="751050"/>
          </a:xfrm>
          <a:prstGeom prst="straightConnector1">
            <a:avLst/>
          </a:prstGeom>
          <a:ln w="57150">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64765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fade">
                                      <p:cBhvr>
                                        <p:cTn id="33" dur="500"/>
                                        <p:tgtEl>
                                          <p:spTgt spid="2"/>
                                        </p:tgtEl>
                                      </p:cBhvr>
                                    </p:animEffect>
                                  </p:childTnLst>
                                </p:cTn>
                              </p:par>
                            </p:childTnLst>
                          </p:cTn>
                        </p:par>
                        <p:par>
                          <p:cTn id="34" fill="hold">
                            <p:stCondLst>
                              <p:cond delay="500"/>
                            </p:stCondLst>
                            <p:childTnLst>
                              <p:par>
                                <p:cTn id="35" presetID="22" presetClass="entr" presetSubtype="1" fill="hold" nodeType="after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wipe(up)">
                                      <p:cBhvr>
                                        <p:cTn id="37" dur="500"/>
                                        <p:tgtEl>
                                          <p:spTgt spid="11"/>
                                        </p:tgtEl>
                                      </p:cBhvr>
                                    </p:animEffect>
                                  </p:childTnLst>
                                </p:cTn>
                              </p:par>
                            </p:childTnLst>
                          </p:cTn>
                        </p:par>
                        <p:par>
                          <p:cTn id="38" fill="hold">
                            <p:stCondLst>
                              <p:cond delay="1000"/>
                            </p:stCondLst>
                            <p:childTnLst>
                              <p:par>
                                <p:cTn id="39" presetID="22" presetClass="entr" presetSubtype="1" fill="hold" nodeType="after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wipe(up)">
                                      <p:cBhvr>
                                        <p:cTn id="4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D9BD0A2-586D-4080-AFD7-DDF8DC5C7681}"/>
              </a:ext>
            </a:extLst>
          </p:cNvPr>
          <p:cNvSpPr>
            <a:spLocks noGrp="1"/>
          </p:cNvSpPr>
          <p:nvPr>
            <p:ph type="title"/>
          </p:nvPr>
        </p:nvSpPr>
        <p:spPr>
          <a:xfrm>
            <a:off x="114300" y="274638"/>
            <a:ext cx="11468100" cy="1143000"/>
          </a:xfrm>
        </p:spPr>
        <p:txBody>
          <a:bodyPr/>
          <a:lstStyle/>
          <a:p>
            <a:r>
              <a:rPr lang="en-US" sz="3600" dirty="0"/>
              <a:t>76 M, CAD-stents 2004, 08, 09 and 11</a:t>
            </a:r>
            <a:br>
              <a:rPr lang="en-US" sz="3600" dirty="0"/>
            </a:br>
            <a:r>
              <a:rPr lang="en-US" sz="3600" dirty="0">
                <a:sym typeface="Wingdings" panose="05000000000000000000" pitchFamily="2" charset="2"/>
              </a:rPr>
              <a:t>Treatment for HDL dysfunction—No more symptoms</a:t>
            </a:r>
            <a:endParaRPr lang="en-US" sz="3600" dirty="0"/>
          </a:p>
        </p:txBody>
      </p:sp>
      <p:pic>
        <p:nvPicPr>
          <p:cNvPr id="3" name="Picture 2">
            <a:extLst>
              <a:ext uri="{FF2B5EF4-FFF2-40B4-BE49-F238E27FC236}">
                <a16:creationId xmlns:a16="http://schemas.microsoft.com/office/drawing/2014/main" id="{4C0C4DA9-C380-E5E2-FF66-C0D043E49DA5}"/>
              </a:ext>
            </a:extLst>
          </p:cNvPr>
          <p:cNvPicPr>
            <a:picLocks noChangeAspect="1"/>
          </p:cNvPicPr>
          <p:nvPr/>
        </p:nvPicPr>
        <p:blipFill rotWithShape="1">
          <a:blip r:embed="rId3"/>
          <a:srcRect t="42606" r="39222"/>
          <a:stretch/>
        </p:blipFill>
        <p:spPr>
          <a:xfrm>
            <a:off x="1913734" y="1731007"/>
            <a:ext cx="8144665" cy="4351071"/>
          </a:xfrm>
          <a:prstGeom prst="rect">
            <a:avLst/>
          </a:prstGeom>
        </p:spPr>
      </p:pic>
      <p:sp>
        <p:nvSpPr>
          <p:cNvPr id="2" name="Rectangle 1">
            <a:extLst>
              <a:ext uri="{FF2B5EF4-FFF2-40B4-BE49-F238E27FC236}">
                <a16:creationId xmlns:a16="http://schemas.microsoft.com/office/drawing/2014/main" id="{AA8AF5A2-36C6-100B-B4C2-462C89BD00A2}"/>
              </a:ext>
            </a:extLst>
          </p:cNvPr>
          <p:cNvSpPr/>
          <p:nvPr/>
        </p:nvSpPr>
        <p:spPr>
          <a:xfrm>
            <a:off x="5588000" y="5257801"/>
            <a:ext cx="4377267" cy="44389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AF978864-441D-2F5F-74FF-08961477F2F1}"/>
              </a:ext>
            </a:extLst>
          </p:cNvPr>
          <p:cNvSpPr txBox="1"/>
          <p:nvPr/>
        </p:nvSpPr>
        <p:spPr>
          <a:xfrm>
            <a:off x="8344616" y="5218140"/>
            <a:ext cx="394660" cy="523220"/>
          </a:xfrm>
          <a:prstGeom prst="rect">
            <a:avLst/>
          </a:prstGeom>
          <a:noFill/>
        </p:spPr>
        <p:txBody>
          <a:bodyPr wrap="none" rtlCol="0">
            <a:spAutoFit/>
          </a:bodyPr>
          <a:lstStyle/>
          <a:p>
            <a:r>
              <a:rPr lang="en-US" sz="2800" dirty="0"/>
              <a:t>&lt;</a:t>
            </a:r>
          </a:p>
        </p:txBody>
      </p:sp>
      <p:sp>
        <p:nvSpPr>
          <p:cNvPr id="5" name="TextBox 4">
            <a:extLst>
              <a:ext uri="{FF2B5EF4-FFF2-40B4-BE49-F238E27FC236}">
                <a16:creationId xmlns:a16="http://schemas.microsoft.com/office/drawing/2014/main" id="{C7A41D2A-C6F6-4818-EF91-0A672E6DCDEE}"/>
              </a:ext>
            </a:extLst>
          </p:cNvPr>
          <p:cNvSpPr txBox="1"/>
          <p:nvPr/>
        </p:nvSpPr>
        <p:spPr>
          <a:xfrm>
            <a:off x="8285914" y="5225445"/>
            <a:ext cx="692818" cy="523220"/>
          </a:xfrm>
          <a:prstGeom prst="rect">
            <a:avLst/>
          </a:prstGeom>
          <a:noFill/>
        </p:spPr>
        <p:txBody>
          <a:bodyPr wrap="none" rtlCol="0">
            <a:spAutoFit/>
          </a:bodyPr>
          <a:lstStyle/>
          <a:p>
            <a:r>
              <a:rPr lang="en-US" sz="2800" dirty="0"/>
              <a:t>   &lt;</a:t>
            </a:r>
          </a:p>
        </p:txBody>
      </p:sp>
      <p:sp>
        <p:nvSpPr>
          <p:cNvPr id="7" name="Oval 6">
            <a:extLst>
              <a:ext uri="{FF2B5EF4-FFF2-40B4-BE49-F238E27FC236}">
                <a16:creationId xmlns:a16="http://schemas.microsoft.com/office/drawing/2014/main" id="{90087DD3-5988-4F7B-7CC0-E9AF2BAFC1C6}"/>
              </a:ext>
            </a:extLst>
          </p:cNvPr>
          <p:cNvSpPr/>
          <p:nvPr/>
        </p:nvSpPr>
        <p:spPr>
          <a:xfrm>
            <a:off x="5884714" y="5288974"/>
            <a:ext cx="397846" cy="36933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8B1BB059-BD3F-0E34-C750-35DE3F7D2187}"/>
              </a:ext>
            </a:extLst>
          </p:cNvPr>
          <p:cNvSpPr txBox="1"/>
          <p:nvPr/>
        </p:nvSpPr>
        <p:spPr>
          <a:xfrm>
            <a:off x="8092422" y="5225445"/>
            <a:ext cx="394660" cy="523220"/>
          </a:xfrm>
          <a:prstGeom prst="rect">
            <a:avLst/>
          </a:prstGeom>
          <a:noFill/>
        </p:spPr>
        <p:txBody>
          <a:bodyPr wrap="none" rtlCol="0">
            <a:spAutoFit/>
          </a:bodyPr>
          <a:lstStyle/>
          <a:p>
            <a:r>
              <a:rPr lang="en-US" sz="2800" dirty="0"/>
              <a:t>&lt;</a:t>
            </a:r>
          </a:p>
        </p:txBody>
      </p:sp>
      <p:cxnSp>
        <p:nvCxnSpPr>
          <p:cNvPr id="10" name="Straight Connector 9">
            <a:extLst>
              <a:ext uri="{FF2B5EF4-FFF2-40B4-BE49-F238E27FC236}">
                <a16:creationId xmlns:a16="http://schemas.microsoft.com/office/drawing/2014/main" id="{AE353A79-06D4-B0AC-DBE3-0FAA087017FA}"/>
              </a:ext>
            </a:extLst>
          </p:cNvPr>
          <p:cNvCxnSpPr/>
          <p:nvPr/>
        </p:nvCxnSpPr>
        <p:spPr>
          <a:xfrm>
            <a:off x="5655733" y="3505200"/>
            <a:ext cx="9398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D6A2F39F-B65F-8201-9ACD-94F4CB10098C}"/>
              </a:ext>
            </a:extLst>
          </p:cNvPr>
          <p:cNvCxnSpPr>
            <a:cxnSpLocks/>
          </p:cNvCxnSpPr>
          <p:nvPr/>
        </p:nvCxnSpPr>
        <p:spPr>
          <a:xfrm>
            <a:off x="7152622" y="3454400"/>
            <a:ext cx="1068511"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69F2B4F-58F2-3233-1150-D46CFAF00ECA}"/>
              </a:ext>
            </a:extLst>
          </p:cNvPr>
          <p:cNvCxnSpPr>
            <a:cxnSpLocks/>
          </p:cNvCxnSpPr>
          <p:nvPr/>
        </p:nvCxnSpPr>
        <p:spPr>
          <a:xfrm>
            <a:off x="8944864" y="3429001"/>
            <a:ext cx="73929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84073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up)">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left)">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left)">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500"/>
                                        <p:tgtEl>
                                          <p:spTgt spid="5"/>
                                        </p:tgtEl>
                                      </p:cBhvr>
                                    </p:animEffect>
                                  </p:childTnLst>
                                </p:cTn>
                              </p:par>
                            </p:childTnLst>
                          </p:cTn>
                        </p:par>
                        <p:par>
                          <p:cTn id="33" fill="hold">
                            <p:stCondLst>
                              <p:cond delay="500"/>
                            </p:stCondLst>
                            <p:childTnLst>
                              <p:par>
                                <p:cTn id="34" presetID="10" presetClass="entr" presetSubtype="0" fill="hold" grpId="0" nodeType="after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500"/>
                                        <p:tgtEl>
                                          <p:spTgt spid="4"/>
                                        </p:tgtEl>
                                      </p:cBhvr>
                                    </p:animEffect>
                                  </p:childTnLst>
                                </p:cTn>
                              </p:par>
                            </p:childTnLst>
                          </p:cTn>
                        </p:par>
                        <p:par>
                          <p:cTn id="37" fill="hold">
                            <p:stCondLst>
                              <p:cond delay="1000"/>
                            </p:stCondLst>
                            <p:childTnLst>
                              <p:par>
                                <p:cTn id="38" presetID="10" presetClass="entr" presetSubtype="0" fill="hold" grpId="0" nodeType="after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5" grpId="0"/>
      <p:bldP spid="7" grpId="0" animBg="1"/>
      <p:bldP spid="8"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6A7297-0C43-4EC3-AD14-A717F60E3805}" type="slidenum">
              <a:rPr kumimoji="0" lang="en-US" sz="14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pic>
        <p:nvPicPr>
          <p:cNvPr id="17" name="Picture 16">
            <a:extLst>
              <a:ext uri="{FF2B5EF4-FFF2-40B4-BE49-F238E27FC236}">
                <a16:creationId xmlns:a16="http://schemas.microsoft.com/office/drawing/2014/main" id="{F0E675DB-3059-D4A1-390A-43C48B09FF9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rot="17779807" flipV="1">
            <a:off x="1480110" y="1034573"/>
            <a:ext cx="1968530" cy="2197687"/>
          </a:xfrm>
          <a:prstGeom prst="rect">
            <a:avLst/>
          </a:prstGeom>
        </p:spPr>
      </p:pic>
      <p:pic>
        <p:nvPicPr>
          <p:cNvPr id="21" name="Picture 20">
            <a:extLst>
              <a:ext uri="{FF2B5EF4-FFF2-40B4-BE49-F238E27FC236}">
                <a16:creationId xmlns:a16="http://schemas.microsoft.com/office/drawing/2014/main" id="{A07B8FD2-2F57-99E8-D862-4C4BC526FFA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rot="8299569">
            <a:off x="1470151" y="5074051"/>
            <a:ext cx="1905582" cy="1783949"/>
          </a:xfrm>
          <a:prstGeom prst="rect">
            <a:avLst/>
          </a:prstGeom>
        </p:spPr>
      </p:pic>
      <p:pic>
        <p:nvPicPr>
          <p:cNvPr id="23" name="Picture 22">
            <a:extLst>
              <a:ext uri="{FF2B5EF4-FFF2-40B4-BE49-F238E27FC236}">
                <a16:creationId xmlns:a16="http://schemas.microsoft.com/office/drawing/2014/main" id="{FAFD1F29-F933-57EF-DD1B-759CDEF503FB}"/>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Lst>
          </a:blip>
          <a:stretch>
            <a:fillRect/>
          </a:stretch>
        </p:blipFill>
        <p:spPr>
          <a:xfrm rot="13793246">
            <a:off x="1124088" y="2243771"/>
            <a:ext cx="2597708" cy="2098149"/>
          </a:xfrm>
          <a:prstGeom prst="rect">
            <a:avLst/>
          </a:prstGeom>
        </p:spPr>
      </p:pic>
      <p:pic>
        <p:nvPicPr>
          <p:cNvPr id="25" name="Picture 24">
            <a:extLst>
              <a:ext uri="{FF2B5EF4-FFF2-40B4-BE49-F238E27FC236}">
                <a16:creationId xmlns:a16="http://schemas.microsoft.com/office/drawing/2014/main" id="{6F080589-77B3-AB60-BA02-ADFB797F46E0}"/>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Lst>
          </a:blip>
          <a:stretch>
            <a:fillRect/>
          </a:stretch>
        </p:blipFill>
        <p:spPr>
          <a:xfrm rot="14330171">
            <a:off x="1482212" y="3380783"/>
            <a:ext cx="2140642" cy="2233714"/>
          </a:xfrm>
          <a:prstGeom prst="rect">
            <a:avLst/>
          </a:prstGeom>
        </p:spPr>
      </p:pic>
      <p:pic>
        <p:nvPicPr>
          <p:cNvPr id="3" name="Picture 2">
            <a:extLst>
              <a:ext uri="{FF2B5EF4-FFF2-40B4-BE49-F238E27FC236}">
                <a16:creationId xmlns:a16="http://schemas.microsoft.com/office/drawing/2014/main" id="{37FE1AE3-476B-FE9B-D1EA-0F8D0BAE6FE5}"/>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imgEffect>
                  </a14:imgLayer>
                </a14:imgProps>
              </a:ext>
            </a:extLst>
          </a:blip>
          <a:stretch>
            <a:fillRect/>
          </a:stretch>
        </p:blipFill>
        <p:spPr>
          <a:xfrm rot="2116842">
            <a:off x="1418776" y="0"/>
            <a:ext cx="2008332" cy="1683752"/>
          </a:xfrm>
          <a:prstGeom prst="rect">
            <a:avLst/>
          </a:prstGeom>
        </p:spPr>
      </p:pic>
      <p:sp>
        <p:nvSpPr>
          <p:cNvPr id="16398" name="Rectangle 16397">
            <a:extLst>
              <a:ext uri="{FF2B5EF4-FFF2-40B4-BE49-F238E27FC236}">
                <a16:creationId xmlns:a16="http://schemas.microsoft.com/office/drawing/2014/main" id="{E104D025-93E9-3557-751B-0986E763C3A2}"/>
              </a:ext>
            </a:extLst>
          </p:cNvPr>
          <p:cNvSpPr/>
          <p:nvPr/>
        </p:nvSpPr>
        <p:spPr>
          <a:xfrm>
            <a:off x="295805" y="381000"/>
            <a:ext cx="1254045" cy="6096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a:ea typeface="+mn-ea"/>
                <a:cs typeface="+mn-cs"/>
              </a:rPr>
              <a:t>Fatty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a:ea typeface="+mn-ea"/>
                <a:cs typeface="+mn-cs"/>
              </a:rPr>
              <a:t>Plaque</a:t>
            </a:r>
          </a:p>
        </p:txBody>
      </p:sp>
      <p:sp>
        <p:nvSpPr>
          <p:cNvPr id="16400" name="Rectangle 16399">
            <a:extLst>
              <a:ext uri="{FF2B5EF4-FFF2-40B4-BE49-F238E27FC236}">
                <a16:creationId xmlns:a16="http://schemas.microsoft.com/office/drawing/2014/main" id="{F49931C7-B257-7042-D83D-68EF20693E68}"/>
              </a:ext>
            </a:extLst>
          </p:cNvPr>
          <p:cNvSpPr/>
          <p:nvPr/>
        </p:nvSpPr>
        <p:spPr>
          <a:xfrm>
            <a:off x="295805" y="1618150"/>
            <a:ext cx="1254045" cy="6096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a:ea typeface="+mn-ea"/>
                <a:cs typeface="+mn-cs"/>
              </a:rPr>
              <a:t>Post Rupture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a:ea typeface="+mn-ea"/>
                <a:cs typeface="+mn-cs"/>
              </a:rPr>
              <a:t>Scar</a:t>
            </a:r>
          </a:p>
        </p:txBody>
      </p:sp>
      <p:sp>
        <p:nvSpPr>
          <p:cNvPr id="16401" name="Rectangle 16400">
            <a:extLst>
              <a:ext uri="{FF2B5EF4-FFF2-40B4-BE49-F238E27FC236}">
                <a16:creationId xmlns:a16="http://schemas.microsoft.com/office/drawing/2014/main" id="{A4BE2F67-8835-5C38-8AA3-EBA52E3FDC7A}"/>
              </a:ext>
            </a:extLst>
          </p:cNvPr>
          <p:cNvSpPr/>
          <p:nvPr/>
        </p:nvSpPr>
        <p:spPr>
          <a:xfrm>
            <a:off x="295805" y="2984862"/>
            <a:ext cx="1254045" cy="6096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a:ea typeface="+mn-ea"/>
                <a:cs typeface="+mn-cs"/>
              </a:rPr>
              <a:t>6 </a:t>
            </a:r>
            <a:r>
              <a:rPr kumimoji="0" lang="en-US" sz="1800" b="0" i="0" u="none" strike="noStrike" kern="1200" cap="none" spc="0" normalizeH="0" baseline="0" noProof="0" dirty="0" err="1">
                <a:ln>
                  <a:noFill/>
                </a:ln>
                <a:solidFill>
                  <a:srgbClr val="FFFFFF"/>
                </a:solidFill>
                <a:effectLst/>
                <a:uLnTx/>
                <a:uFillTx/>
                <a:latin typeface="Arial"/>
                <a:ea typeface="+mn-ea"/>
                <a:cs typeface="+mn-cs"/>
              </a:rPr>
              <a:t>mos</a:t>
            </a:r>
            <a:r>
              <a:rPr kumimoji="0" lang="en-US" sz="1800" b="0" i="0" u="none" strike="noStrike" kern="1200" cap="none" spc="0" normalizeH="0" baseline="0" noProof="0" dirty="0">
                <a:ln>
                  <a:noFill/>
                </a:ln>
                <a:solidFill>
                  <a:srgbClr val="FFFFFF"/>
                </a:solidFill>
                <a:effectLst/>
                <a:uLnTx/>
                <a:uFillTx/>
                <a:latin typeface="Arial"/>
                <a:ea typeface="+mn-ea"/>
                <a:cs typeface="+mn-cs"/>
                <a:sym typeface="Wingdings" panose="05000000000000000000" pitchFamily="2" charset="2"/>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a:ea typeface="+mn-ea"/>
                <a:cs typeface="+mn-cs"/>
                <a:sym typeface="Wingdings" panose="05000000000000000000" pitchFamily="2" charset="2"/>
              </a:rPr>
              <a:t>2yrs</a:t>
            </a: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6402" name="Rectangle 16401">
            <a:extLst>
              <a:ext uri="{FF2B5EF4-FFF2-40B4-BE49-F238E27FC236}">
                <a16:creationId xmlns:a16="http://schemas.microsoft.com/office/drawing/2014/main" id="{F915A98B-0C1E-E13F-5C43-9F020A9AD74E}"/>
              </a:ext>
            </a:extLst>
          </p:cNvPr>
          <p:cNvSpPr/>
          <p:nvPr/>
        </p:nvSpPr>
        <p:spPr>
          <a:xfrm>
            <a:off x="295805" y="4430321"/>
            <a:ext cx="1254045" cy="6096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a:ea typeface="+mn-ea"/>
                <a:cs typeface="+mn-cs"/>
              </a:rPr>
              <a:t>5-10 </a:t>
            </a:r>
            <a:r>
              <a:rPr kumimoji="0" lang="en-US" sz="1800" b="0" i="0" u="none" strike="noStrike" kern="1200" cap="none" spc="0" normalizeH="0" baseline="0" noProof="0" dirty="0" err="1">
                <a:ln>
                  <a:noFill/>
                </a:ln>
                <a:solidFill>
                  <a:srgbClr val="FFFFFF"/>
                </a:solidFill>
                <a:effectLst/>
                <a:uLnTx/>
                <a:uFillTx/>
                <a:latin typeface="Arial"/>
                <a:ea typeface="+mn-ea"/>
                <a:cs typeface="+mn-cs"/>
              </a:rPr>
              <a:t>yrs</a:t>
            </a: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6403" name="Rectangle 16402">
            <a:extLst>
              <a:ext uri="{FF2B5EF4-FFF2-40B4-BE49-F238E27FC236}">
                <a16:creationId xmlns:a16="http://schemas.microsoft.com/office/drawing/2014/main" id="{AF84AEA8-A9AC-5E17-A9F4-6FA0E17B48D1}"/>
              </a:ext>
            </a:extLst>
          </p:cNvPr>
          <p:cNvSpPr/>
          <p:nvPr/>
        </p:nvSpPr>
        <p:spPr>
          <a:xfrm>
            <a:off x="314467" y="5910003"/>
            <a:ext cx="1254045" cy="6096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a:ea typeface="+mn-ea"/>
                <a:cs typeface="+mn-cs"/>
              </a:rPr>
              <a:t>10-20 </a:t>
            </a:r>
            <a:r>
              <a:rPr kumimoji="0" lang="en-US" sz="1800" b="0" i="0" u="none" strike="noStrike" kern="1200" cap="none" spc="0" normalizeH="0" baseline="0" noProof="0" dirty="0" err="1">
                <a:ln>
                  <a:noFill/>
                </a:ln>
                <a:solidFill>
                  <a:srgbClr val="FFFFFF"/>
                </a:solidFill>
                <a:effectLst/>
                <a:uLnTx/>
                <a:uFillTx/>
                <a:latin typeface="Arial"/>
                <a:ea typeface="+mn-ea"/>
                <a:cs typeface="+mn-cs"/>
              </a:rPr>
              <a:t>yrs</a:t>
            </a: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pic>
        <p:nvPicPr>
          <p:cNvPr id="2" name="Picture 1">
            <a:extLst>
              <a:ext uri="{FF2B5EF4-FFF2-40B4-BE49-F238E27FC236}">
                <a16:creationId xmlns:a16="http://schemas.microsoft.com/office/drawing/2014/main" id="{347DDCF1-4FEE-58B2-38B1-7FD9C589AF2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rot="17779807" flipV="1">
            <a:off x="4028584" y="1017640"/>
            <a:ext cx="1968530" cy="2197687"/>
          </a:xfrm>
          <a:prstGeom prst="rect">
            <a:avLst/>
          </a:prstGeom>
        </p:spPr>
      </p:pic>
      <p:pic>
        <p:nvPicPr>
          <p:cNvPr id="4" name="Picture 3">
            <a:extLst>
              <a:ext uri="{FF2B5EF4-FFF2-40B4-BE49-F238E27FC236}">
                <a16:creationId xmlns:a16="http://schemas.microsoft.com/office/drawing/2014/main" id="{6F5DD18D-BC36-5B67-709E-43063E316F73}"/>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rot="8299569">
            <a:off x="4018625" y="5057118"/>
            <a:ext cx="1905582" cy="1783949"/>
          </a:xfrm>
          <a:prstGeom prst="rect">
            <a:avLst/>
          </a:prstGeom>
        </p:spPr>
      </p:pic>
      <p:pic>
        <p:nvPicPr>
          <p:cNvPr id="6" name="Picture 5">
            <a:extLst>
              <a:ext uri="{FF2B5EF4-FFF2-40B4-BE49-F238E27FC236}">
                <a16:creationId xmlns:a16="http://schemas.microsoft.com/office/drawing/2014/main" id="{6A0E690A-5EC0-129E-606F-FC8AC39B4D45}"/>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Lst>
          </a:blip>
          <a:stretch>
            <a:fillRect/>
          </a:stretch>
        </p:blipFill>
        <p:spPr>
          <a:xfrm rot="13793246">
            <a:off x="3672562" y="2226838"/>
            <a:ext cx="2597708" cy="2098149"/>
          </a:xfrm>
          <a:prstGeom prst="rect">
            <a:avLst/>
          </a:prstGeom>
        </p:spPr>
      </p:pic>
      <p:pic>
        <p:nvPicPr>
          <p:cNvPr id="7" name="Picture 6">
            <a:extLst>
              <a:ext uri="{FF2B5EF4-FFF2-40B4-BE49-F238E27FC236}">
                <a16:creationId xmlns:a16="http://schemas.microsoft.com/office/drawing/2014/main" id="{4B1F8A32-53A4-E75C-878B-5AC439D98CE2}"/>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Lst>
          </a:blip>
          <a:stretch>
            <a:fillRect/>
          </a:stretch>
        </p:blipFill>
        <p:spPr>
          <a:xfrm rot="14330171">
            <a:off x="4030686" y="3363850"/>
            <a:ext cx="2140642" cy="2233714"/>
          </a:xfrm>
          <a:prstGeom prst="rect">
            <a:avLst/>
          </a:prstGeom>
        </p:spPr>
      </p:pic>
      <p:pic>
        <p:nvPicPr>
          <p:cNvPr id="8" name="Picture 7">
            <a:extLst>
              <a:ext uri="{FF2B5EF4-FFF2-40B4-BE49-F238E27FC236}">
                <a16:creationId xmlns:a16="http://schemas.microsoft.com/office/drawing/2014/main" id="{0DEFD010-676F-219B-570B-29EE1FD734B1}"/>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imgEffect>
                  </a14:imgLayer>
                </a14:imgProps>
              </a:ext>
            </a:extLst>
          </a:blip>
          <a:stretch>
            <a:fillRect/>
          </a:stretch>
        </p:blipFill>
        <p:spPr>
          <a:xfrm rot="2116842">
            <a:off x="3967250" y="-16933"/>
            <a:ext cx="2008332" cy="1683752"/>
          </a:xfrm>
          <a:prstGeom prst="rect">
            <a:avLst/>
          </a:prstGeom>
        </p:spPr>
      </p:pic>
      <p:pic>
        <p:nvPicPr>
          <p:cNvPr id="9" name="Picture 8">
            <a:extLst>
              <a:ext uri="{FF2B5EF4-FFF2-40B4-BE49-F238E27FC236}">
                <a16:creationId xmlns:a16="http://schemas.microsoft.com/office/drawing/2014/main" id="{30B3FA5D-51FB-381C-3528-ABDDB0E2A98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rot="17779807" flipV="1">
            <a:off x="6577058" y="1000707"/>
            <a:ext cx="1968530" cy="2197687"/>
          </a:xfrm>
          <a:prstGeom prst="rect">
            <a:avLst/>
          </a:prstGeom>
        </p:spPr>
      </p:pic>
      <p:pic>
        <p:nvPicPr>
          <p:cNvPr id="10" name="Picture 9">
            <a:extLst>
              <a:ext uri="{FF2B5EF4-FFF2-40B4-BE49-F238E27FC236}">
                <a16:creationId xmlns:a16="http://schemas.microsoft.com/office/drawing/2014/main" id="{F5690A2B-8046-38F8-C60D-E203DC34C675}"/>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rot="8299569">
            <a:off x="6567099" y="5040185"/>
            <a:ext cx="1905582" cy="1783949"/>
          </a:xfrm>
          <a:prstGeom prst="rect">
            <a:avLst/>
          </a:prstGeom>
        </p:spPr>
      </p:pic>
      <p:pic>
        <p:nvPicPr>
          <p:cNvPr id="11" name="Picture 10">
            <a:extLst>
              <a:ext uri="{FF2B5EF4-FFF2-40B4-BE49-F238E27FC236}">
                <a16:creationId xmlns:a16="http://schemas.microsoft.com/office/drawing/2014/main" id="{6E0A1A77-914C-E7FE-2C1F-566AF5458DFB}"/>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Lst>
          </a:blip>
          <a:stretch>
            <a:fillRect/>
          </a:stretch>
        </p:blipFill>
        <p:spPr>
          <a:xfrm rot="13793246">
            <a:off x="6221036" y="2209905"/>
            <a:ext cx="2597708" cy="2098149"/>
          </a:xfrm>
          <a:prstGeom prst="rect">
            <a:avLst/>
          </a:prstGeom>
        </p:spPr>
      </p:pic>
      <p:pic>
        <p:nvPicPr>
          <p:cNvPr id="12" name="Picture 11">
            <a:extLst>
              <a:ext uri="{FF2B5EF4-FFF2-40B4-BE49-F238E27FC236}">
                <a16:creationId xmlns:a16="http://schemas.microsoft.com/office/drawing/2014/main" id="{11C5E602-18D2-3348-96EA-3D2821C4FC5D}"/>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Lst>
          </a:blip>
          <a:stretch>
            <a:fillRect/>
          </a:stretch>
        </p:blipFill>
        <p:spPr>
          <a:xfrm rot="14330171">
            <a:off x="6579160" y="3346917"/>
            <a:ext cx="2140642" cy="2233714"/>
          </a:xfrm>
          <a:prstGeom prst="rect">
            <a:avLst/>
          </a:prstGeom>
        </p:spPr>
      </p:pic>
      <p:pic>
        <p:nvPicPr>
          <p:cNvPr id="13" name="Picture 12">
            <a:extLst>
              <a:ext uri="{FF2B5EF4-FFF2-40B4-BE49-F238E27FC236}">
                <a16:creationId xmlns:a16="http://schemas.microsoft.com/office/drawing/2014/main" id="{B5B04456-A3F0-01AD-2782-06EAEFFBD7E1}"/>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imgEffect>
                  </a14:imgLayer>
                </a14:imgProps>
              </a:ext>
            </a:extLst>
          </a:blip>
          <a:stretch>
            <a:fillRect/>
          </a:stretch>
        </p:blipFill>
        <p:spPr>
          <a:xfrm rot="2116842">
            <a:off x="6515724" y="-33866"/>
            <a:ext cx="2008332" cy="1683752"/>
          </a:xfrm>
          <a:prstGeom prst="rect">
            <a:avLst/>
          </a:prstGeom>
        </p:spPr>
      </p:pic>
      <p:pic>
        <p:nvPicPr>
          <p:cNvPr id="14" name="Picture 13">
            <a:extLst>
              <a:ext uri="{FF2B5EF4-FFF2-40B4-BE49-F238E27FC236}">
                <a16:creationId xmlns:a16="http://schemas.microsoft.com/office/drawing/2014/main" id="{FFB40F9D-743B-5B3F-284F-BA441AB8BE8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rot="17779807" flipV="1">
            <a:off x="9125532" y="983774"/>
            <a:ext cx="1968530" cy="2197687"/>
          </a:xfrm>
          <a:prstGeom prst="rect">
            <a:avLst/>
          </a:prstGeom>
        </p:spPr>
      </p:pic>
      <p:pic>
        <p:nvPicPr>
          <p:cNvPr id="15" name="Picture 14">
            <a:extLst>
              <a:ext uri="{FF2B5EF4-FFF2-40B4-BE49-F238E27FC236}">
                <a16:creationId xmlns:a16="http://schemas.microsoft.com/office/drawing/2014/main" id="{B9BEA947-8D5C-61D3-1163-7A2B26ADF59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rot="8299569">
            <a:off x="9115573" y="5023252"/>
            <a:ext cx="1905582" cy="1783949"/>
          </a:xfrm>
          <a:prstGeom prst="rect">
            <a:avLst/>
          </a:prstGeom>
        </p:spPr>
      </p:pic>
      <p:pic>
        <p:nvPicPr>
          <p:cNvPr id="16" name="Picture 15">
            <a:extLst>
              <a:ext uri="{FF2B5EF4-FFF2-40B4-BE49-F238E27FC236}">
                <a16:creationId xmlns:a16="http://schemas.microsoft.com/office/drawing/2014/main" id="{45E2C5DE-ED80-308F-6F6D-14C16C72B841}"/>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Lst>
          </a:blip>
          <a:stretch>
            <a:fillRect/>
          </a:stretch>
        </p:blipFill>
        <p:spPr>
          <a:xfrm rot="13793246">
            <a:off x="8769510" y="2192972"/>
            <a:ext cx="2597708" cy="2098149"/>
          </a:xfrm>
          <a:prstGeom prst="rect">
            <a:avLst/>
          </a:prstGeom>
        </p:spPr>
      </p:pic>
      <p:pic>
        <p:nvPicPr>
          <p:cNvPr id="18" name="Picture 17">
            <a:extLst>
              <a:ext uri="{FF2B5EF4-FFF2-40B4-BE49-F238E27FC236}">
                <a16:creationId xmlns:a16="http://schemas.microsoft.com/office/drawing/2014/main" id="{7F2ACD59-752C-7287-CB91-65D03B03577F}"/>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Lst>
          </a:blip>
          <a:stretch>
            <a:fillRect/>
          </a:stretch>
        </p:blipFill>
        <p:spPr>
          <a:xfrm rot="14330171">
            <a:off x="9127634" y="3329984"/>
            <a:ext cx="2140642" cy="2233714"/>
          </a:xfrm>
          <a:prstGeom prst="rect">
            <a:avLst/>
          </a:prstGeom>
        </p:spPr>
      </p:pic>
      <p:pic>
        <p:nvPicPr>
          <p:cNvPr id="19" name="Picture 18">
            <a:extLst>
              <a:ext uri="{FF2B5EF4-FFF2-40B4-BE49-F238E27FC236}">
                <a16:creationId xmlns:a16="http://schemas.microsoft.com/office/drawing/2014/main" id="{5C69BACD-6B6E-0E0D-F355-F801DC55BFFB}"/>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imgEffect>
                  </a14:imgLayer>
                </a14:imgProps>
              </a:ext>
            </a:extLst>
          </a:blip>
          <a:stretch>
            <a:fillRect/>
          </a:stretch>
        </p:blipFill>
        <p:spPr>
          <a:xfrm rot="2116842">
            <a:off x="9064198" y="-50799"/>
            <a:ext cx="2008332" cy="1683752"/>
          </a:xfrm>
          <a:prstGeom prst="rect">
            <a:avLst/>
          </a:prstGeom>
        </p:spPr>
      </p:pic>
      <p:sp>
        <p:nvSpPr>
          <p:cNvPr id="20" name="Rectangle 19">
            <a:extLst>
              <a:ext uri="{FF2B5EF4-FFF2-40B4-BE49-F238E27FC236}">
                <a16:creationId xmlns:a16="http://schemas.microsoft.com/office/drawing/2014/main" id="{3C903882-11B6-8DBB-ADE3-FF8E90552B37}"/>
              </a:ext>
            </a:extLst>
          </p:cNvPr>
          <p:cNvSpPr/>
          <p:nvPr/>
        </p:nvSpPr>
        <p:spPr>
          <a:xfrm>
            <a:off x="130632" y="5386374"/>
            <a:ext cx="10860204" cy="1295055"/>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88969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EC89A0-09B9-E68C-970A-FDE6D924FA5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BD1B1F2-8142-F9B5-43ED-49ED44109845}"/>
              </a:ext>
            </a:extLst>
          </p:cNvPr>
          <p:cNvSpPr>
            <a:spLocks noGrp="1"/>
          </p:cNvSpPr>
          <p:nvPr>
            <p:ph type="ctrTitle"/>
          </p:nvPr>
        </p:nvSpPr>
        <p:spPr>
          <a:xfrm>
            <a:off x="914400" y="1725578"/>
            <a:ext cx="10363200" cy="1470025"/>
          </a:xfrm>
        </p:spPr>
        <p:txBody>
          <a:bodyPr/>
          <a:lstStyle/>
          <a:p>
            <a:r>
              <a:rPr lang="en-US" dirty="0"/>
              <a:t>SA,  52 </a:t>
            </a:r>
            <a:r>
              <a:rPr lang="en-US" dirty="0" err="1"/>
              <a:t>yo</a:t>
            </a:r>
            <a:r>
              <a:rPr lang="en-US" dirty="0"/>
              <a:t> M</a:t>
            </a:r>
          </a:p>
        </p:txBody>
      </p:sp>
      <p:sp>
        <p:nvSpPr>
          <p:cNvPr id="5" name="Subtitle 4">
            <a:extLst>
              <a:ext uri="{FF2B5EF4-FFF2-40B4-BE49-F238E27FC236}">
                <a16:creationId xmlns:a16="http://schemas.microsoft.com/office/drawing/2014/main" id="{0142C4D9-5EAB-4FDA-C81C-2CCDAB2F918F}"/>
              </a:ext>
            </a:extLst>
          </p:cNvPr>
          <p:cNvSpPr>
            <a:spLocks noGrp="1"/>
          </p:cNvSpPr>
          <p:nvPr>
            <p:ph type="subTitle" idx="1"/>
          </p:nvPr>
        </p:nvSpPr>
        <p:spPr>
          <a:xfrm>
            <a:off x="1828800" y="3341749"/>
            <a:ext cx="8534400" cy="1752600"/>
          </a:xfrm>
        </p:spPr>
        <p:txBody>
          <a:bodyPr/>
          <a:lstStyle/>
          <a:p>
            <a:r>
              <a:rPr lang="en-US" dirty="0"/>
              <a:t>High CAC </a:t>
            </a:r>
            <a:r>
              <a:rPr lang="en-US" dirty="0">
                <a:sym typeface="Wingdings" panose="05000000000000000000" pitchFamily="2" charset="2"/>
              </a:rPr>
              <a:t></a:t>
            </a:r>
            <a:r>
              <a:rPr lang="en-US" dirty="0"/>
              <a:t> statins + low carb diet </a:t>
            </a:r>
            <a:r>
              <a:rPr lang="en-US" dirty="0">
                <a:sym typeface="Wingdings" panose="05000000000000000000" pitchFamily="2" charset="2"/>
              </a:rPr>
              <a:t> plant-based diet, stopped statins increased CAC </a:t>
            </a:r>
            <a:r>
              <a:rPr lang="en-US" dirty="0" err="1">
                <a:sym typeface="Wingdings" panose="05000000000000000000" pitchFamily="2" charset="2"/>
              </a:rPr>
              <a:t>Cleerly</a:t>
            </a:r>
            <a:r>
              <a:rPr lang="en-US" dirty="0">
                <a:sym typeface="Wingdings" panose="05000000000000000000" pitchFamily="2" charset="2"/>
              </a:rPr>
              <a:t>-New Plaque return to low </a:t>
            </a:r>
            <a:r>
              <a:rPr lang="en-US" dirty="0" err="1">
                <a:sym typeface="Wingdings" panose="05000000000000000000" pitchFamily="2" charset="2"/>
              </a:rPr>
              <a:t>carbstatins</a:t>
            </a:r>
            <a:r>
              <a:rPr lang="en-US" dirty="0">
                <a:sym typeface="Wingdings" panose="05000000000000000000" pitchFamily="2" charset="2"/>
              </a:rPr>
              <a:t>, PCSK9 </a:t>
            </a:r>
            <a:r>
              <a:rPr lang="en-US" dirty="0" err="1">
                <a:sym typeface="Wingdings" panose="05000000000000000000" pitchFamily="2" charset="2"/>
              </a:rPr>
              <a:t>inhibitorrepeat</a:t>
            </a:r>
            <a:r>
              <a:rPr lang="en-US" dirty="0">
                <a:sym typeface="Wingdings" panose="05000000000000000000" pitchFamily="2" charset="2"/>
              </a:rPr>
              <a:t> </a:t>
            </a:r>
            <a:r>
              <a:rPr lang="en-US" dirty="0" err="1">
                <a:sym typeface="Wingdings" panose="05000000000000000000" pitchFamily="2" charset="2"/>
              </a:rPr>
              <a:t>Cleerly</a:t>
            </a:r>
            <a:r>
              <a:rPr lang="en-US" dirty="0">
                <a:sym typeface="Wingdings" panose="05000000000000000000" pitchFamily="2" charset="2"/>
              </a:rPr>
              <a:t> </a:t>
            </a:r>
            <a:endParaRPr lang="en-US" dirty="0"/>
          </a:p>
        </p:txBody>
      </p:sp>
    </p:spTree>
    <p:extLst>
      <p:ext uri="{BB962C8B-B14F-4D97-AF65-F5344CB8AC3E}">
        <p14:creationId xmlns:p14="http://schemas.microsoft.com/office/powerpoint/2010/main" val="56022989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295284-B4FA-C6D4-B998-FCDE16BB307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5B35C6E-0E9D-CDD6-A217-869478239269}"/>
              </a:ext>
            </a:extLst>
          </p:cNvPr>
          <p:cNvSpPr>
            <a:spLocks noGrp="1"/>
          </p:cNvSpPr>
          <p:nvPr>
            <p:ph type="title"/>
          </p:nvPr>
        </p:nvSpPr>
        <p:spPr/>
        <p:txBody>
          <a:bodyPr/>
          <a:lstStyle/>
          <a:p>
            <a:r>
              <a:rPr lang="en-US" dirty="0"/>
              <a:t>SA, 52 WM, CAC=703</a:t>
            </a:r>
          </a:p>
        </p:txBody>
      </p:sp>
      <p:pic>
        <p:nvPicPr>
          <p:cNvPr id="9" name="Picture 8">
            <a:extLst>
              <a:ext uri="{FF2B5EF4-FFF2-40B4-BE49-F238E27FC236}">
                <a16:creationId xmlns:a16="http://schemas.microsoft.com/office/drawing/2014/main" id="{C8E81834-C173-0197-7C71-A8E1C37765A7}"/>
              </a:ext>
            </a:extLst>
          </p:cNvPr>
          <p:cNvPicPr>
            <a:picLocks noChangeAspect="1"/>
          </p:cNvPicPr>
          <p:nvPr/>
        </p:nvPicPr>
        <p:blipFill>
          <a:blip r:embed="rId2"/>
          <a:srcRect t="45605" r="20014"/>
          <a:stretch>
            <a:fillRect/>
          </a:stretch>
        </p:blipFill>
        <p:spPr>
          <a:xfrm>
            <a:off x="1702068" y="1544740"/>
            <a:ext cx="8143828" cy="4339599"/>
          </a:xfrm>
          <a:prstGeom prst="rect">
            <a:avLst/>
          </a:prstGeom>
        </p:spPr>
      </p:pic>
      <p:sp>
        <p:nvSpPr>
          <p:cNvPr id="4" name="Rectangle 3">
            <a:extLst>
              <a:ext uri="{FF2B5EF4-FFF2-40B4-BE49-F238E27FC236}">
                <a16:creationId xmlns:a16="http://schemas.microsoft.com/office/drawing/2014/main" id="{4BEB0DC9-732B-A241-B6AD-8A841FEF7D91}"/>
              </a:ext>
            </a:extLst>
          </p:cNvPr>
          <p:cNvSpPr/>
          <p:nvPr/>
        </p:nvSpPr>
        <p:spPr>
          <a:xfrm>
            <a:off x="5376331" y="5173131"/>
            <a:ext cx="4377267" cy="44389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2C18145B-0408-063A-0AE8-29C53D056003}"/>
              </a:ext>
            </a:extLst>
          </p:cNvPr>
          <p:cNvSpPr/>
          <p:nvPr/>
        </p:nvSpPr>
        <p:spPr>
          <a:xfrm>
            <a:off x="5672668" y="5195839"/>
            <a:ext cx="609892" cy="36933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9EE482B4-7923-B9A8-6A5E-85DA70846BFE}"/>
              </a:ext>
            </a:extLst>
          </p:cNvPr>
          <p:cNvSpPr txBox="1"/>
          <p:nvPr/>
        </p:nvSpPr>
        <p:spPr>
          <a:xfrm>
            <a:off x="8260513" y="5132312"/>
            <a:ext cx="692818" cy="523220"/>
          </a:xfrm>
          <a:prstGeom prst="rect">
            <a:avLst/>
          </a:prstGeom>
          <a:noFill/>
        </p:spPr>
        <p:txBody>
          <a:bodyPr wrap="none" rtlCol="0">
            <a:spAutoFit/>
          </a:bodyPr>
          <a:lstStyle/>
          <a:p>
            <a:r>
              <a:rPr lang="en-US" sz="2800" dirty="0"/>
              <a:t>   &lt;</a:t>
            </a:r>
          </a:p>
        </p:txBody>
      </p:sp>
      <p:sp>
        <p:nvSpPr>
          <p:cNvPr id="7" name="TextBox 6">
            <a:extLst>
              <a:ext uri="{FF2B5EF4-FFF2-40B4-BE49-F238E27FC236}">
                <a16:creationId xmlns:a16="http://schemas.microsoft.com/office/drawing/2014/main" id="{50265719-F5DD-F794-F3C3-6A5597C87835}"/>
              </a:ext>
            </a:extLst>
          </p:cNvPr>
          <p:cNvSpPr txBox="1"/>
          <p:nvPr/>
        </p:nvSpPr>
        <p:spPr>
          <a:xfrm>
            <a:off x="8050087" y="5115374"/>
            <a:ext cx="394660" cy="523220"/>
          </a:xfrm>
          <a:prstGeom prst="rect">
            <a:avLst/>
          </a:prstGeom>
          <a:noFill/>
        </p:spPr>
        <p:txBody>
          <a:bodyPr wrap="none" rtlCol="0">
            <a:spAutoFit/>
          </a:bodyPr>
          <a:lstStyle/>
          <a:p>
            <a:r>
              <a:rPr lang="en-US" sz="2800" dirty="0"/>
              <a:t>&lt;</a:t>
            </a:r>
          </a:p>
        </p:txBody>
      </p:sp>
      <p:sp>
        <p:nvSpPr>
          <p:cNvPr id="8" name="TextBox 7">
            <a:extLst>
              <a:ext uri="{FF2B5EF4-FFF2-40B4-BE49-F238E27FC236}">
                <a16:creationId xmlns:a16="http://schemas.microsoft.com/office/drawing/2014/main" id="{D1A5B78F-B050-4865-8977-7C5FB783F2D2}"/>
              </a:ext>
            </a:extLst>
          </p:cNvPr>
          <p:cNvSpPr txBox="1"/>
          <p:nvPr/>
        </p:nvSpPr>
        <p:spPr>
          <a:xfrm>
            <a:off x="8287157" y="5123844"/>
            <a:ext cx="394660" cy="523220"/>
          </a:xfrm>
          <a:prstGeom prst="rect">
            <a:avLst/>
          </a:prstGeom>
          <a:noFill/>
        </p:spPr>
        <p:txBody>
          <a:bodyPr wrap="none" rtlCol="0">
            <a:spAutoFit/>
          </a:bodyPr>
          <a:lstStyle/>
          <a:p>
            <a:r>
              <a:rPr lang="en-US" sz="2800" dirty="0"/>
              <a:t>&lt;</a:t>
            </a:r>
          </a:p>
        </p:txBody>
      </p:sp>
      <p:cxnSp>
        <p:nvCxnSpPr>
          <p:cNvPr id="10" name="Straight Connector 9">
            <a:extLst>
              <a:ext uri="{FF2B5EF4-FFF2-40B4-BE49-F238E27FC236}">
                <a16:creationId xmlns:a16="http://schemas.microsoft.com/office/drawing/2014/main" id="{78A60B0B-F38A-F040-9CB9-063EB4F247C1}"/>
              </a:ext>
            </a:extLst>
          </p:cNvPr>
          <p:cNvCxnSpPr/>
          <p:nvPr/>
        </p:nvCxnSpPr>
        <p:spPr>
          <a:xfrm>
            <a:off x="5503331" y="3276597"/>
            <a:ext cx="9398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4FB7BC3-F0DF-931E-A5B4-92E2ECBF68B8}"/>
              </a:ext>
            </a:extLst>
          </p:cNvPr>
          <p:cNvCxnSpPr>
            <a:cxnSpLocks/>
          </p:cNvCxnSpPr>
          <p:nvPr/>
        </p:nvCxnSpPr>
        <p:spPr>
          <a:xfrm>
            <a:off x="7086600" y="3158065"/>
            <a:ext cx="104986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F2F0F88-EE1F-37EB-CBD2-DEBF1D29F3C6}"/>
              </a:ext>
            </a:extLst>
          </p:cNvPr>
          <p:cNvCxnSpPr>
            <a:cxnSpLocks/>
          </p:cNvCxnSpPr>
          <p:nvPr/>
        </p:nvCxnSpPr>
        <p:spPr>
          <a:xfrm>
            <a:off x="8864600" y="3158065"/>
            <a:ext cx="88899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82739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up)">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left)">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left)">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childTnLst>
                          </p:cTn>
                        </p:par>
                        <p:par>
                          <p:cTn id="33" fill="hold">
                            <p:stCondLst>
                              <p:cond delay="500"/>
                            </p:stCondLst>
                            <p:childTnLst>
                              <p:par>
                                <p:cTn id="34" presetID="10" presetClass="entr" presetSubtype="0" fill="hold" grpId="0" nodeType="after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500"/>
                                        <p:tgtEl>
                                          <p:spTgt spid="8"/>
                                        </p:tgtEl>
                                      </p:cBhvr>
                                    </p:animEffect>
                                  </p:childTnLst>
                                </p:cTn>
                              </p:par>
                            </p:childTnLst>
                          </p:cTn>
                        </p:par>
                        <p:par>
                          <p:cTn id="37" fill="hold">
                            <p:stCondLst>
                              <p:cond delay="1000"/>
                            </p:stCondLst>
                            <p:childTnLst>
                              <p:par>
                                <p:cTn id="38" presetID="10" presetClass="entr" presetSubtype="0" fill="hold" grpId="0" nodeType="after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fade">
                                      <p:cBhvr>
                                        <p:cTn id="4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p:bldP spid="7"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8000" y="72192"/>
            <a:ext cx="10972800" cy="1143000"/>
          </a:xfrm>
        </p:spPr>
        <p:txBody>
          <a:bodyPr/>
          <a:lstStyle/>
          <a:p>
            <a:r>
              <a:rPr lang="en-US" sz="3600" b="1" dirty="0">
                <a:solidFill>
                  <a:srgbClr val="FFFF00"/>
                </a:solidFill>
              </a:rPr>
              <a:t>Dose/Duration of Risk Factor Exposure</a:t>
            </a:r>
            <a:br>
              <a:rPr lang="en-US" sz="3600" b="1" dirty="0">
                <a:solidFill>
                  <a:srgbClr val="FFFF00"/>
                </a:solidFill>
              </a:rPr>
            </a:br>
            <a:r>
              <a:rPr lang="en-US" sz="3600" b="1" dirty="0">
                <a:solidFill>
                  <a:srgbClr val="FFFF00"/>
                </a:solidFill>
              </a:rPr>
              <a:t>= Total Plaque Burden</a:t>
            </a:r>
            <a:endParaRPr lang="en-US" sz="3600" dirty="0">
              <a:solidFill>
                <a:srgbClr val="FFFF00"/>
              </a:solidFill>
            </a:endParaRPr>
          </a:p>
        </p:txBody>
      </p:sp>
      <p:sp>
        <p:nvSpPr>
          <p:cNvPr id="3" name="TextBox 2"/>
          <p:cNvSpPr txBox="1"/>
          <p:nvPr/>
        </p:nvSpPr>
        <p:spPr>
          <a:xfrm>
            <a:off x="5334000" y="6248400"/>
            <a:ext cx="548098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FFFFFF"/>
                </a:solidFill>
                <a:effectLst/>
                <a:uLnTx/>
                <a:uFillTx/>
                <a:latin typeface="Arial"/>
                <a:ea typeface="+mn-ea"/>
                <a:cs typeface="+mn-cs"/>
              </a:rPr>
              <a:t>Blaha, M. </a:t>
            </a:r>
            <a:r>
              <a:rPr kumimoji="0" lang="en-US" sz="1800" b="0" i="1" u="none" strike="noStrike" kern="1200" cap="none" spc="0" normalizeH="0" baseline="0" noProof="0" dirty="0" err="1">
                <a:ln>
                  <a:noFill/>
                </a:ln>
                <a:solidFill>
                  <a:srgbClr val="FFFFFF"/>
                </a:solidFill>
                <a:effectLst/>
                <a:uLnTx/>
                <a:uFillTx/>
                <a:latin typeface="Arial"/>
                <a:ea typeface="+mn-ea"/>
                <a:cs typeface="+mn-cs"/>
              </a:rPr>
              <a:t>Circ</a:t>
            </a:r>
            <a:r>
              <a:rPr kumimoji="0" lang="en-US" sz="1800" b="0" i="1" u="none" strike="noStrike" kern="1200" cap="none" spc="0" normalizeH="0" baseline="0" noProof="0" dirty="0">
                <a:ln>
                  <a:noFill/>
                </a:ln>
                <a:solidFill>
                  <a:srgbClr val="FFFFFF"/>
                </a:solidFill>
                <a:effectLst/>
                <a:uLnTx/>
                <a:uFillTx/>
                <a:latin typeface="Arial"/>
                <a:ea typeface="+mn-ea"/>
                <a:cs typeface="+mn-cs"/>
              </a:rPr>
              <a:t> </a:t>
            </a:r>
            <a:r>
              <a:rPr kumimoji="0" lang="en-US" sz="1800" b="0" i="1" u="none" strike="noStrike" kern="1200" cap="none" spc="0" normalizeH="0" baseline="0" noProof="0" dirty="0" err="1">
                <a:ln>
                  <a:noFill/>
                </a:ln>
                <a:solidFill>
                  <a:srgbClr val="FFFFFF"/>
                </a:solidFill>
                <a:effectLst/>
                <a:uLnTx/>
                <a:uFillTx/>
                <a:latin typeface="Arial"/>
                <a:ea typeface="+mn-ea"/>
                <a:cs typeface="+mn-cs"/>
              </a:rPr>
              <a:t>Cardiovasc</a:t>
            </a:r>
            <a:r>
              <a:rPr kumimoji="0" lang="en-US" sz="1800" b="0" i="1" u="none" strike="noStrike" kern="1200" cap="none" spc="0" normalizeH="0" baseline="0" noProof="0" dirty="0">
                <a:ln>
                  <a:noFill/>
                </a:ln>
                <a:solidFill>
                  <a:srgbClr val="FFFFFF"/>
                </a:solidFill>
                <a:effectLst/>
                <a:uLnTx/>
                <a:uFillTx/>
                <a:latin typeface="Arial"/>
                <a:ea typeface="+mn-ea"/>
                <a:cs typeface="+mn-cs"/>
              </a:rPr>
              <a:t> Imaging. </a:t>
            </a:r>
            <a:r>
              <a:rPr kumimoji="0" lang="en-US" sz="1800" b="0" i="0" u="none" strike="noStrike" kern="1200" cap="none" spc="0" normalizeH="0" baseline="0" noProof="0" dirty="0">
                <a:ln>
                  <a:noFill/>
                </a:ln>
                <a:solidFill>
                  <a:srgbClr val="FFFFFF"/>
                </a:solidFill>
                <a:effectLst/>
                <a:uLnTx/>
                <a:uFillTx/>
                <a:latin typeface="Arial"/>
                <a:ea typeface="+mn-ea"/>
                <a:cs typeface="+mn-cs"/>
              </a:rPr>
              <a:t>2014;7:398-408</a:t>
            </a:r>
          </a:p>
        </p:txBody>
      </p:sp>
      <p:sp>
        <p:nvSpPr>
          <p:cNvPr id="10" name="Slide Number Placeholder 9"/>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81B305-1AB7-4019-801C-688F1265A15D}" type="slidenum">
              <a:rPr kumimoji="0" lang="en-US" sz="14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pic>
        <p:nvPicPr>
          <p:cNvPr id="5" name="Picture 4">
            <a:extLst>
              <a:ext uri="{FF2B5EF4-FFF2-40B4-BE49-F238E27FC236}">
                <a16:creationId xmlns:a16="http://schemas.microsoft.com/office/drawing/2014/main" id="{E087B549-5B7E-8817-B10B-49103CDECAE9}"/>
              </a:ext>
            </a:extLst>
          </p:cNvPr>
          <p:cNvPicPr>
            <a:picLocks noChangeAspect="1"/>
          </p:cNvPicPr>
          <p:nvPr/>
        </p:nvPicPr>
        <p:blipFill>
          <a:blip r:embed="rId3"/>
          <a:stretch>
            <a:fillRect/>
          </a:stretch>
        </p:blipFill>
        <p:spPr>
          <a:xfrm>
            <a:off x="2417602" y="1361048"/>
            <a:ext cx="6482558" cy="4780434"/>
          </a:xfrm>
          <a:prstGeom prst="rect">
            <a:avLst/>
          </a:prstGeom>
        </p:spPr>
      </p:pic>
      <p:sp>
        <p:nvSpPr>
          <p:cNvPr id="9" name="Freeform 3">
            <a:extLst>
              <a:ext uri="{FF2B5EF4-FFF2-40B4-BE49-F238E27FC236}">
                <a16:creationId xmlns:a16="http://schemas.microsoft.com/office/drawing/2014/main" id="{FAE5A0B2-AC16-1C6E-EB15-A81A2BB9B392}"/>
              </a:ext>
            </a:extLst>
          </p:cNvPr>
          <p:cNvSpPr/>
          <p:nvPr/>
        </p:nvSpPr>
        <p:spPr>
          <a:xfrm>
            <a:off x="3210560" y="3375879"/>
            <a:ext cx="3017520" cy="871001"/>
          </a:xfrm>
          <a:custGeom>
            <a:avLst/>
            <a:gdLst>
              <a:gd name="connsiteX0" fmla="*/ 0 w 2682240"/>
              <a:gd name="connsiteY0" fmla="*/ 567663 h 817377"/>
              <a:gd name="connsiteX1" fmla="*/ 121920 w 2682240"/>
              <a:gd name="connsiteY1" fmla="*/ 415263 h 817377"/>
              <a:gd name="connsiteX2" fmla="*/ 213360 w 2682240"/>
              <a:gd name="connsiteY2" fmla="*/ 384783 h 817377"/>
              <a:gd name="connsiteX3" fmla="*/ 274320 w 2682240"/>
              <a:gd name="connsiteY3" fmla="*/ 323823 h 817377"/>
              <a:gd name="connsiteX4" fmla="*/ 365760 w 2682240"/>
              <a:gd name="connsiteY4" fmla="*/ 262863 h 817377"/>
              <a:gd name="connsiteX5" fmla="*/ 441960 w 2682240"/>
              <a:gd name="connsiteY5" fmla="*/ 293343 h 817377"/>
              <a:gd name="connsiteX6" fmla="*/ 548640 w 2682240"/>
              <a:gd name="connsiteY6" fmla="*/ 430503 h 817377"/>
              <a:gd name="connsiteX7" fmla="*/ 655320 w 2682240"/>
              <a:gd name="connsiteY7" fmla="*/ 506703 h 817377"/>
              <a:gd name="connsiteX8" fmla="*/ 701040 w 2682240"/>
              <a:gd name="connsiteY8" fmla="*/ 613383 h 817377"/>
              <a:gd name="connsiteX9" fmla="*/ 792480 w 2682240"/>
              <a:gd name="connsiteY9" fmla="*/ 613383 h 817377"/>
              <a:gd name="connsiteX10" fmla="*/ 838200 w 2682240"/>
              <a:gd name="connsiteY10" fmla="*/ 537183 h 817377"/>
              <a:gd name="connsiteX11" fmla="*/ 914400 w 2682240"/>
              <a:gd name="connsiteY11" fmla="*/ 430503 h 817377"/>
              <a:gd name="connsiteX12" fmla="*/ 975360 w 2682240"/>
              <a:gd name="connsiteY12" fmla="*/ 79983 h 817377"/>
              <a:gd name="connsiteX13" fmla="*/ 1066800 w 2682240"/>
              <a:gd name="connsiteY13" fmla="*/ 3783 h 817377"/>
              <a:gd name="connsiteX14" fmla="*/ 1173480 w 2682240"/>
              <a:gd name="connsiteY14" fmla="*/ 156183 h 817377"/>
              <a:gd name="connsiteX15" fmla="*/ 1173480 w 2682240"/>
              <a:gd name="connsiteY15" fmla="*/ 400023 h 817377"/>
              <a:gd name="connsiteX16" fmla="*/ 1173480 w 2682240"/>
              <a:gd name="connsiteY16" fmla="*/ 521943 h 817377"/>
              <a:gd name="connsiteX17" fmla="*/ 1295400 w 2682240"/>
              <a:gd name="connsiteY17" fmla="*/ 598143 h 817377"/>
              <a:gd name="connsiteX18" fmla="*/ 1402080 w 2682240"/>
              <a:gd name="connsiteY18" fmla="*/ 308583 h 817377"/>
              <a:gd name="connsiteX19" fmla="*/ 1447800 w 2682240"/>
              <a:gd name="connsiteY19" fmla="*/ 278103 h 817377"/>
              <a:gd name="connsiteX20" fmla="*/ 1524000 w 2682240"/>
              <a:gd name="connsiteY20" fmla="*/ 278103 h 817377"/>
              <a:gd name="connsiteX21" fmla="*/ 1584960 w 2682240"/>
              <a:gd name="connsiteY21" fmla="*/ 400023 h 817377"/>
              <a:gd name="connsiteX22" fmla="*/ 1600200 w 2682240"/>
              <a:gd name="connsiteY22" fmla="*/ 476223 h 817377"/>
              <a:gd name="connsiteX23" fmla="*/ 1600200 w 2682240"/>
              <a:gd name="connsiteY23" fmla="*/ 552423 h 817377"/>
              <a:gd name="connsiteX24" fmla="*/ 1645920 w 2682240"/>
              <a:gd name="connsiteY24" fmla="*/ 735303 h 817377"/>
              <a:gd name="connsiteX25" fmla="*/ 1645920 w 2682240"/>
              <a:gd name="connsiteY25" fmla="*/ 735303 h 817377"/>
              <a:gd name="connsiteX26" fmla="*/ 1661160 w 2682240"/>
              <a:gd name="connsiteY26" fmla="*/ 796263 h 817377"/>
              <a:gd name="connsiteX27" fmla="*/ 1676400 w 2682240"/>
              <a:gd name="connsiteY27" fmla="*/ 811503 h 817377"/>
              <a:gd name="connsiteX28" fmla="*/ 1722120 w 2682240"/>
              <a:gd name="connsiteY28" fmla="*/ 704823 h 817377"/>
              <a:gd name="connsiteX29" fmla="*/ 1828800 w 2682240"/>
              <a:gd name="connsiteY29" fmla="*/ 552423 h 817377"/>
              <a:gd name="connsiteX30" fmla="*/ 1905000 w 2682240"/>
              <a:gd name="connsiteY30" fmla="*/ 506703 h 817377"/>
              <a:gd name="connsiteX31" fmla="*/ 1965960 w 2682240"/>
              <a:gd name="connsiteY31" fmla="*/ 506703 h 817377"/>
              <a:gd name="connsiteX32" fmla="*/ 2042160 w 2682240"/>
              <a:gd name="connsiteY32" fmla="*/ 628623 h 817377"/>
              <a:gd name="connsiteX33" fmla="*/ 2103120 w 2682240"/>
              <a:gd name="connsiteY33" fmla="*/ 659103 h 817377"/>
              <a:gd name="connsiteX34" fmla="*/ 2225040 w 2682240"/>
              <a:gd name="connsiteY34" fmla="*/ 506703 h 817377"/>
              <a:gd name="connsiteX35" fmla="*/ 2286000 w 2682240"/>
              <a:gd name="connsiteY35" fmla="*/ 415263 h 817377"/>
              <a:gd name="connsiteX36" fmla="*/ 2362200 w 2682240"/>
              <a:gd name="connsiteY36" fmla="*/ 323823 h 817377"/>
              <a:gd name="connsiteX37" fmla="*/ 2499360 w 2682240"/>
              <a:gd name="connsiteY37" fmla="*/ 445743 h 817377"/>
              <a:gd name="connsiteX38" fmla="*/ 2560320 w 2682240"/>
              <a:gd name="connsiteY38" fmla="*/ 582903 h 817377"/>
              <a:gd name="connsiteX39" fmla="*/ 2682240 w 2682240"/>
              <a:gd name="connsiteY39" fmla="*/ 415263 h 817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2682240" h="817377">
                <a:moveTo>
                  <a:pt x="0" y="567663"/>
                </a:moveTo>
                <a:cubicBezTo>
                  <a:pt x="43180" y="506703"/>
                  <a:pt x="86360" y="445743"/>
                  <a:pt x="121920" y="415263"/>
                </a:cubicBezTo>
                <a:cubicBezTo>
                  <a:pt x="157480" y="384783"/>
                  <a:pt x="187960" y="400023"/>
                  <a:pt x="213360" y="384783"/>
                </a:cubicBezTo>
                <a:cubicBezTo>
                  <a:pt x="238760" y="369543"/>
                  <a:pt x="248920" y="344143"/>
                  <a:pt x="274320" y="323823"/>
                </a:cubicBezTo>
                <a:cubicBezTo>
                  <a:pt x="299720" y="303503"/>
                  <a:pt x="337820" y="267943"/>
                  <a:pt x="365760" y="262863"/>
                </a:cubicBezTo>
                <a:cubicBezTo>
                  <a:pt x="393700" y="257783"/>
                  <a:pt x="411480" y="265403"/>
                  <a:pt x="441960" y="293343"/>
                </a:cubicBezTo>
                <a:cubicBezTo>
                  <a:pt x="472440" y="321283"/>
                  <a:pt x="513080" y="394943"/>
                  <a:pt x="548640" y="430503"/>
                </a:cubicBezTo>
                <a:cubicBezTo>
                  <a:pt x="584200" y="466063"/>
                  <a:pt x="629920" y="476223"/>
                  <a:pt x="655320" y="506703"/>
                </a:cubicBezTo>
                <a:cubicBezTo>
                  <a:pt x="680720" y="537183"/>
                  <a:pt x="678180" y="595603"/>
                  <a:pt x="701040" y="613383"/>
                </a:cubicBezTo>
                <a:cubicBezTo>
                  <a:pt x="723900" y="631163"/>
                  <a:pt x="769620" y="626083"/>
                  <a:pt x="792480" y="613383"/>
                </a:cubicBezTo>
                <a:cubicBezTo>
                  <a:pt x="815340" y="600683"/>
                  <a:pt x="817880" y="567663"/>
                  <a:pt x="838200" y="537183"/>
                </a:cubicBezTo>
                <a:cubicBezTo>
                  <a:pt x="858520" y="506703"/>
                  <a:pt x="891540" y="506703"/>
                  <a:pt x="914400" y="430503"/>
                </a:cubicBezTo>
                <a:cubicBezTo>
                  <a:pt x="937260" y="354303"/>
                  <a:pt x="949960" y="151103"/>
                  <a:pt x="975360" y="79983"/>
                </a:cubicBezTo>
                <a:cubicBezTo>
                  <a:pt x="1000760" y="8863"/>
                  <a:pt x="1033780" y="-8917"/>
                  <a:pt x="1066800" y="3783"/>
                </a:cubicBezTo>
                <a:cubicBezTo>
                  <a:pt x="1099820" y="16483"/>
                  <a:pt x="1155700" y="90143"/>
                  <a:pt x="1173480" y="156183"/>
                </a:cubicBezTo>
                <a:cubicBezTo>
                  <a:pt x="1191260" y="222223"/>
                  <a:pt x="1173480" y="400023"/>
                  <a:pt x="1173480" y="400023"/>
                </a:cubicBezTo>
                <a:cubicBezTo>
                  <a:pt x="1173480" y="460983"/>
                  <a:pt x="1153160" y="488923"/>
                  <a:pt x="1173480" y="521943"/>
                </a:cubicBezTo>
                <a:cubicBezTo>
                  <a:pt x="1193800" y="554963"/>
                  <a:pt x="1257300" y="633703"/>
                  <a:pt x="1295400" y="598143"/>
                </a:cubicBezTo>
                <a:cubicBezTo>
                  <a:pt x="1333500" y="562583"/>
                  <a:pt x="1376680" y="361923"/>
                  <a:pt x="1402080" y="308583"/>
                </a:cubicBezTo>
                <a:cubicBezTo>
                  <a:pt x="1427480" y="255243"/>
                  <a:pt x="1427480" y="283183"/>
                  <a:pt x="1447800" y="278103"/>
                </a:cubicBezTo>
                <a:cubicBezTo>
                  <a:pt x="1468120" y="273023"/>
                  <a:pt x="1501140" y="257783"/>
                  <a:pt x="1524000" y="278103"/>
                </a:cubicBezTo>
                <a:cubicBezTo>
                  <a:pt x="1546860" y="298423"/>
                  <a:pt x="1572260" y="367003"/>
                  <a:pt x="1584960" y="400023"/>
                </a:cubicBezTo>
                <a:cubicBezTo>
                  <a:pt x="1597660" y="433043"/>
                  <a:pt x="1597660" y="450823"/>
                  <a:pt x="1600200" y="476223"/>
                </a:cubicBezTo>
                <a:cubicBezTo>
                  <a:pt x="1602740" y="501623"/>
                  <a:pt x="1592580" y="509243"/>
                  <a:pt x="1600200" y="552423"/>
                </a:cubicBezTo>
                <a:cubicBezTo>
                  <a:pt x="1607820" y="595603"/>
                  <a:pt x="1645920" y="735303"/>
                  <a:pt x="1645920" y="735303"/>
                </a:cubicBezTo>
                <a:lnTo>
                  <a:pt x="1645920" y="735303"/>
                </a:lnTo>
                <a:cubicBezTo>
                  <a:pt x="1648460" y="745463"/>
                  <a:pt x="1656080" y="783563"/>
                  <a:pt x="1661160" y="796263"/>
                </a:cubicBezTo>
                <a:cubicBezTo>
                  <a:pt x="1666240" y="808963"/>
                  <a:pt x="1666240" y="826743"/>
                  <a:pt x="1676400" y="811503"/>
                </a:cubicBezTo>
                <a:cubicBezTo>
                  <a:pt x="1686560" y="796263"/>
                  <a:pt x="1696720" y="748003"/>
                  <a:pt x="1722120" y="704823"/>
                </a:cubicBezTo>
                <a:cubicBezTo>
                  <a:pt x="1747520" y="661643"/>
                  <a:pt x="1798320" y="585443"/>
                  <a:pt x="1828800" y="552423"/>
                </a:cubicBezTo>
                <a:cubicBezTo>
                  <a:pt x="1859280" y="519403"/>
                  <a:pt x="1882140" y="514323"/>
                  <a:pt x="1905000" y="506703"/>
                </a:cubicBezTo>
                <a:cubicBezTo>
                  <a:pt x="1927860" y="499083"/>
                  <a:pt x="1943100" y="486383"/>
                  <a:pt x="1965960" y="506703"/>
                </a:cubicBezTo>
                <a:cubicBezTo>
                  <a:pt x="1988820" y="527023"/>
                  <a:pt x="2019300" y="603223"/>
                  <a:pt x="2042160" y="628623"/>
                </a:cubicBezTo>
                <a:cubicBezTo>
                  <a:pt x="2065020" y="654023"/>
                  <a:pt x="2072640" y="679423"/>
                  <a:pt x="2103120" y="659103"/>
                </a:cubicBezTo>
                <a:cubicBezTo>
                  <a:pt x="2133600" y="638783"/>
                  <a:pt x="2194560" y="547343"/>
                  <a:pt x="2225040" y="506703"/>
                </a:cubicBezTo>
                <a:cubicBezTo>
                  <a:pt x="2255520" y="466063"/>
                  <a:pt x="2263140" y="445743"/>
                  <a:pt x="2286000" y="415263"/>
                </a:cubicBezTo>
                <a:cubicBezTo>
                  <a:pt x="2308860" y="384783"/>
                  <a:pt x="2326640" y="318743"/>
                  <a:pt x="2362200" y="323823"/>
                </a:cubicBezTo>
                <a:cubicBezTo>
                  <a:pt x="2397760" y="328903"/>
                  <a:pt x="2466340" y="402563"/>
                  <a:pt x="2499360" y="445743"/>
                </a:cubicBezTo>
                <a:cubicBezTo>
                  <a:pt x="2532380" y="488923"/>
                  <a:pt x="2529840" y="587983"/>
                  <a:pt x="2560320" y="582903"/>
                </a:cubicBezTo>
                <a:cubicBezTo>
                  <a:pt x="2590800" y="577823"/>
                  <a:pt x="2636520" y="496543"/>
                  <a:pt x="2682240" y="415263"/>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1" name="TextBox 10">
            <a:extLst>
              <a:ext uri="{FF2B5EF4-FFF2-40B4-BE49-F238E27FC236}">
                <a16:creationId xmlns:a16="http://schemas.microsoft.com/office/drawing/2014/main" id="{4F7A6362-3A89-9647-A5B7-CA23DD007791}"/>
              </a:ext>
            </a:extLst>
          </p:cNvPr>
          <p:cNvSpPr txBox="1"/>
          <p:nvPr/>
        </p:nvSpPr>
        <p:spPr>
          <a:xfrm>
            <a:off x="3754414" y="4039067"/>
            <a:ext cx="1154483"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a:ea typeface="+mn-ea"/>
                <a:cs typeface="+mn-cs"/>
              </a:rPr>
              <a:t>LDL/WT</a:t>
            </a:r>
          </a:p>
        </p:txBody>
      </p:sp>
      <p:sp>
        <p:nvSpPr>
          <p:cNvPr id="12" name="Oval 11">
            <a:extLst>
              <a:ext uri="{FF2B5EF4-FFF2-40B4-BE49-F238E27FC236}">
                <a16:creationId xmlns:a16="http://schemas.microsoft.com/office/drawing/2014/main" id="{A43CBC05-8FFE-F5D9-B192-CFF6186DEB84}"/>
              </a:ext>
            </a:extLst>
          </p:cNvPr>
          <p:cNvSpPr/>
          <p:nvPr/>
        </p:nvSpPr>
        <p:spPr>
          <a:xfrm>
            <a:off x="3743960" y="2339409"/>
            <a:ext cx="1828800" cy="71024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cxnSp>
        <p:nvCxnSpPr>
          <p:cNvPr id="15" name="Straight Arrow Connector 14">
            <a:extLst>
              <a:ext uri="{FF2B5EF4-FFF2-40B4-BE49-F238E27FC236}">
                <a16:creationId xmlns:a16="http://schemas.microsoft.com/office/drawing/2014/main" id="{2285C5D4-2796-31E9-DC67-2BB46C8DC7D2}"/>
              </a:ext>
            </a:extLst>
          </p:cNvPr>
          <p:cNvCxnSpPr/>
          <p:nvPr/>
        </p:nvCxnSpPr>
        <p:spPr>
          <a:xfrm>
            <a:off x="3414851" y="3414932"/>
            <a:ext cx="2705816" cy="0"/>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6786102F-167B-8001-AD00-9A4E5421FF8F}"/>
              </a:ext>
            </a:extLst>
          </p:cNvPr>
          <p:cNvSpPr txBox="1"/>
          <p:nvPr/>
        </p:nvSpPr>
        <p:spPr>
          <a:xfrm>
            <a:off x="622040" y="4601711"/>
            <a:ext cx="1891864" cy="120032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mn-ea"/>
                <a:cs typeface="+mn-cs"/>
              </a:rPr>
              <a:t>Genetic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mn-ea"/>
                <a:cs typeface="+mn-cs"/>
              </a:rPr>
              <a:t>Continuous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mn-ea"/>
                <a:cs typeface="+mn-cs"/>
              </a:rPr>
              <a:t>Exposure</a:t>
            </a:r>
          </a:p>
        </p:txBody>
      </p:sp>
      <p:cxnSp>
        <p:nvCxnSpPr>
          <p:cNvPr id="17" name="Straight Arrow Connector 16">
            <a:extLst>
              <a:ext uri="{FF2B5EF4-FFF2-40B4-BE49-F238E27FC236}">
                <a16:creationId xmlns:a16="http://schemas.microsoft.com/office/drawing/2014/main" id="{CD65B815-997A-5DFE-586A-9F5D1144B452}"/>
              </a:ext>
            </a:extLst>
          </p:cNvPr>
          <p:cNvCxnSpPr>
            <a:cxnSpLocks/>
          </p:cNvCxnSpPr>
          <p:nvPr/>
        </p:nvCxnSpPr>
        <p:spPr>
          <a:xfrm flipV="1">
            <a:off x="2417602" y="3381238"/>
            <a:ext cx="1011491" cy="1258964"/>
          </a:xfrm>
          <a:prstGeom prst="straightConnector1">
            <a:avLst/>
          </a:prstGeom>
          <a:ln w="57150">
            <a:solidFill>
              <a:schemeClr val="accent2"/>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1A4CE1B8-F5FC-01E5-9649-1FBD6165B7CD}"/>
              </a:ext>
            </a:extLst>
          </p:cNvPr>
          <p:cNvCxnSpPr/>
          <p:nvPr/>
        </p:nvCxnSpPr>
        <p:spPr>
          <a:xfrm flipH="1">
            <a:off x="6228080" y="3916113"/>
            <a:ext cx="866955" cy="508958"/>
          </a:xfrm>
          <a:prstGeom prst="straightConnector1">
            <a:avLst/>
          </a:prstGeom>
          <a:ln w="571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8CF84B02-39AF-4E73-0475-783A4B08B635}"/>
              </a:ext>
            </a:extLst>
          </p:cNvPr>
          <p:cNvSpPr txBox="1"/>
          <p:nvPr/>
        </p:nvSpPr>
        <p:spPr>
          <a:xfrm>
            <a:off x="6943155" y="3602208"/>
            <a:ext cx="1736437"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One Time Lipid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Measurement</a:t>
            </a:r>
          </a:p>
        </p:txBody>
      </p:sp>
      <p:sp>
        <p:nvSpPr>
          <p:cNvPr id="4" name="TextBox 3">
            <a:extLst>
              <a:ext uri="{FF2B5EF4-FFF2-40B4-BE49-F238E27FC236}">
                <a16:creationId xmlns:a16="http://schemas.microsoft.com/office/drawing/2014/main" id="{EC28CE67-A723-CBAE-06D3-44A3634B94C6}"/>
              </a:ext>
            </a:extLst>
          </p:cNvPr>
          <p:cNvSpPr txBox="1"/>
          <p:nvPr/>
        </p:nvSpPr>
        <p:spPr>
          <a:xfrm>
            <a:off x="7321724" y="1937637"/>
            <a:ext cx="150554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Lifetime Risk</a:t>
            </a:r>
          </a:p>
        </p:txBody>
      </p:sp>
      <p:sp>
        <p:nvSpPr>
          <p:cNvPr id="6" name="TextBox 5">
            <a:extLst>
              <a:ext uri="{FF2B5EF4-FFF2-40B4-BE49-F238E27FC236}">
                <a16:creationId xmlns:a16="http://schemas.microsoft.com/office/drawing/2014/main" id="{9A0FB7AC-970D-AE60-C8B6-5A6B818C4ED0}"/>
              </a:ext>
            </a:extLst>
          </p:cNvPr>
          <p:cNvSpPr txBox="1"/>
          <p:nvPr/>
        </p:nvSpPr>
        <p:spPr>
          <a:xfrm>
            <a:off x="3383855" y="3084166"/>
            <a:ext cx="49244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a:ea typeface="+mn-ea"/>
                <a:cs typeface="+mn-cs"/>
              </a:rPr>
              <a:t>FH</a:t>
            </a:r>
          </a:p>
        </p:txBody>
      </p:sp>
      <p:sp>
        <p:nvSpPr>
          <p:cNvPr id="7" name="TextBox 6">
            <a:extLst>
              <a:ext uri="{FF2B5EF4-FFF2-40B4-BE49-F238E27FC236}">
                <a16:creationId xmlns:a16="http://schemas.microsoft.com/office/drawing/2014/main" id="{C7542AED-67C4-41FF-BB1C-E794DBA91A81}"/>
              </a:ext>
            </a:extLst>
          </p:cNvPr>
          <p:cNvSpPr txBox="1"/>
          <p:nvPr/>
        </p:nvSpPr>
        <p:spPr>
          <a:xfrm>
            <a:off x="3846215" y="3081586"/>
            <a:ext cx="87716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a:ea typeface="+mn-ea"/>
                <a:cs typeface="+mn-cs"/>
              </a:rPr>
              <a:t>  </a:t>
            </a:r>
            <a:r>
              <a:rPr kumimoji="0" lang="en-US" sz="1800" b="1" i="0" u="none" strike="noStrike" kern="1200" cap="none" spc="0" normalizeH="0" baseline="0" noProof="0" dirty="0" err="1">
                <a:ln>
                  <a:noFill/>
                </a:ln>
                <a:solidFill>
                  <a:srgbClr val="000000"/>
                </a:solidFill>
                <a:effectLst/>
                <a:uLnTx/>
                <a:uFillTx/>
                <a:latin typeface="Arial"/>
                <a:ea typeface="+mn-ea"/>
                <a:cs typeface="+mn-cs"/>
              </a:rPr>
              <a:t>Lp</a:t>
            </a:r>
            <a:r>
              <a:rPr kumimoji="0" lang="en-US" sz="1800" b="1" i="0" u="none" strike="noStrike" kern="1200" cap="none" spc="0" normalizeH="0" baseline="0" noProof="0" dirty="0">
                <a:ln>
                  <a:noFill/>
                </a:ln>
                <a:solidFill>
                  <a:srgbClr val="000000"/>
                </a:solidFill>
                <a:effectLst/>
                <a:uLnTx/>
                <a:uFillTx/>
                <a:latin typeface="Arial"/>
                <a:ea typeface="+mn-ea"/>
                <a:cs typeface="+mn-cs"/>
              </a:rPr>
              <a:t>(a)</a:t>
            </a:r>
          </a:p>
        </p:txBody>
      </p:sp>
      <p:sp>
        <p:nvSpPr>
          <p:cNvPr id="8" name="TextBox 7">
            <a:extLst>
              <a:ext uri="{FF2B5EF4-FFF2-40B4-BE49-F238E27FC236}">
                <a16:creationId xmlns:a16="http://schemas.microsoft.com/office/drawing/2014/main" id="{55EB8E48-B498-C5C9-E213-9F105D092373}"/>
              </a:ext>
            </a:extLst>
          </p:cNvPr>
          <p:cNvSpPr txBox="1"/>
          <p:nvPr/>
        </p:nvSpPr>
        <p:spPr>
          <a:xfrm>
            <a:off x="4748461" y="3079142"/>
            <a:ext cx="95410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a:ea typeface="+mn-ea"/>
                <a:cs typeface="+mn-cs"/>
              </a:rPr>
              <a:t>PCSK9</a:t>
            </a:r>
          </a:p>
        </p:txBody>
      </p:sp>
      <p:sp>
        <p:nvSpPr>
          <p:cNvPr id="13" name="TextBox 12">
            <a:extLst>
              <a:ext uri="{FF2B5EF4-FFF2-40B4-BE49-F238E27FC236}">
                <a16:creationId xmlns:a16="http://schemas.microsoft.com/office/drawing/2014/main" id="{E7E04C02-FBE3-76B0-7E75-D9C2C93961EA}"/>
              </a:ext>
            </a:extLst>
          </p:cNvPr>
          <p:cNvSpPr txBox="1"/>
          <p:nvPr/>
        </p:nvSpPr>
        <p:spPr>
          <a:xfrm>
            <a:off x="9073455" y="2275840"/>
            <a:ext cx="2508945"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
                <a:ea typeface="+mn-ea"/>
                <a:cs typeface="+mn-cs"/>
              </a:rPr>
              <a:t>Longer Risk Factor Exposure = Higher Risk</a:t>
            </a:r>
          </a:p>
        </p:txBody>
      </p:sp>
      <p:cxnSp>
        <p:nvCxnSpPr>
          <p:cNvPr id="14" name="Straight Arrow Connector 13">
            <a:extLst>
              <a:ext uri="{FF2B5EF4-FFF2-40B4-BE49-F238E27FC236}">
                <a16:creationId xmlns:a16="http://schemas.microsoft.com/office/drawing/2014/main" id="{59E8BAB9-6B27-A5EF-75CF-C767C547B15C}"/>
              </a:ext>
            </a:extLst>
          </p:cNvPr>
          <p:cNvCxnSpPr>
            <a:cxnSpLocks/>
          </p:cNvCxnSpPr>
          <p:nvPr/>
        </p:nvCxnSpPr>
        <p:spPr>
          <a:xfrm>
            <a:off x="7330535" y="3540111"/>
            <a:ext cx="667061" cy="752004"/>
          </a:xfrm>
          <a:prstGeom prst="straightConnector1">
            <a:avLst/>
          </a:prstGeom>
          <a:ln w="571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58B4C562-62DB-5176-50C6-0C75DE677306}"/>
              </a:ext>
            </a:extLst>
          </p:cNvPr>
          <p:cNvCxnSpPr>
            <a:cxnSpLocks/>
          </p:cNvCxnSpPr>
          <p:nvPr/>
        </p:nvCxnSpPr>
        <p:spPr>
          <a:xfrm flipH="1">
            <a:off x="7330535" y="3540111"/>
            <a:ext cx="666215" cy="751050"/>
          </a:xfrm>
          <a:prstGeom prst="straightConnector1">
            <a:avLst/>
          </a:prstGeom>
          <a:ln w="571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22379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right)">
                                      <p:cBhvr>
                                        <p:cTn id="7" dur="500"/>
                                        <p:tgtEl>
                                          <p:spTgt spid="18"/>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wipe(right)">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up)">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left)">
                                      <p:cBhvr>
                                        <p:cTn id="25" dur="500"/>
                                        <p:tgtEl>
                                          <p:spTgt spid="11"/>
                                        </p:tgtEl>
                                      </p:cBhvr>
                                    </p:animEffect>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ipe(left)">
                                      <p:cBhvr>
                                        <p:cTn id="29" dur="50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xit" presetSubtype="0" fill="hold" grpId="1" nodeType="clickEffect">
                                  <p:stCondLst>
                                    <p:cond delay="0"/>
                                  </p:stCondLst>
                                  <p:childTnLst>
                                    <p:set>
                                      <p:cBhvr>
                                        <p:cTn id="33" dur="1" fill="hold">
                                          <p:stCondLst>
                                            <p:cond delay="0"/>
                                          </p:stCondLst>
                                        </p:cTn>
                                        <p:tgtEl>
                                          <p:spTgt spid="9"/>
                                        </p:tgtEl>
                                        <p:attrNameLst>
                                          <p:attrName>style.visibility</p:attrName>
                                        </p:attrNameLst>
                                      </p:cBhvr>
                                      <p:to>
                                        <p:strVal val="hidden"/>
                                      </p:to>
                                    </p:set>
                                  </p:childTnLst>
                                </p:cTn>
                              </p:par>
                              <p:par>
                                <p:cTn id="34" presetID="1" presetClass="exit" presetSubtype="0" fill="hold" grpId="1" nodeType="withEffect">
                                  <p:stCondLst>
                                    <p:cond delay="0"/>
                                  </p:stCondLst>
                                  <p:childTnLst>
                                    <p:set>
                                      <p:cBhvr>
                                        <p:cTn id="35" dur="1" fill="hold">
                                          <p:stCondLst>
                                            <p:cond delay="0"/>
                                          </p:stCondLst>
                                        </p:cTn>
                                        <p:tgtEl>
                                          <p:spTgt spid="11"/>
                                        </p:tgtEl>
                                        <p:attrNameLst>
                                          <p:attrName>style.visibility</p:attrName>
                                        </p:attrNameLst>
                                      </p:cBhvr>
                                      <p:to>
                                        <p:strVal val="hidden"/>
                                      </p:to>
                                    </p:set>
                                  </p:childTnLst>
                                </p:cTn>
                              </p:par>
                              <p:par>
                                <p:cTn id="36" presetID="22" presetClass="entr" presetSubtype="8" fill="hold" grpId="0" nodeType="with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wipe(left)">
                                      <p:cBhvr>
                                        <p:cTn id="38" dur="500"/>
                                        <p:tgtEl>
                                          <p:spTgt spid="16"/>
                                        </p:tgtEl>
                                      </p:cBhvr>
                                    </p:animEffect>
                                  </p:childTnLst>
                                </p:cTn>
                              </p:par>
                            </p:childTnLst>
                          </p:cTn>
                        </p:par>
                        <p:par>
                          <p:cTn id="39" fill="hold">
                            <p:stCondLst>
                              <p:cond delay="500"/>
                            </p:stCondLst>
                            <p:childTnLst>
                              <p:par>
                                <p:cTn id="40" presetID="22" presetClass="entr" presetSubtype="4" fill="hold" nodeType="after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wipe(down)">
                                      <p:cBhvr>
                                        <p:cTn id="42" dur="500"/>
                                        <p:tgtEl>
                                          <p:spTgt spid="17"/>
                                        </p:tgtEl>
                                      </p:cBhvr>
                                    </p:animEffect>
                                  </p:childTnLst>
                                </p:cTn>
                              </p:par>
                            </p:childTnLst>
                          </p:cTn>
                        </p:par>
                        <p:par>
                          <p:cTn id="43" fill="hold">
                            <p:stCondLst>
                              <p:cond delay="1000"/>
                            </p:stCondLst>
                            <p:childTnLst>
                              <p:par>
                                <p:cTn id="44" presetID="22" presetClass="entr" presetSubtype="8" fill="hold" nodeType="after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wipe(left)">
                                      <p:cBhvr>
                                        <p:cTn id="46" dur="500"/>
                                        <p:tgtEl>
                                          <p:spTgt spid="15"/>
                                        </p:tgtEl>
                                      </p:cBhvr>
                                    </p:animEffect>
                                  </p:childTnLst>
                                </p:cTn>
                              </p:par>
                            </p:childTnLst>
                          </p:cTn>
                        </p:par>
                        <p:par>
                          <p:cTn id="47" fill="hold">
                            <p:stCondLst>
                              <p:cond delay="1500"/>
                            </p:stCondLst>
                            <p:childTnLst>
                              <p:par>
                                <p:cTn id="48" presetID="22" presetClass="entr" presetSubtype="8" fill="hold" grpId="0" nodeType="afterEffect">
                                  <p:stCondLst>
                                    <p:cond delay="0"/>
                                  </p:stCondLst>
                                  <p:childTnLst>
                                    <p:set>
                                      <p:cBhvr>
                                        <p:cTn id="49" dur="1" fill="hold">
                                          <p:stCondLst>
                                            <p:cond delay="0"/>
                                          </p:stCondLst>
                                        </p:cTn>
                                        <p:tgtEl>
                                          <p:spTgt spid="6"/>
                                        </p:tgtEl>
                                        <p:attrNameLst>
                                          <p:attrName>style.visibility</p:attrName>
                                        </p:attrNameLst>
                                      </p:cBhvr>
                                      <p:to>
                                        <p:strVal val="visible"/>
                                      </p:to>
                                    </p:set>
                                    <p:animEffect transition="in" filter="wipe(left)">
                                      <p:cBhvr>
                                        <p:cTn id="50" dur="500"/>
                                        <p:tgtEl>
                                          <p:spTgt spid="6"/>
                                        </p:tgtEl>
                                      </p:cBhvr>
                                    </p:animEffect>
                                  </p:childTnLst>
                                </p:cTn>
                              </p:par>
                            </p:childTnLst>
                          </p:cTn>
                        </p:par>
                        <p:par>
                          <p:cTn id="51" fill="hold">
                            <p:stCondLst>
                              <p:cond delay="2000"/>
                            </p:stCondLst>
                            <p:childTnLst>
                              <p:par>
                                <p:cTn id="52" presetID="22" presetClass="entr" presetSubtype="8" fill="hold" grpId="0" nodeType="afterEffect">
                                  <p:stCondLst>
                                    <p:cond delay="0"/>
                                  </p:stCondLst>
                                  <p:childTnLst>
                                    <p:set>
                                      <p:cBhvr>
                                        <p:cTn id="53" dur="1" fill="hold">
                                          <p:stCondLst>
                                            <p:cond delay="0"/>
                                          </p:stCondLst>
                                        </p:cTn>
                                        <p:tgtEl>
                                          <p:spTgt spid="7"/>
                                        </p:tgtEl>
                                        <p:attrNameLst>
                                          <p:attrName>style.visibility</p:attrName>
                                        </p:attrNameLst>
                                      </p:cBhvr>
                                      <p:to>
                                        <p:strVal val="visible"/>
                                      </p:to>
                                    </p:set>
                                    <p:animEffect transition="in" filter="wipe(left)">
                                      <p:cBhvr>
                                        <p:cTn id="54" dur="500"/>
                                        <p:tgtEl>
                                          <p:spTgt spid="7"/>
                                        </p:tgtEl>
                                      </p:cBhvr>
                                    </p:animEffect>
                                  </p:childTnLst>
                                </p:cTn>
                              </p:par>
                            </p:childTnLst>
                          </p:cTn>
                        </p:par>
                        <p:par>
                          <p:cTn id="55" fill="hold">
                            <p:stCondLst>
                              <p:cond delay="2500"/>
                            </p:stCondLst>
                            <p:childTnLst>
                              <p:par>
                                <p:cTn id="56" presetID="22" presetClass="entr" presetSubtype="8" fill="hold" grpId="0" nodeType="afterEffect">
                                  <p:stCondLst>
                                    <p:cond delay="0"/>
                                  </p:stCondLst>
                                  <p:childTnLst>
                                    <p:set>
                                      <p:cBhvr>
                                        <p:cTn id="57" dur="1" fill="hold">
                                          <p:stCondLst>
                                            <p:cond delay="0"/>
                                          </p:stCondLst>
                                        </p:cTn>
                                        <p:tgtEl>
                                          <p:spTgt spid="8"/>
                                        </p:tgtEl>
                                        <p:attrNameLst>
                                          <p:attrName>style.visibility</p:attrName>
                                        </p:attrNameLst>
                                      </p:cBhvr>
                                      <p:to>
                                        <p:strVal val="visible"/>
                                      </p:to>
                                    </p:set>
                                    <p:animEffect transition="in" filter="wipe(left)">
                                      <p:cBhvr>
                                        <p:cTn id="58" dur="500"/>
                                        <p:tgtEl>
                                          <p:spTgt spid="8"/>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13"/>
                                        </p:tgtEl>
                                        <p:attrNameLst>
                                          <p:attrName>style.visibility</p:attrName>
                                        </p:attrNameLst>
                                      </p:cBhvr>
                                      <p:to>
                                        <p:strVal val="visible"/>
                                      </p:to>
                                    </p:set>
                                    <p:animEffect transition="in" filter="fade">
                                      <p:cBhvr>
                                        <p:cTn id="63" dur="500"/>
                                        <p:tgtEl>
                                          <p:spTgt spid="13"/>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1" fill="hold" nodeType="clickEffect">
                                  <p:stCondLst>
                                    <p:cond delay="0"/>
                                  </p:stCondLst>
                                  <p:childTnLst>
                                    <p:set>
                                      <p:cBhvr>
                                        <p:cTn id="67" dur="1" fill="hold">
                                          <p:stCondLst>
                                            <p:cond delay="0"/>
                                          </p:stCondLst>
                                        </p:cTn>
                                        <p:tgtEl>
                                          <p:spTgt spid="14"/>
                                        </p:tgtEl>
                                        <p:attrNameLst>
                                          <p:attrName>style.visibility</p:attrName>
                                        </p:attrNameLst>
                                      </p:cBhvr>
                                      <p:to>
                                        <p:strVal val="visible"/>
                                      </p:to>
                                    </p:set>
                                    <p:animEffect transition="in" filter="wipe(up)">
                                      <p:cBhvr>
                                        <p:cTn id="68" dur="500"/>
                                        <p:tgtEl>
                                          <p:spTgt spid="14"/>
                                        </p:tgtEl>
                                      </p:cBhvr>
                                    </p:animEffect>
                                  </p:childTnLst>
                                </p:cTn>
                              </p:par>
                            </p:childTnLst>
                          </p:cTn>
                        </p:par>
                        <p:par>
                          <p:cTn id="69" fill="hold">
                            <p:stCondLst>
                              <p:cond delay="500"/>
                            </p:stCondLst>
                            <p:childTnLst>
                              <p:par>
                                <p:cTn id="70" presetID="22" presetClass="entr" presetSubtype="1" fill="hold" nodeType="afterEffect">
                                  <p:stCondLst>
                                    <p:cond delay="0"/>
                                  </p:stCondLst>
                                  <p:childTnLst>
                                    <p:set>
                                      <p:cBhvr>
                                        <p:cTn id="71" dur="1" fill="hold">
                                          <p:stCondLst>
                                            <p:cond delay="0"/>
                                          </p:stCondLst>
                                        </p:cTn>
                                        <p:tgtEl>
                                          <p:spTgt spid="20"/>
                                        </p:tgtEl>
                                        <p:attrNameLst>
                                          <p:attrName>style.visibility</p:attrName>
                                        </p:attrNameLst>
                                      </p:cBhvr>
                                      <p:to>
                                        <p:strVal val="visible"/>
                                      </p:to>
                                    </p:set>
                                    <p:animEffect transition="in" filter="wipe(up)">
                                      <p:cBhvr>
                                        <p:cTn id="7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1" grpId="0"/>
      <p:bldP spid="11" grpId="1"/>
      <p:bldP spid="12" grpId="0" animBg="1"/>
      <p:bldP spid="16" grpId="0"/>
      <p:bldP spid="19" grpId="0"/>
      <p:bldP spid="4" grpId="0"/>
      <p:bldP spid="6" grpId="0"/>
      <p:bldP spid="7" grpId="0"/>
      <p:bldP spid="8" grpId="0"/>
      <p:bldP spid="13"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29E916-3C1B-CB05-D91E-DA6FDA5B6A7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CEE9999-6329-04B4-A3EF-A14C628057A9}"/>
              </a:ext>
            </a:extLst>
          </p:cNvPr>
          <p:cNvSpPr>
            <a:spLocks noGrp="1"/>
          </p:cNvSpPr>
          <p:nvPr>
            <p:ph type="title"/>
          </p:nvPr>
        </p:nvSpPr>
        <p:spPr/>
        <p:txBody>
          <a:bodyPr/>
          <a:lstStyle/>
          <a:p>
            <a:r>
              <a:rPr lang="en-US" dirty="0">
                <a:solidFill>
                  <a:srgbClr val="FFFF00"/>
                </a:solidFill>
              </a:rPr>
              <a:t>SA , 52, CAC=703, </a:t>
            </a:r>
            <a:br>
              <a:rPr lang="en-US" dirty="0">
                <a:solidFill>
                  <a:srgbClr val="FFFF00"/>
                </a:solidFill>
              </a:rPr>
            </a:br>
            <a:r>
              <a:rPr lang="en-US" dirty="0">
                <a:solidFill>
                  <a:srgbClr val="FFFF00"/>
                </a:solidFill>
              </a:rPr>
              <a:t>6/7/24</a:t>
            </a:r>
          </a:p>
        </p:txBody>
      </p:sp>
      <p:pic>
        <p:nvPicPr>
          <p:cNvPr id="5" name="Picture 4">
            <a:extLst>
              <a:ext uri="{FF2B5EF4-FFF2-40B4-BE49-F238E27FC236}">
                <a16:creationId xmlns:a16="http://schemas.microsoft.com/office/drawing/2014/main" id="{0175BC9E-AE94-19F7-B271-2E9C6F14E429}"/>
              </a:ext>
            </a:extLst>
          </p:cNvPr>
          <p:cNvPicPr>
            <a:picLocks noChangeAspect="1"/>
          </p:cNvPicPr>
          <p:nvPr/>
        </p:nvPicPr>
        <p:blipFill>
          <a:blip r:embed="rId3"/>
          <a:stretch>
            <a:fillRect/>
          </a:stretch>
        </p:blipFill>
        <p:spPr>
          <a:xfrm>
            <a:off x="251951" y="1135314"/>
            <a:ext cx="2200915" cy="4587372"/>
          </a:xfrm>
          <a:prstGeom prst="rect">
            <a:avLst/>
          </a:prstGeom>
        </p:spPr>
      </p:pic>
      <p:pic>
        <p:nvPicPr>
          <p:cNvPr id="6" name="Picture 5">
            <a:extLst>
              <a:ext uri="{FF2B5EF4-FFF2-40B4-BE49-F238E27FC236}">
                <a16:creationId xmlns:a16="http://schemas.microsoft.com/office/drawing/2014/main" id="{9BF03D78-63BD-E5E8-13B9-2C572FF8B197}"/>
              </a:ext>
            </a:extLst>
          </p:cNvPr>
          <p:cNvPicPr>
            <a:picLocks noChangeAspect="1"/>
          </p:cNvPicPr>
          <p:nvPr/>
        </p:nvPicPr>
        <p:blipFill rotWithShape="1">
          <a:blip r:embed="rId3"/>
          <a:srcRect b="59922"/>
          <a:stretch/>
        </p:blipFill>
        <p:spPr>
          <a:xfrm>
            <a:off x="3096585" y="1774850"/>
            <a:ext cx="4298362" cy="3590624"/>
          </a:xfrm>
          <a:prstGeom prst="rect">
            <a:avLst/>
          </a:prstGeom>
        </p:spPr>
      </p:pic>
      <p:pic>
        <p:nvPicPr>
          <p:cNvPr id="8" name="Picture 7">
            <a:extLst>
              <a:ext uri="{FF2B5EF4-FFF2-40B4-BE49-F238E27FC236}">
                <a16:creationId xmlns:a16="http://schemas.microsoft.com/office/drawing/2014/main" id="{2BB16543-BB94-7ADC-1B92-D458D382795E}"/>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8122750" y="1016756"/>
            <a:ext cx="2878101" cy="3409926"/>
          </a:xfrm>
          <a:prstGeom prst="rect">
            <a:avLst/>
          </a:prstGeom>
        </p:spPr>
      </p:pic>
      <p:sp>
        <p:nvSpPr>
          <p:cNvPr id="9" name="Rectangle 8">
            <a:extLst>
              <a:ext uri="{FF2B5EF4-FFF2-40B4-BE49-F238E27FC236}">
                <a16:creationId xmlns:a16="http://schemas.microsoft.com/office/drawing/2014/main" id="{D2CAD983-A456-7BB9-A09A-D661BFF10CAC}"/>
              </a:ext>
            </a:extLst>
          </p:cNvPr>
          <p:cNvSpPr/>
          <p:nvPr/>
        </p:nvSpPr>
        <p:spPr>
          <a:xfrm>
            <a:off x="3096585" y="1202514"/>
            <a:ext cx="1866507" cy="4980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Arial"/>
                <a:ea typeface="+mn-ea"/>
                <a:cs typeface="+mn-cs"/>
              </a:rPr>
              <a:t>RCA</a:t>
            </a:r>
          </a:p>
        </p:txBody>
      </p:sp>
      <p:cxnSp>
        <p:nvCxnSpPr>
          <p:cNvPr id="3" name="Straight Connector 2">
            <a:extLst>
              <a:ext uri="{FF2B5EF4-FFF2-40B4-BE49-F238E27FC236}">
                <a16:creationId xmlns:a16="http://schemas.microsoft.com/office/drawing/2014/main" id="{A7B7508F-9508-1B8C-DEE2-6B08519C557E}"/>
              </a:ext>
            </a:extLst>
          </p:cNvPr>
          <p:cNvCxnSpPr>
            <a:cxnSpLocks/>
          </p:cNvCxnSpPr>
          <p:nvPr/>
        </p:nvCxnSpPr>
        <p:spPr>
          <a:xfrm>
            <a:off x="6010949" y="4929138"/>
            <a:ext cx="139238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8BD1BAB4-FBC0-DAA9-8856-58F2BF096A97}"/>
              </a:ext>
            </a:extLst>
          </p:cNvPr>
          <p:cNvCxnSpPr>
            <a:cxnSpLocks/>
          </p:cNvCxnSpPr>
          <p:nvPr/>
        </p:nvCxnSpPr>
        <p:spPr>
          <a:xfrm>
            <a:off x="6010949" y="4171631"/>
            <a:ext cx="1160318"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36E373A4-DBDC-D31E-09CA-927FE44CE8F9}"/>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Lst>
          </a:blip>
          <a:stretch>
            <a:fillRect/>
          </a:stretch>
        </p:blipFill>
        <p:spPr>
          <a:xfrm rot="18975627">
            <a:off x="8176909" y="3638980"/>
            <a:ext cx="2769778" cy="3059638"/>
          </a:xfrm>
          <a:prstGeom prst="rect">
            <a:avLst/>
          </a:prstGeom>
        </p:spPr>
      </p:pic>
      <p:cxnSp>
        <p:nvCxnSpPr>
          <p:cNvPr id="12" name="Straight Arrow Connector 11">
            <a:extLst>
              <a:ext uri="{FF2B5EF4-FFF2-40B4-BE49-F238E27FC236}">
                <a16:creationId xmlns:a16="http://schemas.microsoft.com/office/drawing/2014/main" id="{704CE2A3-D0F6-3545-1DFB-B901F0BEC438}"/>
              </a:ext>
            </a:extLst>
          </p:cNvPr>
          <p:cNvCxnSpPr>
            <a:cxnSpLocks/>
          </p:cNvCxnSpPr>
          <p:nvPr/>
        </p:nvCxnSpPr>
        <p:spPr>
          <a:xfrm flipV="1">
            <a:off x="7609772" y="4749970"/>
            <a:ext cx="1080096" cy="179168"/>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E1519A68-4234-DB7C-1DFC-A1426F94E02D}"/>
              </a:ext>
            </a:extLst>
          </p:cNvPr>
          <p:cNvCxnSpPr>
            <a:cxnSpLocks/>
          </p:cNvCxnSpPr>
          <p:nvPr/>
        </p:nvCxnSpPr>
        <p:spPr>
          <a:xfrm flipV="1">
            <a:off x="7541201" y="3061575"/>
            <a:ext cx="1086885" cy="902301"/>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774D19BB-DED3-3A7C-6915-953A1B88BEC5}"/>
              </a:ext>
            </a:extLst>
          </p:cNvPr>
          <p:cNvCxnSpPr>
            <a:cxnSpLocks/>
          </p:cNvCxnSpPr>
          <p:nvPr/>
        </p:nvCxnSpPr>
        <p:spPr>
          <a:xfrm>
            <a:off x="2200198" y="2508909"/>
            <a:ext cx="2127962" cy="708424"/>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96431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500"/>
                                        <p:tgtEl>
                                          <p:spTgt spid="12"/>
                                        </p:tgtEl>
                                      </p:cBhvr>
                                    </p:animEffect>
                                  </p:childTnLst>
                                </p:cTn>
                              </p:par>
                            </p:childTnLst>
                          </p:cTn>
                        </p:par>
                        <p:par>
                          <p:cTn id="18" fill="hold">
                            <p:stCondLst>
                              <p:cond delay="500"/>
                            </p:stCondLst>
                            <p:childTnLst>
                              <p:par>
                                <p:cTn id="19" presetID="10" presetClass="entr" presetSubtype="0" fill="hold"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wipe(left)">
                                      <p:cBhvr>
                                        <p:cTn id="26" dur="5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wipe(left)">
                                      <p:cBhvr>
                                        <p:cTn id="31" dur="500"/>
                                        <p:tgtEl>
                                          <p:spTgt spid="15"/>
                                        </p:tgtEl>
                                      </p:cBhvr>
                                    </p:animEffect>
                                  </p:childTnLst>
                                </p:cTn>
                              </p:par>
                            </p:childTnLst>
                          </p:cTn>
                        </p:par>
                        <p:par>
                          <p:cTn id="32" fill="hold">
                            <p:stCondLst>
                              <p:cond delay="500"/>
                            </p:stCondLst>
                            <p:childTnLst>
                              <p:par>
                                <p:cTn id="33" presetID="10" presetClass="entr" presetSubtype="0" fill="hold" nodeType="after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42E6EC-4887-3FF9-0076-3896E7228E7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D96F3D4-FF55-5EFC-1D6E-AF01007F4384}"/>
              </a:ext>
            </a:extLst>
          </p:cNvPr>
          <p:cNvSpPr>
            <a:spLocks noGrp="1"/>
          </p:cNvSpPr>
          <p:nvPr>
            <p:ph type="title"/>
          </p:nvPr>
        </p:nvSpPr>
        <p:spPr/>
        <p:txBody>
          <a:bodyPr/>
          <a:lstStyle/>
          <a:p>
            <a:r>
              <a:rPr lang="en-US" dirty="0">
                <a:solidFill>
                  <a:srgbClr val="FFFF00"/>
                </a:solidFill>
              </a:rPr>
              <a:t>SA , 53, CAC=703, </a:t>
            </a:r>
            <a:br>
              <a:rPr lang="en-US" dirty="0">
                <a:solidFill>
                  <a:srgbClr val="FFFF00"/>
                </a:solidFill>
              </a:rPr>
            </a:br>
            <a:r>
              <a:rPr lang="en-US" dirty="0">
                <a:solidFill>
                  <a:srgbClr val="FFFF00"/>
                </a:solidFill>
              </a:rPr>
              <a:t>4/3/25</a:t>
            </a:r>
          </a:p>
        </p:txBody>
      </p:sp>
      <p:sp>
        <p:nvSpPr>
          <p:cNvPr id="9" name="Rectangle 8">
            <a:extLst>
              <a:ext uri="{FF2B5EF4-FFF2-40B4-BE49-F238E27FC236}">
                <a16:creationId xmlns:a16="http://schemas.microsoft.com/office/drawing/2014/main" id="{2C6B660F-5F56-A6F8-8F3A-AD646DD38A70}"/>
              </a:ext>
            </a:extLst>
          </p:cNvPr>
          <p:cNvSpPr/>
          <p:nvPr/>
        </p:nvSpPr>
        <p:spPr>
          <a:xfrm>
            <a:off x="3794238" y="1741573"/>
            <a:ext cx="1866507" cy="4980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Arial"/>
                <a:ea typeface="+mn-ea"/>
                <a:cs typeface="+mn-cs"/>
              </a:rPr>
              <a:t>RCA</a:t>
            </a:r>
          </a:p>
        </p:txBody>
      </p:sp>
      <p:cxnSp>
        <p:nvCxnSpPr>
          <p:cNvPr id="12" name="Straight Arrow Connector 11">
            <a:extLst>
              <a:ext uri="{FF2B5EF4-FFF2-40B4-BE49-F238E27FC236}">
                <a16:creationId xmlns:a16="http://schemas.microsoft.com/office/drawing/2014/main" id="{08A2A19A-2147-E93F-F764-8E047F4EE557}"/>
              </a:ext>
            </a:extLst>
          </p:cNvPr>
          <p:cNvCxnSpPr>
            <a:cxnSpLocks/>
          </p:cNvCxnSpPr>
          <p:nvPr/>
        </p:nvCxnSpPr>
        <p:spPr>
          <a:xfrm flipV="1">
            <a:off x="7609772" y="4504267"/>
            <a:ext cx="1100735" cy="72658"/>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23427AF3-9A2E-34A2-103C-3D95809F7935}"/>
              </a:ext>
            </a:extLst>
          </p:cNvPr>
          <p:cNvCxnSpPr>
            <a:cxnSpLocks/>
          </p:cNvCxnSpPr>
          <p:nvPr/>
        </p:nvCxnSpPr>
        <p:spPr>
          <a:xfrm flipV="1">
            <a:off x="7400247" y="3075093"/>
            <a:ext cx="1222206" cy="459861"/>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6939815A-4161-2F71-CC7A-16480B1FC4A4}"/>
              </a:ext>
            </a:extLst>
          </p:cNvPr>
          <p:cNvPicPr>
            <a:picLocks noChangeAspect="1"/>
          </p:cNvPicPr>
          <p:nvPr/>
        </p:nvPicPr>
        <p:blipFill>
          <a:blip r:embed="rId3"/>
          <a:stretch>
            <a:fillRect/>
          </a:stretch>
        </p:blipFill>
        <p:spPr>
          <a:xfrm>
            <a:off x="189668" y="1543429"/>
            <a:ext cx="2396639" cy="4840893"/>
          </a:xfrm>
          <a:prstGeom prst="rect">
            <a:avLst/>
          </a:prstGeom>
        </p:spPr>
      </p:pic>
      <p:pic>
        <p:nvPicPr>
          <p:cNvPr id="13" name="Picture 12">
            <a:extLst>
              <a:ext uri="{FF2B5EF4-FFF2-40B4-BE49-F238E27FC236}">
                <a16:creationId xmlns:a16="http://schemas.microsoft.com/office/drawing/2014/main" id="{BB5737FC-7D24-8760-1BCF-ED38CB132289}"/>
              </a:ext>
            </a:extLst>
          </p:cNvPr>
          <p:cNvPicPr>
            <a:picLocks noChangeAspect="1"/>
          </p:cNvPicPr>
          <p:nvPr/>
        </p:nvPicPr>
        <p:blipFill>
          <a:blip r:embed="rId3"/>
          <a:srcRect t="21819" b="43685"/>
          <a:stretch>
            <a:fillRect/>
          </a:stretch>
        </p:blipFill>
        <p:spPr>
          <a:xfrm>
            <a:off x="3032086" y="2721719"/>
            <a:ext cx="4286911" cy="2987037"/>
          </a:xfrm>
          <a:prstGeom prst="rect">
            <a:avLst/>
          </a:prstGeom>
        </p:spPr>
      </p:pic>
      <p:pic>
        <p:nvPicPr>
          <p:cNvPr id="18" name="Picture 17">
            <a:extLst>
              <a:ext uri="{FF2B5EF4-FFF2-40B4-BE49-F238E27FC236}">
                <a16:creationId xmlns:a16="http://schemas.microsoft.com/office/drawing/2014/main" id="{541994D5-FF93-3BD0-E6E3-B92E9E9F2104}"/>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8234465" y="1832705"/>
            <a:ext cx="2172439" cy="2016251"/>
          </a:xfrm>
          <a:prstGeom prst="rect">
            <a:avLst/>
          </a:prstGeom>
        </p:spPr>
      </p:pic>
      <p:cxnSp>
        <p:nvCxnSpPr>
          <p:cNvPr id="3" name="Straight Connector 2">
            <a:extLst>
              <a:ext uri="{FF2B5EF4-FFF2-40B4-BE49-F238E27FC236}">
                <a16:creationId xmlns:a16="http://schemas.microsoft.com/office/drawing/2014/main" id="{8FAAFA07-5B43-8D70-0227-37BBDCC7D9CF}"/>
              </a:ext>
            </a:extLst>
          </p:cNvPr>
          <p:cNvCxnSpPr>
            <a:cxnSpLocks/>
          </p:cNvCxnSpPr>
          <p:nvPr/>
        </p:nvCxnSpPr>
        <p:spPr>
          <a:xfrm>
            <a:off x="3098047" y="4631796"/>
            <a:ext cx="139238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80C1B207-BDA1-5438-1CE9-179D64A59E2C}"/>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Lst>
          </a:blip>
          <a:stretch>
            <a:fillRect/>
          </a:stretch>
        </p:blipFill>
        <p:spPr>
          <a:xfrm rot="19661134">
            <a:off x="8496959" y="3725602"/>
            <a:ext cx="2323687" cy="2589250"/>
          </a:xfrm>
          <a:prstGeom prst="rect">
            <a:avLst/>
          </a:prstGeom>
        </p:spPr>
      </p:pic>
      <p:cxnSp>
        <p:nvCxnSpPr>
          <p:cNvPr id="4" name="Straight Connector 3">
            <a:extLst>
              <a:ext uri="{FF2B5EF4-FFF2-40B4-BE49-F238E27FC236}">
                <a16:creationId xmlns:a16="http://schemas.microsoft.com/office/drawing/2014/main" id="{8A093C96-5FF8-DB9D-45C2-4ABF560F309B}"/>
              </a:ext>
            </a:extLst>
          </p:cNvPr>
          <p:cNvCxnSpPr>
            <a:cxnSpLocks/>
          </p:cNvCxnSpPr>
          <p:nvPr/>
        </p:nvCxnSpPr>
        <p:spPr>
          <a:xfrm>
            <a:off x="3399106" y="3704271"/>
            <a:ext cx="1160318"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 name="Straight Arrow Connector 4">
            <a:extLst>
              <a:ext uri="{FF2B5EF4-FFF2-40B4-BE49-F238E27FC236}">
                <a16:creationId xmlns:a16="http://schemas.microsoft.com/office/drawing/2014/main" id="{9294A7DB-1113-41CB-E30D-CC458C34326F}"/>
              </a:ext>
            </a:extLst>
          </p:cNvPr>
          <p:cNvCxnSpPr>
            <a:cxnSpLocks/>
          </p:cNvCxnSpPr>
          <p:nvPr/>
        </p:nvCxnSpPr>
        <p:spPr>
          <a:xfrm>
            <a:off x="2200198" y="2508909"/>
            <a:ext cx="2127962" cy="708424"/>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6246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500"/>
                                        <p:tgtEl>
                                          <p:spTgt spid="12"/>
                                        </p:tgtEl>
                                      </p:cBhvr>
                                    </p:animEffect>
                                  </p:childTnLst>
                                </p:cTn>
                              </p:par>
                            </p:childTnLst>
                          </p:cTn>
                        </p:par>
                        <p:par>
                          <p:cTn id="18" fill="hold">
                            <p:stCondLst>
                              <p:cond delay="500"/>
                            </p:stCondLst>
                            <p:childTnLst>
                              <p:par>
                                <p:cTn id="19" presetID="10" presetClass="entr" presetSubtype="0" fill="hold" nodeType="after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wipe(left)">
                                      <p:cBhvr>
                                        <p:cTn id="26" dur="5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wipe(left)">
                                      <p:cBhvr>
                                        <p:cTn id="31" dur="500"/>
                                        <p:tgtEl>
                                          <p:spTgt spid="15"/>
                                        </p:tgtEl>
                                      </p:cBhvr>
                                    </p:animEffect>
                                  </p:childTnLst>
                                </p:cTn>
                              </p:par>
                            </p:childTnLst>
                          </p:cTn>
                        </p:par>
                        <p:par>
                          <p:cTn id="32" fill="hold">
                            <p:stCondLst>
                              <p:cond delay="500"/>
                            </p:stCondLst>
                            <p:childTnLst>
                              <p:par>
                                <p:cTn id="33" presetID="10" presetClass="entr" presetSubtype="0" fill="hold" nodeType="after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8C2E14-319C-4CF2-90DD-AFDB99D62770}"/>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565C95D9-6C42-3252-CFC8-1F71DA5DE49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6A7297-0C43-4EC3-AD14-A717F60E3805}" type="slidenum">
              <a:rPr kumimoji="0" lang="en-US" sz="14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pic>
        <p:nvPicPr>
          <p:cNvPr id="17" name="Picture 16">
            <a:extLst>
              <a:ext uri="{FF2B5EF4-FFF2-40B4-BE49-F238E27FC236}">
                <a16:creationId xmlns:a16="http://schemas.microsoft.com/office/drawing/2014/main" id="{60728F04-7737-D4B2-963F-D3895E9D1BC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rot="17779807" flipV="1">
            <a:off x="1480110" y="1034573"/>
            <a:ext cx="1968530" cy="2197687"/>
          </a:xfrm>
          <a:prstGeom prst="rect">
            <a:avLst/>
          </a:prstGeom>
        </p:spPr>
      </p:pic>
      <p:pic>
        <p:nvPicPr>
          <p:cNvPr id="21" name="Picture 20">
            <a:extLst>
              <a:ext uri="{FF2B5EF4-FFF2-40B4-BE49-F238E27FC236}">
                <a16:creationId xmlns:a16="http://schemas.microsoft.com/office/drawing/2014/main" id="{246A4C67-7394-02BE-EAB1-F3E51FFBF4FB}"/>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rot="8299569">
            <a:off x="1470151" y="5074051"/>
            <a:ext cx="1905582" cy="1783949"/>
          </a:xfrm>
          <a:prstGeom prst="rect">
            <a:avLst/>
          </a:prstGeom>
        </p:spPr>
      </p:pic>
      <p:pic>
        <p:nvPicPr>
          <p:cNvPr id="23" name="Picture 22">
            <a:extLst>
              <a:ext uri="{FF2B5EF4-FFF2-40B4-BE49-F238E27FC236}">
                <a16:creationId xmlns:a16="http://schemas.microsoft.com/office/drawing/2014/main" id="{FC7CE11D-5B43-A60B-62E4-106DAB2F851F}"/>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Lst>
          </a:blip>
          <a:stretch>
            <a:fillRect/>
          </a:stretch>
        </p:blipFill>
        <p:spPr>
          <a:xfrm rot="13793246">
            <a:off x="1124088" y="2243771"/>
            <a:ext cx="2597708" cy="2098149"/>
          </a:xfrm>
          <a:prstGeom prst="rect">
            <a:avLst/>
          </a:prstGeom>
        </p:spPr>
      </p:pic>
      <p:pic>
        <p:nvPicPr>
          <p:cNvPr id="25" name="Picture 24">
            <a:extLst>
              <a:ext uri="{FF2B5EF4-FFF2-40B4-BE49-F238E27FC236}">
                <a16:creationId xmlns:a16="http://schemas.microsoft.com/office/drawing/2014/main" id="{C8B89128-7810-FDDD-351B-821F7435A30E}"/>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Lst>
          </a:blip>
          <a:stretch>
            <a:fillRect/>
          </a:stretch>
        </p:blipFill>
        <p:spPr>
          <a:xfrm rot="14330171">
            <a:off x="1482212" y="3380783"/>
            <a:ext cx="2140642" cy="2233714"/>
          </a:xfrm>
          <a:prstGeom prst="rect">
            <a:avLst/>
          </a:prstGeom>
        </p:spPr>
      </p:pic>
      <p:pic>
        <p:nvPicPr>
          <p:cNvPr id="3" name="Picture 2">
            <a:extLst>
              <a:ext uri="{FF2B5EF4-FFF2-40B4-BE49-F238E27FC236}">
                <a16:creationId xmlns:a16="http://schemas.microsoft.com/office/drawing/2014/main" id="{3D585347-FA4D-713F-3CA2-45C5D1240CC8}"/>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imgEffect>
                  </a14:imgLayer>
                </a14:imgProps>
              </a:ext>
            </a:extLst>
          </a:blip>
          <a:stretch>
            <a:fillRect/>
          </a:stretch>
        </p:blipFill>
        <p:spPr>
          <a:xfrm rot="2116842">
            <a:off x="1418776" y="0"/>
            <a:ext cx="2008332" cy="1683752"/>
          </a:xfrm>
          <a:prstGeom prst="rect">
            <a:avLst/>
          </a:prstGeom>
        </p:spPr>
      </p:pic>
      <p:sp>
        <p:nvSpPr>
          <p:cNvPr id="16398" name="Rectangle 16397">
            <a:extLst>
              <a:ext uri="{FF2B5EF4-FFF2-40B4-BE49-F238E27FC236}">
                <a16:creationId xmlns:a16="http://schemas.microsoft.com/office/drawing/2014/main" id="{A91E6598-F5AC-D819-2FAC-0BF57F88AEE3}"/>
              </a:ext>
            </a:extLst>
          </p:cNvPr>
          <p:cNvSpPr/>
          <p:nvPr/>
        </p:nvSpPr>
        <p:spPr>
          <a:xfrm>
            <a:off x="295805" y="381000"/>
            <a:ext cx="1254045" cy="6096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a:ea typeface="+mn-ea"/>
                <a:cs typeface="+mn-cs"/>
              </a:rPr>
              <a:t>Fatty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a:ea typeface="+mn-ea"/>
                <a:cs typeface="+mn-cs"/>
              </a:rPr>
              <a:t>Plaque</a:t>
            </a:r>
          </a:p>
        </p:txBody>
      </p:sp>
      <p:sp>
        <p:nvSpPr>
          <p:cNvPr id="16400" name="Rectangle 16399">
            <a:extLst>
              <a:ext uri="{FF2B5EF4-FFF2-40B4-BE49-F238E27FC236}">
                <a16:creationId xmlns:a16="http://schemas.microsoft.com/office/drawing/2014/main" id="{C4B6A283-9BBA-46FF-9574-83C46A2B6B8B}"/>
              </a:ext>
            </a:extLst>
          </p:cNvPr>
          <p:cNvSpPr/>
          <p:nvPr/>
        </p:nvSpPr>
        <p:spPr>
          <a:xfrm>
            <a:off x="295805" y="1618150"/>
            <a:ext cx="1254045" cy="6096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a:ea typeface="+mn-ea"/>
                <a:cs typeface="+mn-cs"/>
              </a:rPr>
              <a:t>Post Rupture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a:ea typeface="+mn-ea"/>
                <a:cs typeface="+mn-cs"/>
              </a:rPr>
              <a:t>Scar</a:t>
            </a:r>
          </a:p>
        </p:txBody>
      </p:sp>
      <p:sp>
        <p:nvSpPr>
          <p:cNvPr id="16401" name="Rectangle 16400">
            <a:extLst>
              <a:ext uri="{FF2B5EF4-FFF2-40B4-BE49-F238E27FC236}">
                <a16:creationId xmlns:a16="http://schemas.microsoft.com/office/drawing/2014/main" id="{07739852-D4D0-4358-EE40-83D97C4CA0F6}"/>
              </a:ext>
            </a:extLst>
          </p:cNvPr>
          <p:cNvSpPr/>
          <p:nvPr/>
        </p:nvSpPr>
        <p:spPr>
          <a:xfrm>
            <a:off x="295805" y="2984862"/>
            <a:ext cx="1254045" cy="6096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a:ea typeface="+mn-ea"/>
                <a:cs typeface="+mn-cs"/>
              </a:rPr>
              <a:t>6 </a:t>
            </a:r>
            <a:r>
              <a:rPr kumimoji="0" lang="en-US" sz="1800" b="0" i="0" u="none" strike="noStrike" kern="1200" cap="none" spc="0" normalizeH="0" baseline="0" noProof="0" dirty="0" err="1">
                <a:ln>
                  <a:noFill/>
                </a:ln>
                <a:solidFill>
                  <a:srgbClr val="FFFFFF"/>
                </a:solidFill>
                <a:effectLst/>
                <a:uLnTx/>
                <a:uFillTx/>
                <a:latin typeface="Arial"/>
                <a:ea typeface="+mn-ea"/>
                <a:cs typeface="+mn-cs"/>
              </a:rPr>
              <a:t>mos</a:t>
            </a:r>
            <a:r>
              <a:rPr kumimoji="0" lang="en-US" sz="1800" b="0" i="0" u="none" strike="noStrike" kern="1200" cap="none" spc="0" normalizeH="0" baseline="0" noProof="0" dirty="0">
                <a:ln>
                  <a:noFill/>
                </a:ln>
                <a:solidFill>
                  <a:srgbClr val="FFFFFF"/>
                </a:solidFill>
                <a:effectLst/>
                <a:uLnTx/>
                <a:uFillTx/>
                <a:latin typeface="Arial"/>
                <a:ea typeface="+mn-ea"/>
                <a:cs typeface="+mn-cs"/>
                <a:sym typeface="Wingdings" panose="05000000000000000000" pitchFamily="2" charset="2"/>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a:ea typeface="+mn-ea"/>
                <a:cs typeface="+mn-cs"/>
                <a:sym typeface="Wingdings" panose="05000000000000000000" pitchFamily="2" charset="2"/>
              </a:rPr>
              <a:t>2yrs</a:t>
            </a: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6402" name="Rectangle 16401">
            <a:extLst>
              <a:ext uri="{FF2B5EF4-FFF2-40B4-BE49-F238E27FC236}">
                <a16:creationId xmlns:a16="http://schemas.microsoft.com/office/drawing/2014/main" id="{31FAD77F-3175-85A7-F690-B0DAF2F175F6}"/>
              </a:ext>
            </a:extLst>
          </p:cNvPr>
          <p:cNvSpPr/>
          <p:nvPr/>
        </p:nvSpPr>
        <p:spPr>
          <a:xfrm>
            <a:off x="295805" y="4430321"/>
            <a:ext cx="1254045" cy="6096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a:ea typeface="+mn-ea"/>
                <a:cs typeface="+mn-cs"/>
              </a:rPr>
              <a:t>5-10 </a:t>
            </a:r>
            <a:r>
              <a:rPr kumimoji="0" lang="en-US" sz="1800" b="0" i="0" u="none" strike="noStrike" kern="1200" cap="none" spc="0" normalizeH="0" baseline="0" noProof="0" dirty="0" err="1">
                <a:ln>
                  <a:noFill/>
                </a:ln>
                <a:solidFill>
                  <a:srgbClr val="FFFFFF"/>
                </a:solidFill>
                <a:effectLst/>
                <a:uLnTx/>
                <a:uFillTx/>
                <a:latin typeface="Arial"/>
                <a:ea typeface="+mn-ea"/>
                <a:cs typeface="+mn-cs"/>
              </a:rPr>
              <a:t>yrs</a:t>
            </a: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6403" name="Rectangle 16402">
            <a:extLst>
              <a:ext uri="{FF2B5EF4-FFF2-40B4-BE49-F238E27FC236}">
                <a16:creationId xmlns:a16="http://schemas.microsoft.com/office/drawing/2014/main" id="{4F6810EA-E8D6-6C9F-2867-0C660C9E4851}"/>
              </a:ext>
            </a:extLst>
          </p:cNvPr>
          <p:cNvSpPr/>
          <p:nvPr/>
        </p:nvSpPr>
        <p:spPr>
          <a:xfrm>
            <a:off x="314467" y="5910003"/>
            <a:ext cx="1254045" cy="6096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a:ea typeface="+mn-ea"/>
                <a:cs typeface="+mn-cs"/>
              </a:rPr>
              <a:t>10-20 </a:t>
            </a:r>
            <a:r>
              <a:rPr kumimoji="0" lang="en-US" sz="1800" b="0" i="0" u="none" strike="noStrike" kern="1200" cap="none" spc="0" normalizeH="0" baseline="0" noProof="0" dirty="0" err="1">
                <a:ln>
                  <a:noFill/>
                </a:ln>
                <a:solidFill>
                  <a:srgbClr val="FFFFFF"/>
                </a:solidFill>
                <a:effectLst/>
                <a:uLnTx/>
                <a:uFillTx/>
                <a:latin typeface="Arial"/>
                <a:ea typeface="+mn-ea"/>
                <a:cs typeface="+mn-cs"/>
              </a:rPr>
              <a:t>yrs</a:t>
            </a: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pic>
        <p:nvPicPr>
          <p:cNvPr id="2" name="Picture 1">
            <a:extLst>
              <a:ext uri="{FF2B5EF4-FFF2-40B4-BE49-F238E27FC236}">
                <a16:creationId xmlns:a16="http://schemas.microsoft.com/office/drawing/2014/main" id="{B0B18596-4A2E-B26C-C3D3-32CEE59F26C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rot="17779807" flipV="1">
            <a:off x="4028584" y="1017640"/>
            <a:ext cx="1968530" cy="2197687"/>
          </a:xfrm>
          <a:prstGeom prst="rect">
            <a:avLst/>
          </a:prstGeom>
        </p:spPr>
      </p:pic>
      <p:pic>
        <p:nvPicPr>
          <p:cNvPr id="4" name="Picture 3">
            <a:extLst>
              <a:ext uri="{FF2B5EF4-FFF2-40B4-BE49-F238E27FC236}">
                <a16:creationId xmlns:a16="http://schemas.microsoft.com/office/drawing/2014/main" id="{CD28FCC1-8F0A-7E04-77E9-5BCBD98376D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rot="8299569">
            <a:off x="4018625" y="5057118"/>
            <a:ext cx="1905582" cy="1783949"/>
          </a:xfrm>
          <a:prstGeom prst="rect">
            <a:avLst/>
          </a:prstGeom>
        </p:spPr>
      </p:pic>
      <p:pic>
        <p:nvPicPr>
          <p:cNvPr id="6" name="Picture 5">
            <a:extLst>
              <a:ext uri="{FF2B5EF4-FFF2-40B4-BE49-F238E27FC236}">
                <a16:creationId xmlns:a16="http://schemas.microsoft.com/office/drawing/2014/main" id="{8BF9350C-8074-AB41-DA5A-B25E844094AF}"/>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Lst>
          </a:blip>
          <a:stretch>
            <a:fillRect/>
          </a:stretch>
        </p:blipFill>
        <p:spPr>
          <a:xfrm rot="13793246">
            <a:off x="3672562" y="2226838"/>
            <a:ext cx="2597708" cy="2098149"/>
          </a:xfrm>
          <a:prstGeom prst="rect">
            <a:avLst/>
          </a:prstGeom>
        </p:spPr>
      </p:pic>
      <p:pic>
        <p:nvPicPr>
          <p:cNvPr id="7" name="Picture 6">
            <a:extLst>
              <a:ext uri="{FF2B5EF4-FFF2-40B4-BE49-F238E27FC236}">
                <a16:creationId xmlns:a16="http://schemas.microsoft.com/office/drawing/2014/main" id="{66ABF609-6D9E-FC24-38C9-C9B6BEAD9455}"/>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Lst>
          </a:blip>
          <a:stretch>
            <a:fillRect/>
          </a:stretch>
        </p:blipFill>
        <p:spPr>
          <a:xfrm rot="14330171">
            <a:off x="4030686" y="3363850"/>
            <a:ext cx="2140642" cy="2233714"/>
          </a:xfrm>
          <a:prstGeom prst="rect">
            <a:avLst/>
          </a:prstGeom>
        </p:spPr>
      </p:pic>
      <p:pic>
        <p:nvPicPr>
          <p:cNvPr id="8" name="Picture 7">
            <a:extLst>
              <a:ext uri="{FF2B5EF4-FFF2-40B4-BE49-F238E27FC236}">
                <a16:creationId xmlns:a16="http://schemas.microsoft.com/office/drawing/2014/main" id="{0962C939-9B77-5A09-BAEC-B7238864C515}"/>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imgEffect>
                  </a14:imgLayer>
                </a14:imgProps>
              </a:ext>
            </a:extLst>
          </a:blip>
          <a:stretch>
            <a:fillRect/>
          </a:stretch>
        </p:blipFill>
        <p:spPr>
          <a:xfrm rot="2116842">
            <a:off x="3967250" y="-16933"/>
            <a:ext cx="2008332" cy="1683752"/>
          </a:xfrm>
          <a:prstGeom prst="rect">
            <a:avLst/>
          </a:prstGeom>
        </p:spPr>
      </p:pic>
      <p:pic>
        <p:nvPicPr>
          <p:cNvPr id="22" name="Picture 21">
            <a:extLst>
              <a:ext uri="{FF2B5EF4-FFF2-40B4-BE49-F238E27FC236}">
                <a16:creationId xmlns:a16="http://schemas.microsoft.com/office/drawing/2014/main" id="{4D006624-5B92-3B88-6843-436BE7BEEAD5}"/>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10000" b="90000" l="10000" r="90000"/>
                    </a14:imgEffect>
                  </a14:imgLayer>
                </a14:imgProps>
              </a:ext>
            </a:extLst>
          </a:blip>
          <a:stretch>
            <a:fillRect/>
          </a:stretch>
        </p:blipFill>
        <p:spPr>
          <a:xfrm>
            <a:off x="6733610" y="3511020"/>
            <a:ext cx="2042936" cy="2420437"/>
          </a:xfrm>
          <a:prstGeom prst="rect">
            <a:avLst/>
          </a:prstGeom>
        </p:spPr>
      </p:pic>
      <p:pic>
        <p:nvPicPr>
          <p:cNvPr id="24" name="Picture 23">
            <a:extLst>
              <a:ext uri="{FF2B5EF4-FFF2-40B4-BE49-F238E27FC236}">
                <a16:creationId xmlns:a16="http://schemas.microsoft.com/office/drawing/2014/main" id="{FEC48198-6EBF-C402-1E56-3D64CBA48104}"/>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rot="7877986" flipV="1">
            <a:off x="6801966" y="4875686"/>
            <a:ext cx="1968530" cy="2197687"/>
          </a:xfrm>
          <a:prstGeom prst="rect">
            <a:avLst/>
          </a:prstGeom>
        </p:spPr>
      </p:pic>
      <p:cxnSp>
        <p:nvCxnSpPr>
          <p:cNvPr id="27" name="Straight Arrow Connector 26">
            <a:extLst>
              <a:ext uri="{FF2B5EF4-FFF2-40B4-BE49-F238E27FC236}">
                <a16:creationId xmlns:a16="http://schemas.microsoft.com/office/drawing/2014/main" id="{05736865-89E8-DCA9-1141-03D39FC79948}"/>
              </a:ext>
            </a:extLst>
          </p:cNvPr>
          <p:cNvCxnSpPr/>
          <p:nvPr/>
        </p:nvCxnSpPr>
        <p:spPr>
          <a:xfrm flipH="1">
            <a:off x="8076998" y="2824751"/>
            <a:ext cx="704427" cy="1171787"/>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E50DD11C-0FCB-72A9-3C21-A428F0995B91}"/>
              </a:ext>
            </a:extLst>
          </p:cNvPr>
          <p:cNvCxnSpPr/>
          <p:nvPr/>
        </p:nvCxnSpPr>
        <p:spPr>
          <a:xfrm flipH="1">
            <a:off x="8392982" y="4616033"/>
            <a:ext cx="704427" cy="1171787"/>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6065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up)">
                                      <p:cBhvr>
                                        <p:cTn id="7" dur="500"/>
                                        <p:tgtEl>
                                          <p:spTgt spid="2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500"/>
                                        <p:tgtEl>
                                          <p:spTgt spid="2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wipe(up)">
                                      <p:cBhvr>
                                        <p:cTn id="16" dur="500"/>
                                        <p:tgtEl>
                                          <p:spTgt spid="28"/>
                                        </p:tgtEl>
                                      </p:cBhvr>
                                    </p:animEffec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fade">
                                      <p:cBhvr>
                                        <p:cTn id="2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32F261-A730-BAB1-A92F-CC2F4590513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5BE0507-9BAC-BDBE-8E1C-632A9901973B}"/>
              </a:ext>
            </a:extLst>
          </p:cNvPr>
          <p:cNvSpPr>
            <a:spLocks noGrp="1"/>
          </p:cNvSpPr>
          <p:nvPr>
            <p:ph type="title"/>
          </p:nvPr>
        </p:nvSpPr>
        <p:spPr/>
        <p:txBody>
          <a:bodyPr/>
          <a:lstStyle/>
          <a:p>
            <a:r>
              <a:rPr lang="en-US" dirty="0">
                <a:solidFill>
                  <a:srgbClr val="FFFF00"/>
                </a:solidFill>
              </a:rPr>
              <a:t>SA 52, CAC=703, </a:t>
            </a:r>
            <a:br>
              <a:rPr lang="en-US" dirty="0">
                <a:solidFill>
                  <a:srgbClr val="FFFF00"/>
                </a:solidFill>
              </a:rPr>
            </a:br>
            <a:endParaRPr lang="en-US" dirty="0">
              <a:solidFill>
                <a:srgbClr val="FFFF00"/>
              </a:solidFill>
            </a:endParaRPr>
          </a:p>
        </p:txBody>
      </p:sp>
      <p:pic>
        <p:nvPicPr>
          <p:cNvPr id="4" name="Picture 3">
            <a:extLst>
              <a:ext uri="{FF2B5EF4-FFF2-40B4-BE49-F238E27FC236}">
                <a16:creationId xmlns:a16="http://schemas.microsoft.com/office/drawing/2014/main" id="{ABEB89C0-3BA9-E102-1F4F-62DBC1851A3D}"/>
              </a:ext>
            </a:extLst>
          </p:cNvPr>
          <p:cNvPicPr>
            <a:picLocks noChangeAspect="1"/>
          </p:cNvPicPr>
          <p:nvPr/>
        </p:nvPicPr>
        <p:blipFill>
          <a:blip r:embed="rId2"/>
          <a:stretch>
            <a:fillRect/>
          </a:stretch>
        </p:blipFill>
        <p:spPr>
          <a:xfrm>
            <a:off x="0" y="1511818"/>
            <a:ext cx="12192000" cy="4253464"/>
          </a:xfrm>
          <a:prstGeom prst="rect">
            <a:avLst/>
          </a:prstGeom>
        </p:spPr>
      </p:pic>
      <p:cxnSp>
        <p:nvCxnSpPr>
          <p:cNvPr id="3" name="Straight Connector 2">
            <a:extLst>
              <a:ext uri="{FF2B5EF4-FFF2-40B4-BE49-F238E27FC236}">
                <a16:creationId xmlns:a16="http://schemas.microsoft.com/office/drawing/2014/main" id="{11AC8B18-49D4-E3ED-C515-11E6E557B914}"/>
              </a:ext>
            </a:extLst>
          </p:cNvPr>
          <p:cNvCxnSpPr>
            <a:cxnSpLocks/>
          </p:cNvCxnSpPr>
          <p:nvPr/>
        </p:nvCxnSpPr>
        <p:spPr>
          <a:xfrm>
            <a:off x="905252" y="4377809"/>
            <a:ext cx="3101354"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5B30528A-5782-CAD1-1F2A-D302F8C0BDA7}"/>
              </a:ext>
            </a:extLst>
          </p:cNvPr>
          <p:cNvCxnSpPr>
            <a:cxnSpLocks/>
          </p:cNvCxnSpPr>
          <p:nvPr/>
        </p:nvCxnSpPr>
        <p:spPr>
          <a:xfrm>
            <a:off x="5814467" y="4460408"/>
            <a:ext cx="579353"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977C24EA-DD96-40DF-B56C-5A76AD7E50C5}"/>
              </a:ext>
            </a:extLst>
          </p:cNvPr>
          <p:cNvCxnSpPr>
            <a:cxnSpLocks/>
          </p:cNvCxnSpPr>
          <p:nvPr/>
        </p:nvCxnSpPr>
        <p:spPr>
          <a:xfrm>
            <a:off x="10470229" y="4425596"/>
            <a:ext cx="342027"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90613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2E597A5-818D-24A3-2C3A-B0B349C369BC}"/>
              </a:ext>
            </a:extLst>
          </p:cNvPr>
          <p:cNvSpPr>
            <a:spLocks noGrp="1"/>
          </p:cNvSpPr>
          <p:nvPr>
            <p:ph type="ctrTitle"/>
          </p:nvPr>
        </p:nvSpPr>
        <p:spPr/>
        <p:txBody>
          <a:bodyPr/>
          <a:lstStyle/>
          <a:p>
            <a:r>
              <a:rPr lang="en-US" dirty="0"/>
              <a:t>Thank You</a:t>
            </a:r>
          </a:p>
        </p:txBody>
      </p:sp>
      <p:sp>
        <p:nvSpPr>
          <p:cNvPr id="4" name="Subtitle 3">
            <a:extLst>
              <a:ext uri="{FF2B5EF4-FFF2-40B4-BE49-F238E27FC236}">
                <a16:creationId xmlns:a16="http://schemas.microsoft.com/office/drawing/2014/main" id="{E95A5CB9-E6B1-D01B-A3E3-89627AD41A4B}"/>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380054155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6E1B4DF-8656-6EA0-37DB-BABFA2572CE4}"/>
              </a:ext>
            </a:extLst>
          </p:cNvPr>
          <p:cNvSpPr>
            <a:spLocks noGrp="1"/>
          </p:cNvSpPr>
          <p:nvPr>
            <p:ph type="ctrTitle"/>
          </p:nvPr>
        </p:nvSpPr>
        <p:spPr/>
        <p:txBody>
          <a:bodyPr/>
          <a:lstStyle/>
          <a:p>
            <a:r>
              <a:rPr lang="en-US" dirty="0"/>
              <a:t>END</a:t>
            </a:r>
          </a:p>
        </p:txBody>
      </p:sp>
      <p:sp>
        <p:nvSpPr>
          <p:cNvPr id="5" name="Subtitle 4">
            <a:extLst>
              <a:ext uri="{FF2B5EF4-FFF2-40B4-BE49-F238E27FC236}">
                <a16:creationId xmlns:a16="http://schemas.microsoft.com/office/drawing/2014/main" id="{D56E96E0-BDBB-5E13-F212-CC061AA0F61F}"/>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42480760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3247" b="98377" l="17686" r="40830"/>
                    </a14:imgEffect>
                  </a14:imgLayer>
                </a14:imgProps>
              </a:ext>
              <a:ext uri="{28A0092B-C50C-407E-A947-70E740481C1C}">
                <a14:useLocalDpi xmlns:a14="http://schemas.microsoft.com/office/drawing/2010/main" val="0"/>
              </a:ext>
            </a:extLst>
          </a:blip>
          <a:srcRect l="17235" t="4640" r="54979"/>
          <a:stretch/>
        </p:blipFill>
        <p:spPr bwMode="auto">
          <a:xfrm>
            <a:off x="3505201" y="838202"/>
            <a:ext cx="1781175" cy="41107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p:cNvPicPr>
            <a:picLocks noChangeAspect="1" noChangeArrowheads="1"/>
          </p:cNvPicPr>
          <p:nvPr/>
        </p:nvPicPr>
        <p:blipFill rotWithShape="1">
          <a:blip r:embed="rId4">
            <a:extLst>
              <a:ext uri="{BEBA8EAE-BF5A-486C-A8C5-ECC9F3942E4B}">
                <a14:imgProps xmlns:a14="http://schemas.microsoft.com/office/drawing/2010/main">
                  <a14:imgLayer r:embed="rId3">
                    <a14:imgEffect>
                      <a14:backgroundRemoval t="4221" b="98052" l="47598" r="70961"/>
                    </a14:imgEffect>
                  </a14:imgLayer>
                </a14:imgProps>
              </a:ext>
              <a:ext uri="{28A0092B-C50C-407E-A947-70E740481C1C}">
                <a14:useLocalDpi xmlns:a14="http://schemas.microsoft.com/office/drawing/2010/main" val="0"/>
              </a:ext>
            </a:extLst>
          </a:blip>
          <a:srcRect l="47399" t="4640" r="26301"/>
          <a:stretch/>
        </p:blipFill>
        <p:spPr bwMode="auto">
          <a:xfrm>
            <a:off x="6934200" y="838200"/>
            <a:ext cx="1685924" cy="41107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a:spLocks noGrp="1"/>
          </p:cNvSpPr>
          <p:nvPr>
            <p:ph type="title"/>
          </p:nvPr>
        </p:nvSpPr>
        <p:spPr>
          <a:xfrm>
            <a:off x="438150" y="-228600"/>
            <a:ext cx="10858500" cy="1143000"/>
          </a:xfrm>
        </p:spPr>
        <p:txBody>
          <a:bodyPr/>
          <a:lstStyle/>
          <a:p>
            <a:r>
              <a:rPr lang="en-US" b="1" dirty="0"/>
              <a:t>Traditional View of CAD</a:t>
            </a:r>
          </a:p>
        </p:txBody>
      </p:sp>
      <p:pic>
        <p:nvPicPr>
          <p:cNvPr id="5" name="Picture 3"/>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799" b="89950" l="5016" r="96865">
                        <a14:foregroundMark x1="8150" y1="43216" x2="8150" y2="43216"/>
                        <a14:foregroundMark x1="9404" y1="40201" x2="9404" y2="40201"/>
                        <a14:foregroundMark x1="10502" y1="37186" x2="10502" y2="37186"/>
                        <a14:foregroundMark x1="12069" y1="35176" x2="12069" y2="35176"/>
                        <a14:foregroundMark x1="30408" y1="39447" x2="30408" y2="39447"/>
                        <a14:foregroundMark x1="31661" y1="35930" x2="31661" y2="35930"/>
                        <a14:foregroundMark x1="56740" y1="30402" x2="56740" y2="30402"/>
                        <a14:foregroundMark x1="76176" y1="26633" x2="76176" y2="26633"/>
                        <a14:foregroundMark x1="76803" y1="24874" x2="76803" y2="24874"/>
                        <a14:foregroundMark x1="77743" y1="23116" x2="78056" y2="22362"/>
                        <a14:foregroundMark x1="78997" y1="21106" x2="78997" y2="21106"/>
                        <a14:foregroundMark x1="80094" y1="18844" x2="80094" y2="18844"/>
                        <a14:foregroundMark x1="83386" y1="18090" x2="83386" y2="18090"/>
                        <a14:foregroundMark x1="82288" y1="18844" x2="82288" y2="18844"/>
                        <a14:foregroundMark x1="58307" y1="27638" x2="58307" y2="27638"/>
                        <a14:foregroundMark x1="59404" y1="26382" x2="59404" y2="26382"/>
                        <a14:foregroundMark x1="60345" y1="25628" x2="60345" y2="25628"/>
                        <a14:foregroundMark x1="61442" y1="24372" x2="61442" y2="24372"/>
                        <a14:foregroundMark x1="62853" y1="23869" x2="62853" y2="23869"/>
                        <a14:foregroundMark x1="31975" y1="34673" x2="31975" y2="34673"/>
                        <a14:foregroundMark x1="32759" y1="33920" x2="32759" y2="33920"/>
                        <a14:backgroundMark x1="25235" y1="69598" x2="25235" y2="69598"/>
                        <a14:backgroundMark x1="28370" y1="35176" x2="28370" y2="35176"/>
                        <a14:backgroundMark x1="50313" y1="50503" x2="50313" y2="50503"/>
                        <a14:backgroundMark x1="73197" y1="56030" x2="73197" y2="56030"/>
                        <a14:backgroundMark x1="71787" y1="23367" x2="71787" y2="23367"/>
                        <a14:backgroundMark x1="75705" y1="20352" x2="75705" y2="20352"/>
                        <a14:backgroundMark x1="87461" y1="55025" x2="87461" y2="55025"/>
                        <a14:backgroundMark x1="82288" y1="56533" x2="82288" y2="56533"/>
                        <a14:backgroundMark x1="79310" y1="56533" x2="79310" y2="56533"/>
                        <a14:backgroundMark x1="77429" y1="58040" x2="77429" y2="58040"/>
                        <a14:backgroundMark x1="74765" y1="58543" x2="74451" y2="58543"/>
                        <a14:backgroundMark x1="73981" y1="55025" x2="73981" y2="55025"/>
                        <a14:backgroundMark x1="70533" y1="57789" x2="70533" y2="57789"/>
                        <a14:backgroundMark x1="54232" y1="57789" x2="54232" y2="57789"/>
                        <a14:backgroundMark x1="52038" y1="54523" x2="52038" y2="54523"/>
                        <a14:backgroundMark x1="27273" y1="41709" x2="27273" y2="41709"/>
                        <a14:backgroundMark x1="27900" y1="52010" x2="27900" y2="52010"/>
                        <a14:backgroundMark x1="28840" y1="57035" x2="28840" y2="57035"/>
                        <a14:backgroundMark x1="28213" y1="59045" x2="28213" y2="59045"/>
                        <a14:backgroundMark x1="27743" y1="60553" x2="27743" y2="60553"/>
                        <a14:backgroundMark x1="27116" y1="61809" x2="26646" y2="62060"/>
                        <a14:backgroundMark x1="24295" y1="65327" x2="24295" y2="65327"/>
                        <a14:backgroundMark x1="23511" y1="66332" x2="22414" y2="67588"/>
                        <a14:backgroundMark x1="18809" y1="68844" x2="18809" y2="68844"/>
                        <a14:backgroundMark x1="26489" y1="78392" x2="26489" y2="78392"/>
                        <a14:backgroundMark x1="77586" y1="18342" x2="77586" y2="18342"/>
                        <a14:backgroundMark x1="72414" y1="64322" x2="72414" y2="64322"/>
                        <a14:backgroundMark x1="73824" y1="50503" x2="73824" y2="50503"/>
                        <a14:backgroundMark x1="73668" y1="48492" x2="73668" y2="48492"/>
                      </a14:backgroundRemoval>
                    </a14:imgEffect>
                  </a14:imgLayer>
                </a14:imgProps>
              </a:ext>
              <a:ext uri="{28A0092B-C50C-407E-A947-70E740481C1C}">
                <a14:useLocalDpi xmlns:a14="http://schemas.microsoft.com/office/drawing/2010/main" val="0"/>
              </a:ext>
            </a:extLst>
          </a:blip>
          <a:srcRect/>
          <a:stretch>
            <a:fillRect/>
          </a:stretch>
        </p:blipFill>
        <p:spPr bwMode="auto">
          <a:xfrm rot="449954">
            <a:off x="2845655" y="4362450"/>
            <a:ext cx="6076950" cy="3790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6" name="Straight Arrow Connector 5"/>
          <p:cNvCxnSpPr/>
          <p:nvPr/>
        </p:nvCxnSpPr>
        <p:spPr>
          <a:xfrm>
            <a:off x="3657600" y="4948966"/>
            <a:ext cx="4648200" cy="0"/>
          </a:xfrm>
          <a:prstGeom prst="straightConnector1">
            <a:avLst/>
          </a:prstGeom>
          <a:ln w="5715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81B305-1AB7-4019-801C-688F1265A15D}" type="slidenum">
              <a:rPr kumimoji="0" 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cxnSp>
        <p:nvCxnSpPr>
          <p:cNvPr id="8" name="Straight Arrow Connector 7">
            <a:extLst>
              <a:ext uri="{FF2B5EF4-FFF2-40B4-BE49-F238E27FC236}">
                <a16:creationId xmlns:a16="http://schemas.microsoft.com/office/drawing/2014/main" id="{E983C41D-7E60-9661-93E7-FDDF3172F7F1}"/>
              </a:ext>
            </a:extLst>
          </p:cNvPr>
          <p:cNvCxnSpPr>
            <a:cxnSpLocks/>
          </p:cNvCxnSpPr>
          <p:nvPr/>
        </p:nvCxnSpPr>
        <p:spPr>
          <a:xfrm>
            <a:off x="8737600" y="5945916"/>
            <a:ext cx="1009650" cy="0"/>
          </a:xfrm>
          <a:prstGeom prst="straightConnector1">
            <a:avLst/>
          </a:prstGeom>
          <a:ln w="57150">
            <a:solidFill>
              <a:schemeClr val="bg1"/>
            </a:solidFill>
            <a:tailEnd type="arrow"/>
          </a:ln>
        </p:spPr>
        <p:style>
          <a:lnRef idx="1">
            <a:schemeClr val="accent1"/>
          </a:lnRef>
          <a:fillRef idx="0">
            <a:schemeClr val="accent1"/>
          </a:fillRef>
          <a:effectRef idx="0">
            <a:schemeClr val="accent1"/>
          </a:effectRef>
          <a:fontRef idx="minor">
            <a:schemeClr val="tx1"/>
          </a:fontRef>
        </p:style>
      </p:cxnSp>
      <p:pic>
        <p:nvPicPr>
          <p:cNvPr id="11" name="Picture 2">
            <a:extLst>
              <a:ext uri="{FF2B5EF4-FFF2-40B4-BE49-F238E27FC236}">
                <a16:creationId xmlns:a16="http://schemas.microsoft.com/office/drawing/2014/main" id="{8FCC515D-192E-83C7-EA27-25685F30C003}"/>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4592" b="99490" l="5612" r="89796">
                        <a14:foregroundMark x1="35714" y1="15306" x2="43367" y2="11735"/>
                        <a14:foregroundMark x1="43367" y1="11735" x2="44898" y2="2551"/>
                        <a14:foregroundMark x1="44898" y1="2551" x2="54082" y2="1531"/>
                        <a14:foregroundMark x1="54082" y1="1531" x2="61735" y2="5612"/>
                        <a14:foregroundMark x1="61735" y1="5612" x2="66327" y2="12245"/>
                        <a14:foregroundMark x1="66327" y1="12245" x2="58673" y2="14796"/>
                        <a14:foregroundMark x1="58673" y1="14796" x2="42857" y2="14286"/>
                        <a14:foregroundMark x1="7653" y1="65816" x2="6122" y2="73980"/>
                        <a14:foregroundMark x1="6122" y1="73980" x2="10714" y2="81122"/>
                        <a14:foregroundMark x1="10714" y1="81122" x2="27041" y2="83163"/>
                        <a14:foregroundMark x1="27041" y1="83163" x2="33163" y2="79592"/>
                        <a14:foregroundMark x1="85204" y1="77551" x2="85204" y2="99490"/>
                        <a14:foregroundMark x1="87755" y1="98980" x2="89286" y2="80612"/>
                        <a14:foregroundMark x1="89286" y1="80612" x2="87755" y2="70918"/>
                        <a14:foregroundMark x1="87755" y1="70918" x2="84184" y2="64796"/>
                        <a14:foregroundMark x1="66837" y1="76531" x2="52551" y2="83163"/>
                        <a14:foregroundMark x1="52551" y1="83163" x2="27551" y2="87245"/>
                        <a14:foregroundMark x1="27551" y1="87245" x2="18367" y2="92857"/>
                        <a14:foregroundMark x1="18367" y1="92857" x2="27041" y2="94898"/>
                        <a14:foregroundMark x1="27041" y1="94898" x2="41837" y2="91837"/>
                        <a14:foregroundMark x1="41837" y1="91837" x2="48469" y2="88265"/>
                        <a14:foregroundMark x1="48469" y1="88265" x2="55612" y2="87245"/>
                        <a14:foregroundMark x1="55612" y1="87245" x2="64796" y2="90306"/>
                        <a14:foregroundMark x1="64796" y1="90306" x2="53571" y2="95918"/>
                        <a14:foregroundMark x1="53571" y1="95918" x2="19388" y2="97959"/>
                      </a14:backgroundRemoval>
                    </a14:imgEffect>
                  </a14:imgLayer>
                </a14:imgProps>
              </a:ext>
              <a:ext uri="{28A0092B-C50C-407E-A947-70E740481C1C}">
                <a14:useLocalDpi xmlns:a14="http://schemas.microsoft.com/office/drawing/2010/main" val="0"/>
              </a:ext>
            </a:extLst>
          </a:blip>
          <a:srcRect/>
          <a:stretch>
            <a:fillRect/>
          </a:stretch>
        </p:blipFill>
        <p:spPr bwMode="auto">
          <a:xfrm>
            <a:off x="9891539" y="4656072"/>
            <a:ext cx="2122945" cy="21229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2" name="Straight Arrow Connector 11">
            <a:extLst>
              <a:ext uri="{FF2B5EF4-FFF2-40B4-BE49-F238E27FC236}">
                <a16:creationId xmlns:a16="http://schemas.microsoft.com/office/drawing/2014/main" id="{33DEB143-20AA-25E9-02F5-A564E227AE19}"/>
              </a:ext>
            </a:extLst>
          </p:cNvPr>
          <p:cNvCxnSpPr>
            <a:cxnSpLocks/>
          </p:cNvCxnSpPr>
          <p:nvPr/>
        </p:nvCxnSpPr>
        <p:spPr>
          <a:xfrm>
            <a:off x="4844540" y="2888993"/>
            <a:ext cx="2363869" cy="0"/>
          </a:xfrm>
          <a:prstGeom prst="straightConnector1">
            <a:avLst/>
          </a:prstGeom>
          <a:ln w="571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CAB63AA1-D5F5-6394-5B99-549B5BD83D59}"/>
              </a:ext>
            </a:extLst>
          </p:cNvPr>
          <p:cNvCxnSpPr>
            <a:cxnSpLocks/>
          </p:cNvCxnSpPr>
          <p:nvPr/>
        </p:nvCxnSpPr>
        <p:spPr>
          <a:xfrm>
            <a:off x="4109448" y="1832081"/>
            <a:ext cx="4109048" cy="4632291"/>
          </a:xfrm>
          <a:prstGeom prst="straightConnector1">
            <a:avLst/>
          </a:prstGeom>
          <a:ln w="57150">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08CFFF15-B33E-A546-B995-BB182613FEDD}"/>
              </a:ext>
            </a:extLst>
          </p:cNvPr>
          <p:cNvCxnSpPr>
            <a:cxnSpLocks/>
          </p:cNvCxnSpPr>
          <p:nvPr/>
        </p:nvCxnSpPr>
        <p:spPr>
          <a:xfrm flipH="1">
            <a:off x="3849712" y="1754298"/>
            <a:ext cx="4067159" cy="4585066"/>
          </a:xfrm>
          <a:prstGeom prst="straightConnector1">
            <a:avLst/>
          </a:prstGeom>
          <a:ln w="57150">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B10BF32B-8887-760A-8794-3E32CAA29D85}"/>
              </a:ext>
            </a:extLst>
          </p:cNvPr>
          <p:cNvSpPr txBox="1"/>
          <p:nvPr/>
        </p:nvSpPr>
        <p:spPr>
          <a:xfrm>
            <a:off x="9663104" y="5435980"/>
            <a:ext cx="2443298"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Arial"/>
                <a:ea typeface="+mn-ea"/>
                <a:cs typeface="+mn-cs"/>
              </a:rPr>
              <a:t>“The Big One”</a:t>
            </a:r>
          </a:p>
        </p:txBody>
      </p:sp>
    </p:spTree>
    <p:extLst>
      <p:ext uri="{BB962C8B-B14F-4D97-AF65-F5344CB8AC3E}">
        <p14:creationId xmlns:p14="http://schemas.microsoft.com/office/powerpoint/2010/main" val="574106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left)">
                                      <p:cBhvr>
                                        <p:cTn id="11" dur="500"/>
                                        <p:tgtEl>
                                          <p:spTgt spid="12"/>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up)">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left)">
                                      <p:cBhvr>
                                        <p:cTn id="20" dur="500"/>
                                        <p:tgtEl>
                                          <p:spTgt spid="6"/>
                                        </p:tgtEl>
                                      </p:cBhvr>
                                    </p:animEffect>
                                  </p:childTnLst>
                                </p:cTn>
                              </p:par>
                              <p:par>
                                <p:cTn id="21" presetID="22" presetClass="entr" presetSubtype="8"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left)">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left)">
                                      <p:cBhvr>
                                        <p:cTn id="28" dur="500"/>
                                        <p:tgtEl>
                                          <p:spTgt spid="8"/>
                                        </p:tgtEl>
                                      </p:cBhvr>
                                    </p:animEffec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par>
                          <p:cTn id="33" fill="hold">
                            <p:stCondLst>
                              <p:cond delay="1000"/>
                            </p:stCondLst>
                            <p:childTnLst>
                              <p:par>
                                <p:cTn id="34" presetID="22" presetClass="entr" presetSubtype="8" fill="hold" grpId="0" nodeType="after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wipe(left)">
                                      <p:cBhvr>
                                        <p:cTn id="36" dur="500"/>
                                        <p:tgtEl>
                                          <p:spTgt spid="21"/>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nodeType="click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wipe(up)">
                                      <p:cBhvr>
                                        <p:cTn id="41" dur="500"/>
                                        <p:tgtEl>
                                          <p:spTgt spid="9"/>
                                        </p:tgtEl>
                                      </p:cBhvr>
                                    </p:animEffect>
                                  </p:childTnLst>
                                </p:cTn>
                              </p:par>
                            </p:childTnLst>
                          </p:cTn>
                        </p:par>
                        <p:par>
                          <p:cTn id="42" fill="hold">
                            <p:stCondLst>
                              <p:cond delay="500"/>
                            </p:stCondLst>
                            <p:childTnLst>
                              <p:par>
                                <p:cTn id="43" presetID="22" presetClass="entr" presetSubtype="1" fill="hold" nodeType="after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wipe(up)">
                                      <p:cBhvr>
                                        <p:cTn id="4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274638"/>
            <a:ext cx="8686800" cy="1143000"/>
          </a:xfrm>
        </p:spPr>
        <p:txBody>
          <a:bodyPr/>
          <a:lstStyle/>
          <a:p>
            <a:r>
              <a:rPr lang="en-US" sz="3200" dirty="0"/>
              <a:t>Physiologic Basis for Assessing Critical Coronary Stenosis-Canine Model </a:t>
            </a:r>
            <a:br>
              <a:rPr lang="en-US" sz="3200" dirty="0"/>
            </a:br>
            <a:endParaRPr lang="en-US" sz="3200" dirty="0"/>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3287" t="7782" r="48945" b="29961"/>
          <a:stretch>
            <a:fillRect/>
          </a:stretch>
        </p:blipFill>
        <p:spPr bwMode="auto">
          <a:xfrm>
            <a:off x="3390124" y="1137253"/>
            <a:ext cx="5744450" cy="50523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5122149" y="6553200"/>
            <a:ext cx="469878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a:ea typeface="+mn-ea"/>
                <a:cs typeface="+mn-cs"/>
              </a:rPr>
              <a:t>K. Lance Gould Am J </a:t>
            </a:r>
            <a:r>
              <a:rPr kumimoji="0" lang="en-US" sz="1800" b="0" i="0" u="none" strike="noStrike" kern="1200" cap="none" spc="0" normalizeH="0" baseline="0" noProof="0" dirty="0" err="1">
                <a:ln>
                  <a:noFill/>
                </a:ln>
                <a:solidFill>
                  <a:srgbClr val="FFFFFF"/>
                </a:solidFill>
                <a:effectLst/>
                <a:uLnTx/>
                <a:uFillTx/>
                <a:latin typeface="Arial"/>
                <a:ea typeface="+mn-ea"/>
                <a:cs typeface="+mn-cs"/>
              </a:rPr>
              <a:t>Cardiol</a:t>
            </a:r>
            <a:r>
              <a:rPr kumimoji="0" lang="en-US" sz="1800" b="0" i="0" u="none" strike="noStrike" kern="1200" cap="none" spc="0" normalizeH="0" baseline="0" noProof="0" dirty="0">
                <a:ln>
                  <a:noFill/>
                </a:ln>
                <a:solidFill>
                  <a:srgbClr val="FFFFFF"/>
                </a:solidFill>
                <a:effectLst/>
                <a:uLnTx/>
                <a:uFillTx/>
                <a:latin typeface="Arial"/>
                <a:ea typeface="+mn-ea"/>
                <a:cs typeface="+mn-cs"/>
              </a:rPr>
              <a:t> 1974;33:87-94</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81B305-1AB7-4019-801C-688F1265A15D}" type="slidenum">
              <a:rPr kumimoji="0" lang="en-US" sz="14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cxnSp>
        <p:nvCxnSpPr>
          <p:cNvPr id="6" name="Straight Arrow Connector 5">
            <a:extLst>
              <a:ext uri="{FF2B5EF4-FFF2-40B4-BE49-F238E27FC236}">
                <a16:creationId xmlns:a16="http://schemas.microsoft.com/office/drawing/2014/main" id="{3139572D-B0EC-2226-EC4A-3FE30AC5FE94}"/>
              </a:ext>
            </a:extLst>
          </p:cNvPr>
          <p:cNvCxnSpPr/>
          <p:nvPr/>
        </p:nvCxnSpPr>
        <p:spPr>
          <a:xfrm>
            <a:off x="4385388" y="2136710"/>
            <a:ext cx="1399592" cy="0"/>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714FF979-EE91-0A2D-BC9E-8758103D47EA}"/>
              </a:ext>
            </a:extLst>
          </p:cNvPr>
          <p:cNvCxnSpPr>
            <a:cxnSpLocks/>
          </p:cNvCxnSpPr>
          <p:nvPr/>
        </p:nvCxnSpPr>
        <p:spPr>
          <a:xfrm>
            <a:off x="6979298" y="2360645"/>
            <a:ext cx="326571" cy="261257"/>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8C34C803-57D6-1E39-6B8D-C34449272266}"/>
              </a:ext>
            </a:extLst>
          </p:cNvPr>
          <p:cNvCxnSpPr>
            <a:cxnSpLocks/>
          </p:cNvCxnSpPr>
          <p:nvPr/>
        </p:nvCxnSpPr>
        <p:spPr>
          <a:xfrm>
            <a:off x="7471542" y="2724539"/>
            <a:ext cx="326571" cy="283028"/>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3DC1736F-0623-6FE0-EA35-4BF7B62B261A}"/>
              </a:ext>
            </a:extLst>
          </p:cNvPr>
          <p:cNvCxnSpPr>
            <a:cxnSpLocks/>
          </p:cNvCxnSpPr>
          <p:nvPr/>
        </p:nvCxnSpPr>
        <p:spPr>
          <a:xfrm>
            <a:off x="7963786" y="3088433"/>
            <a:ext cx="247153" cy="340567"/>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B12C2275-D3A1-73E0-75AF-6D1A393050C1}"/>
              </a:ext>
            </a:extLst>
          </p:cNvPr>
          <p:cNvCxnSpPr>
            <a:cxnSpLocks/>
          </p:cNvCxnSpPr>
          <p:nvPr/>
        </p:nvCxnSpPr>
        <p:spPr>
          <a:xfrm>
            <a:off x="8471786" y="3800670"/>
            <a:ext cx="247153" cy="340567"/>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18" name="Picture 2">
            <a:extLst>
              <a:ext uri="{FF2B5EF4-FFF2-40B4-BE49-F238E27FC236}">
                <a16:creationId xmlns:a16="http://schemas.microsoft.com/office/drawing/2014/main" id="{6BDCA27C-4F48-52EB-8FCA-A3E6F896A4D4}"/>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4592" b="99490" l="5612" r="89796">
                        <a14:foregroundMark x1="35714" y1="15306" x2="43367" y2="11735"/>
                        <a14:foregroundMark x1="43367" y1="11735" x2="44898" y2="2551"/>
                        <a14:foregroundMark x1="44898" y1="2551" x2="54082" y2="1531"/>
                        <a14:foregroundMark x1="54082" y1="1531" x2="61735" y2="5612"/>
                        <a14:foregroundMark x1="61735" y1="5612" x2="66327" y2="12245"/>
                        <a14:foregroundMark x1="66327" y1="12245" x2="58673" y2="14796"/>
                        <a14:foregroundMark x1="58673" y1="14796" x2="42857" y2="14286"/>
                        <a14:foregroundMark x1="7653" y1="65816" x2="6122" y2="73980"/>
                        <a14:foregroundMark x1="6122" y1="73980" x2="10714" y2="81122"/>
                        <a14:foregroundMark x1="10714" y1="81122" x2="27041" y2="83163"/>
                        <a14:foregroundMark x1="27041" y1="83163" x2="33163" y2="79592"/>
                        <a14:foregroundMark x1="85204" y1="77551" x2="85204" y2="99490"/>
                        <a14:foregroundMark x1="87755" y1="98980" x2="89286" y2="80612"/>
                        <a14:foregroundMark x1="89286" y1="80612" x2="87755" y2="70918"/>
                        <a14:foregroundMark x1="87755" y1="70918" x2="84184" y2="64796"/>
                        <a14:foregroundMark x1="66837" y1="76531" x2="52551" y2="83163"/>
                        <a14:foregroundMark x1="52551" y1="83163" x2="27551" y2="87245"/>
                        <a14:foregroundMark x1="27551" y1="87245" x2="18367" y2="92857"/>
                        <a14:foregroundMark x1="18367" y1="92857" x2="27041" y2="94898"/>
                        <a14:foregroundMark x1="27041" y1="94898" x2="41837" y2="91837"/>
                        <a14:foregroundMark x1="41837" y1="91837" x2="48469" y2="88265"/>
                        <a14:foregroundMark x1="48469" y1="88265" x2="55612" y2="87245"/>
                        <a14:foregroundMark x1="55612" y1="87245" x2="64796" y2="90306"/>
                        <a14:foregroundMark x1="64796" y1="90306" x2="53571" y2="95918"/>
                        <a14:foregroundMark x1="53571" y1="95918" x2="19388" y2="97959"/>
                      </a14:backgroundRemoval>
                    </a14:imgEffect>
                  </a14:imgLayer>
                </a14:imgProps>
              </a:ext>
              <a:ext uri="{28A0092B-C50C-407E-A947-70E740481C1C}">
                <a14:useLocalDpi xmlns:a14="http://schemas.microsoft.com/office/drawing/2010/main" val="0"/>
              </a:ext>
            </a:extLst>
          </a:blip>
          <a:srcRect/>
          <a:stretch>
            <a:fillRect/>
          </a:stretch>
        </p:blipFill>
        <p:spPr bwMode="auto">
          <a:xfrm>
            <a:off x="9820936" y="4185084"/>
            <a:ext cx="2122945" cy="21229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TextBox 18">
            <a:extLst>
              <a:ext uri="{FF2B5EF4-FFF2-40B4-BE49-F238E27FC236}">
                <a16:creationId xmlns:a16="http://schemas.microsoft.com/office/drawing/2014/main" id="{5A56AB6B-C428-C780-DF2E-3CA2903550FE}"/>
              </a:ext>
            </a:extLst>
          </p:cNvPr>
          <p:cNvSpPr txBox="1"/>
          <p:nvPr/>
        </p:nvSpPr>
        <p:spPr>
          <a:xfrm>
            <a:off x="9760534" y="5167336"/>
            <a:ext cx="2443298"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Arial"/>
                <a:ea typeface="+mn-ea"/>
                <a:cs typeface="+mn-cs"/>
              </a:rPr>
              <a:t>“The Big One”</a:t>
            </a:r>
          </a:p>
        </p:txBody>
      </p:sp>
      <p:cxnSp>
        <p:nvCxnSpPr>
          <p:cNvPr id="20" name="Straight Arrow Connector 19">
            <a:extLst>
              <a:ext uri="{FF2B5EF4-FFF2-40B4-BE49-F238E27FC236}">
                <a16:creationId xmlns:a16="http://schemas.microsoft.com/office/drawing/2014/main" id="{7793656A-C248-E49A-E682-5C2ABCCF3BB9}"/>
              </a:ext>
            </a:extLst>
          </p:cNvPr>
          <p:cNvCxnSpPr>
            <a:cxnSpLocks/>
          </p:cNvCxnSpPr>
          <p:nvPr/>
        </p:nvCxnSpPr>
        <p:spPr>
          <a:xfrm>
            <a:off x="6242376" y="2099388"/>
            <a:ext cx="537869" cy="180865"/>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B9AD916C-126C-E049-13BB-7ACE34DEF995}"/>
              </a:ext>
            </a:extLst>
          </p:cNvPr>
          <p:cNvCxnSpPr/>
          <p:nvPr/>
        </p:nvCxnSpPr>
        <p:spPr>
          <a:xfrm>
            <a:off x="4484531" y="1762282"/>
            <a:ext cx="5245800" cy="4051463"/>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97D863D1-E17E-94E7-F00A-8B17611B03A6}"/>
              </a:ext>
            </a:extLst>
          </p:cNvPr>
          <p:cNvCxnSpPr>
            <a:cxnSpLocks/>
          </p:cNvCxnSpPr>
          <p:nvPr/>
        </p:nvCxnSpPr>
        <p:spPr>
          <a:xfrm flipH="1">
            <a:off x="5299733" y="1470344"/>
            <a:ext cx="3615399" cy="434340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3">
            <a:extLst>
              <a:ext uri="{FF2B5EF4-FFF2-40B4-BE49-F238E27FC236}">
                <a16:creationId xmlns:a16="http://schemas.microsoft.com/office/drawing/2014/main" id="{5E41D481-4F96-ADBE-34ED-E5605131805E}"/>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5721" b="57214" l="2113" r="34038">
                        <a14:foregroundMark x1="6573" y1="26368" x2="6573" y2="26368"/>
                      </a14:backgroundRemoval>
                    </a14:imgEffect>
                  </a14:imgLayer>
                </a14:imgProps>
              </a:ext>
              <a:ext uri="{28A0092B-C50C-407E-A947-70E740481C1C}">
                <a14:useLocalDpi xmlns:a14="http://schemas.microsoft.com/office/drawing/2010/main" val="0"/>
              </a:ext>
            </a:extLst>
          </a:blip>
          <a:srcRect r="61864" b="39445"/>
          <a:stretch/>
        </p:blipFill>
        <p:spPr bwMode="auto">
          <a:xfrm>
            <a:off x="8494400" y="3538508"/>
            <a:ext cx="1234076" cy="1849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9" name="Straight Arrow Connector 8">
            <a:extLst>
              <a:ext uri="{FF2B5EF4-FFF2-40B4-BE49-F238E27FC236}">
                <a16:creationId xmlns:a16="http://schemas.microsoft.com/office/drawing/2014/main" id="{2B8E7315-BD04-1F45-235C-A657824C0F6A}"/>
              </a:ext>
            </a:extLst>
          </p:cNvPr>
          <p:cNvCxnSpPr/>
          <p:nvPr/>
        </p:nvCxnSpPr>
        <p:spPr>
          <a:xfrm flipH="1">
            <a:off x="9561581" y="4600227"/>
            <a:ext cx="418259" cy="388685"/>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08D6C048-6AA0-FD81-3A45-2FB06B212295}"/>
              </a:ext>
            </a:extLst>
          </p:cNvPr>
          <p:cNvCxnSpPr>
            <a:cxnSpLocks/>
          </p:cNvCxnSpPr>
          <p:nvPr/>
        </p:nvCxnSpPr>
        <p:spPr>
          <a:xfrm>
            <a:off x="7592270" y="2843784"/>
            <a:ext cx="0" cy="2414016"/>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EB744308-60E5-6EBB-5428-AB83D5B21015}"/>
              </a:ext>
            </a:extLst>
          </p:cNvPr>
          <p:cNvCxnSpPr>
            <a:cxnSpLocks/>
          </p:cNvCxnSpPr>
          <p:nvPr/>
        </p:nvCxnSpPr>
        <p:spPr>
          <a:xfrm>
            <a:off x="4828032" y="1689130"/>
            <a:ext cx="122529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3658F7B-C9E8-F9EF-31FA-512A5BD3FC6E}"/>
              </a:ext>
            </a:extLst>
          </p:cNvPr>
          <p:cNvCxnSpPr>
            <a:cxnSpLocks/>
          </p:cNvCxnSpPr>
          <p:nvPr/>
        </p:nvCxnSpPr>
        <p:spPr>
          <a:xfrm>
            <a:off x="4937760" y="4319554"/>
            <a:ext cx="974621"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92158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left)">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childTnLst>
                          </p:cTn>
                        </p:par>
                        <p:par>
                          <p:cTn id="18" fill="hold">
                            <p:stCondLst>
                              <p:cond delay="500"/>
                            </p:stCondLst>
                            <p:childTnLst>
                              <p:par>
                                <p:cTn id="19" presetID="22" presetClass="entr" presetSubtype="8" fill="hold" nodeType="after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wipe(left)">
                                      <p:cBhvr>
                                        <p:cTn id="21" dur="500"/>
                                        <p:tgtEl>
                                          <p:spTgt spid="20"/>
                                        </p:tgtEl>
                                      </p:cBhvr>
                                    </p:animEffect>
                                  </p:childTnLst>
                                </p:cTn>
                              </p:par>
                            </p:childTnLst>
                          </p:cTn>
                        </p:par>
                        <p:par>
                          <p:cTn id="22" fill="hold">
                            <p:stCondLst>
                              <p:cond delay="1000"/>
                            </p:stCondLst>
                            <p:childTnLst>
                              <p:par>
                                <p:cTn id="23" presetID="22" presetClass="entr" presetSubtype="8" fill="hold" nodeType="after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left)">
                                      <p:cBhvr>
                                        <p:cTn id="25" dur="500"/>
                                        <p:tgtEl>
                                          <p:spTgt spid="11"/>
                                        </p:tgtEl>
                                      </p:cBhvr>
                                    </p:animEffect>
                                  </p:childTnLst>
                                </p:cTn>
                              </p:par>
                            </p:childTnLst>
                          </p:cTn>
                        </p:par>
                        <p:par>
                          <p:cTn id="26" fill="hold">
                            <p:stCondLst>
                              <p:cond delay="1500"/>
                            </p:stCondLst>
                            <p:childTnLst>
                              <p:par>
                                <p:cTn id="27" presetID="22" presetClass="entr" presetSubtype="8" fill="hold" nodeType="after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wipe(left)">
                                      <p:cBhvr>
                                        <p:cTn id="29" dur="5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wipe(up)">
                                      <p:cBhvr>
                                        <p:cTn id="34" dur="5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wipe(left)">
                                      <p:cBhvr>
                                        <p:cTn id="39" dur="500"/>
                                        <p:tgtEl>
                                          <p:spTgt spid="15"/>
                                        </p:tgtEl>
                                      </p:cBhvr>
                                    </p:animEffect>
                                  </p:childTnLst>
                                </p:cTn>
                              </p:par>
                            </p:childTnLst>
                          </p:cTn>
                        </p:par>
                        <p:par>
                          <p:cTn id="40" fill="hold">
                            <p:stCondLst>
                              <p:cond delay="500"/>
                            </p:stCondLst>
                            <p:childTnLst>
                              <p:par>
                                <p:cTn id="41" presetID="22" presetClass="entr" presetSubtype="8" fill="hold" nodeType="after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wipe(left)">
                                      <p:cBhvr>
                                        <p:cTn id="43" dur="500"/>
                                        <p:tgtEl>
                                          <p:spTgt spid="17"/>
                                        </p:tgtEl>
                                      </p:cBhvr>
                                    </p:animEffect>
                                  </p:childTnLst>
                                </p:cTn>
                              </p:par>
                            </p:childTnLst>
                          </p:cTn>
                        </p:par>
                        <p:par>
                          <p:cTn id="44" fill="hold">
                            <p:stCondLst>
                              <p:cond delay="1000"/>
                            </p:stCondLst>
                            <p:childTnLst>
                              <p:par>
                                <p:cTn id="45" presetID="10" presetClass="entr" presetSubtype="0" fill="hold" nodeType="after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fade">
                                      <p:cBhvr>
                                        <p:cTn id="47" dur="500"/>
                                        <p:tgtEl>
                                          <p:spTgt spid="8"/>
                                        </p:tgtEl>
                                      </p:cBhvr>
                                    </p:animEffect>
                                  </p:childTnLst>
                                </p:cTn>
                              </p:par>
                            </p:childTnLst>
                          </p:cTn>
                        </p:par>
                        <p:par>
                          <p:cTn id="48" fill="hold">
                            <p:stCondLst>
                              <p:cond delay="1500"/>
                            </p:stCondLst>
                            <p:childTnLst>
                              <p:par>
                                <p:cTn id="49" presetID="22" presetClass="entr" presetSubtype="2" fill="hold" nodeType="afterEffect">
                                  <p:stCondLst>
                                    <p:cond delay="0"/>
                                  </p:stCondLst>
                                  <p:childTnLst>
                                    <p:set>
                                      <p:cBhvr>
                                        <p:cTn id="50" dur="1" fill="hold">
                                          <p:stCondLst>
                                            <p:cond delay="0"/>
                                          </p:stCondLst>
                                        </p:cTn>
                                        <p:tgtEl>
                                          <p:spTgt spid="9"/>
                                        </p:tgtEl>
                                        <p:attrNameLst>
                                          <p:attrName>style.visibility</p:attrName>
                                        </p:attrNameLst>
                                      </p:cBhvr>
                                      <p:to>
                                        <p:strVal val="visible"/>
                                      </p:to>
                                    </p:set>
                                    <p:animEffect transition="in" filter="wipe(right)">
                                      <p:cBhvr>
                                        <p:cTn id="51" dur="500"/>
                                        <p:tgtEl>
                                          <p:spTgt spid="9"/>
                                        </p:tgtEl>
                                      </p:cBhvr>
                                    </p:animEffect>
                                  </p:childTnLst>
                                </p:cTn>
                              </p:par>
                            </p:childTnLst>
                          </p:cTn>
                        </p:par>
                        <p:par>
                          <p:cTn id="52" fill="hold">
                            <p:stCondLst>
                              <p:cond delay="2000"/>
                            </p:stCondLst>
                            <p:childTnLst>
                              <p:par>
                                <p:cTn id="53" presetID="10" presetClass="entr" presetSubtype="0" fill="hold" nodeType="after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fade">
                                      <p:cBhvr>
                                        <p:cTn id="55" dur="500"/>
                                        <p:tgtEl>
                                          <p:spTgt spid="18"/>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wipe(left)">
                                      <p:cBhvr>
                                        <p:cTn id="58" dur="500"/>
                                        <p:tgtEl>
                                          <p:spTgt spid="19"/>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nodeType="clickEffect">
                                  <p:stCondLst>
                                    <p:cond delay="0"/>
                                  </p:stCondLst>
                                  <p:childTnLst>
                                    <p:set>
                                      <p:cBhvr>
                                        <p:cTn id="62" dur="1" fill="hold">
                                          <p:stCondLst>
                                            <p:cond delay="0"/>
                                          </p:stCondLst>
                                        </p:cTn>
                                        <p:tgtEl>
                                          <p:spTgt spid="5"/>
                                        </p:tgtEl>
                                        <p:attrNameLst>
                                          <p:attrName>style.visibility</p:attrName>
                                        </p:attrNameLst>
                                      </p:cBhvr>
                                      <p:to>
                                        <p:strVal val="visible"/>
                                      </p:to>
                                    </p:set>
                                    <p:animEffect transition="in" filter="wipe(left)">
                                      <p:cBhvr>
                                        <p:cTn id="63" dur="500"/>
                                        <p:tgtEl>
                                          <p:spTgt spid="5"/>
                                        </p:tgtEl>
                                      </p:cBhvr>
                                    </p:animEffect>
                                  </p:childTnLst>
                                </p:cTn>
                              </p:par>
                            </p:childTnLst>
                          </p:cTn>
                        </p:par>
                        <p:par>
                          <p:cTn id="64" fill="hold">
                            <p:stCondLst>
                              <p:cond delay="500"/>
                            </p:stCondLst>
                            <p:childTnLst>
                              <p:par>
                                <p:cTn id="65" presetID="22" presetClass="entr" presetSubtype="2" fill="hold" nodeType="afterEffect">
                                  <p:stCondLst>
                                    <p:cond delay="0"/>
                                  </p:stCondLst>
                                  <p:childTnLst>
                                    <p:set>
                                      <p:cBhvr>
                                        <p:cTn id="66" dur="1" fill="hold">
                                          <p:stCondLst>
                                            <p:cond delay="0"/>
                                          </p:stCondLst>
                                        </p:cTn>
                                        <p:tgtEl>
                                          <p:spTgt spid="7"/>
                                        </p:tgtEl>
                                        <p:attrNameLst>
                                          <p:attrName>style.visibility</p:attrName>
                                        </p:attrNameLst>
                                      </p:cBhvr>
                                      <p:to>
                                        <p:strVal val="visible"/>
                                      </p:to>
                                    </p:set>
                                    <p:animEffect transition="in" filter="wipe(right)">
                                      <p:cBhvr>
                                        <p:cTn id="6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sz="5400" dirty="0"/>
              <a:t>Did This Approach Prevent Heart Attacks?</a:t>
            </a:r>
          </a:p>
        </p:txBody>
      </p:sp>
      <p:sp>
        <p:nvSpPr>
          <p:cNvPr id="4" name="Subtitle 3"/>
          <p:cNvSpPr>
            <a:spLocks noGrp="1"/>
          </p:cNvSpPr>
          <p:nvPr>
            <p:ph type="subTitle" idx="1"/>
          </p:nvPr>
        </p:nvSpPr>
        <p:spPr/>
        <p:txBody>
          <a:bodyPr/>
          <a:lstStyle/>
          <a:p>
            <a:r>
              <a:rPr lang="en-US" sz="11500" dirty="0"/>
              <a:t>NO!!!</a:t>
            </a:r>
          </a:p>
        </p:txBody>
      </p:sp>
      <p:cxnSp>
        <p:nvCxnSpPr>
          <p:cNvPr id="5" name="Straight Arrow Connector 4"/>
          <p:cNvCxnSpPr/>
          <p:nvPr/>
        </p:nvCxnSpPr>
        <p:spPr>
          <a:xfrm>
            <a:off x="6248400" y="6019800"/>
            <a:ext cx="4191000" cy="0"/>
          </a:xfrm>
          <a:prstGeom prst="straightConnector1">
            <a:avLst/>
          </a:prstGeom>
          <a:ln w="57150">
            <a:solidFill>
              <a:schemeClr val="bg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3352800" y="5715001"/>
            <a:ext cx="25146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FFFF"/>
                </a:solidFill>
                <a:effectLst/>
                <a:uLnTx/>
                <a:uFillTx/>
                <a:latin typeface="Arial"/>
                <a:ea typeface="+mn-ea"/>
                <a:cs typeface="+mn-cs"/>
              </a:rPr>
              <a:t>The Proof </a:t>
            </a:r>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7DEB8C-85F7-41B6-8CA0-DC9C6FD50467}" type="slidenum">
              <a:rPr kumimoji="0" lang="en-US" sz="14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410168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left)">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6" grpId="0"/>
    </p:bld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4840</TotalTime>
  <Words>2509</Words>
  <Application>Microsoft Office PowerPoint</Application>
  <PresentationFormat>Widescreen</PresentationFormat>
  <Paragraphs>281</Paragraphs>
  <Slides>65</Slides>
  <Notes>39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65</vt:i4>
      </vt:variant>
    </vt:vector>
  </HeadingPairs>
  <TitlesOfParts>
    <vt:vector size="72" baseType="lpstr">
      <vt:lpstr>Aptos</vt:lpstr>
      <vt:lpstr>Arial</vt:lpstr>
      <vt:lpstr>Calibri</vt:lpstr>
      <vt:lpstr>Lucida Sans Unicode</vt:lpstr>
      <vt:lpstr>Times New Roman</vt:lpstr>
      <vt:lpstr>Wingdings</vt:lpstr>
      <vt:lpstr>Default Design</vt:lpstr>
      <vt:lpstr>PowerPoint Presentation</vt:lpstr>
      <vt:lpstr>PowerPoint Presentation</vt:lpstr>
      <vt:lpstr>Carbon Dating vs. Plaque Dating</vt:lpstr>
      <vt:lpstr>Plaque Dating-The Future of Coronary Imaging and Prevention</vt:lpstr>
      <vt:lpstr>PowerPoint Presentation</vt:lpstr>
      <vt:lpstr>Dose/Duration of Risk Factor Exposure = Total Plaque Burden</vt:lpstr>
      <vt:lpstr>Traditional View of CAD</vt:lpstr>
      <vt:lpstr>Physiologic Basis for Assessing Critical Coronary Stenosis-Canine Model  </vt:lpstr>
      <vt:lpstr>Did This Approach Prevent Heart Attacks?</vt:lpstr>
      <vt:lpstr>PowerPoint Presentation</vt:lpstr>
      <vt:lpstr>Coronary Function Versus Anatomy:  With Diffuse Coronary Artery Disease and Remodeling</vt:lpstr>
      <vt:lpstr>Coronary Function Versus Anatomy:  With Diffuse Coronary Artery Disease and Remodeling</vt:lpstr>
      <vt:lpstr>Coronary Function Versus Anatomy: Dr. Glagov With Diffuse Coronary Artery Disease and Remodeling</vt:lpstr>
      <vt:lpstr>Coronary Function Versus Anatomy With Diffuse Coronary Artery Disease and Remodeling</vt:lpstr>
      <vt:lpstr>Coronary Function Versus Anatomy With Diffuse Coronary Artery Disease and Remodeling</vt:lpstr>
      <vt:lpstr>Coronary Function Versus Anatomy:  With Diffuse Coronary Artery Disease and Remodeling</vt:lpstr>
      <vt:lpstr>Collaterals Not Seen on Angiograms</vt:lpstr>
      <vt:lpstr>The Formation of a Coronary Plaque and its Evolution</vt:lpstr>
      <vt:lpstr>PowerPoint Presentation</vt:lpstr>
      <vt:lpstr>High Plaque Burden=Fast Athero Progression</vt:lpstr>
      <vt:lpstr>Why Does High Atherosclerotic Burden Accelerate Progression?  </vt:lpstr>
      <vt:lpstr>PowerPoint Presentation</vt:lpstr>
      <vt:lpstr>The role of shear stress in the pathogenesis of atherosclerosis</vt:lpstr>
      <vt:lpstr>Feed Forward</vt:lpstr>
      <vt:lpstr>Carotid Flow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70 yo MD after 20 years of aggressive statin therapy</vt:lpstr>
      <vt:lpstr>68 yo Lifelong Untreated Risk Factor Exposure </vt:lpstr>
      <vt:lpstr>Plaque Dating/Plaque Age: From Its Origin Through Its Maturity</vt:lpstr>
      <vt:lpstr>          Plaque Progression/Age</vt:lpstr>
      <vt:lpstr>Serial CAC Scans Showing the Natural History of Calcified Plaque</vt:lpstr>
      <vt:lpstr>PowerPoint Presentation</vt:lpstr>
      <vt:lpstr>47 yo WM with baseline Cleerly before Treatment  with 5 year Follow-up Cleerly after Treatment</vt:lpstr>
      <vt:lpstr>53 at age 47, CAC=138, +Family History CAD</vt:lpstr>
      <vt:lpstr>53 CAC=138</vt:lpstr>
      <vt:lpstr>JH 47: Plaque Progression Over 5 yrs</vt:lpstr>
      <vt:lpstr>53yo M </vt:lpstr>
      <vt:lpstr>53, CAC=145 </vt:lpstr>
      <vt:lpstr> OS  53, CAC=145 </vt:lpstr>
      <vt:lpstr>76 M with CAD  </vt:lpstr>
      <vt:lpstr>76 M, CAD-stents 2004, 08, 09 and 11 </vt:lpstr>
      <vt:lpstr>RK 76 M, CAD-stents 2004, 08, 09 and 11 </vt:lpstr>
      <vt:lpstr>RK 76 M, CAD-stents 2004, 08, 09 and 11  Treatment for HDL dysfunction—No more symptoms</vt:lpstr>
      <vt:lpstr>76 M, CAD-stents 2004, 08, 09 and 11 Treatment for HDL dysfunction—No more symptoms</vt:lpstr>
      <vt:lpstr>PowerPoint Presentation</vt:lpstr>
      <vt:lpstr>SA,  52 yo M</vt:lpstr>
      <vt:lpstr>SA, 52 WM, CAC=703</vt:lpstr>
      <vt:lpstr>SA , 52, CAC=703,  6/7/24</vt:lpstr>
      <vt:lpstr>SA , 53, CAC=703,  4/3/25</vt:lpstr>
      <vt:lpstr>PowerPoint Presentation</vt:lpstr>
      <vt:lpstr>SA 52, CAC=703,  </vt:lpstr>
      <vt:lpstr>Thank You</vt:lpstr>
      <vt:lpstr>END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Dr. Arthur Agatston</dc:creator>
  <cp:lastModifiedBy>Dr. Arthur Agatston</cp:lastModifiedBy>
  <cp:revision>63</cp:revision>
  <dcterms:created xsi:type="dcterms:W3CDTF">2025-09-15T14:40:48Z</dcterms:created>
  <dcterms:modified xsi:type="dcterms:W3CDTF">2025-09-29T00:31:37Z</dcterms:modified>
</cp:coreProperties>
</file>